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956" autoAdjust="0"/>
    <p:restoredTop sz="94660"/>
  </p:normalViewPr>
  <p:slideViewPr>
    <p:cSldViewPr>
      <p:cViewPr varScale="1">
        <p:scale>
          <a:sx n="65" d="100"/>
          <a:sy n="65" d="100"/>
        </p:scale>
        <p:origin x="-1722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2015/2/13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2015/2/13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2015/2/13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2015/2/13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2015/2/13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2015/2/13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2015/2/13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2015/2/13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2015/2/13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2015/2/13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2015/2/13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2015/2/13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 smtClean="0"/>
              <a:t>WF on discontinuous transmission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 smtClean="0"/>
              <a:t>Huawei, </a:t>
            </a:r>
            <a:r>
              <a:rPr lang="en-US" altLang="zh-CN" dirty="0" smtClean="0"/>
              <a:t>HiSilicon, LGE</a:t>
            </a:r>
            <a:endParaRPr lang="zh-CN" altLang="en-US" dirty="0"/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0" y="157119"/>
            <a:ext cx="8214108" cy="6001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1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3GPP TSG RAN WG1 Meeting #80						R1-150931</a:t>
            </a:r>
            <a:endParaRPr kumimoji="0" lang="en-US" altLang="zh-CN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zh-CN" sz="11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Athens, Greece, 9th </a:t>
            </a:r>
            <a:r>
              <a:rPr kumimoji="0" lang="en-GB" altLang="zh-CN" sz="11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/>
                <a:ea typeface="宋体" pitchFamily="2" charset="-122"/>
                <a:cs typeface="Times New Roman" pitchFamily="18" charset="0"/>
              </a:rPr>
              <a:t>–</a:t>
            </a:r>
            <a:r>
              <a:rPr kumimoji="0" lang="en-GB" altLang="zh-CN" sz="11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13th February 2015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GB" altLang="zh-CN" sz="11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AI: 7.2.3.3</a:t>
            </a:r>
            <a:endParaRPr kumimoji="0" lang="en-GB" altLang="zh-CN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Proposal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For discontinuous transmission,  several options are listed for the possible start of LAA PDSCH/(e)PDCCH transmissions following the initial signal transmission</a:t>
            </a:r>
          </a:p>
          <a:p>
            <a:pPr lvl="1"/>
            <a:r>
              <a:rPr lang="en-GB" altLang="zh-CN" dirty="0" smtClean="0"/>
              <a:t>As in Rel-12, i.e. only at a </a:t>
            </a:r>
            <a:r>
              <a:rPr lang="en-GB" altLang="zh-CN" dirty="0" err="1" smtClean="0"/>
              <a:t>subframe</a:t>
            </a:r>
            <a:r>
              <a:rPr lang="en-GB" altLang="zh-CN" dirty="0" smtClean="0"/>
              <a:t> boundary.</a:t>
            </a:r>
            <a:endParaRPr lang="zh-CN" altLang="zh-CN" dirty="0" smtClean="0"/>
          </a:p>
          <a:p>
            <a:pPr lvl="1"/>
            <a:r>
              <a:rPr lang="en-GB" altLang="zh-CN" dirty="0" smtClean="0"/>
              <a:t>At a fixed OFDM symbol in a </a:t>
            </a:r>
            <a:r>
              <a:rPr lang="en-GB" altLang="zh-CN" dirty="0" err="1" smtClean="0"/>
              <a:t>subframe</a:t>
            </a:r>
            <a:r>
              <a:rPr lang="en-GB" altLang="zh-CN" dirty="0" smtClean="0"/>
              <a:t>.</a:t>
            </a:r>
            <a:endParaRPr lang="zh-CN" altLang="zh-CN" dirty="0" smtClean="0"/>
          </a:p>
          <a:p>
            <a:pPr lvl="1"/>
            <a:r>
              <a:rPr lang="en-GB" altLang="zh-CN" dirty="0" smtClean="0"/>
              <a:t>A set of fixed OFDM symbols in a </a:t>
            </a:r>
            <a:r>
              <a:rPr lang="en-GB" altLang="zh-CN" dirty="0" err="1" smtClean="0"/>
              <a:t>subframe</a:t>
            </a:r>
            <a:r>
              <a:rPr lang="en-GB" altLang="zh-CN" dirty="0" smtClean="0"/>
              <a:t>.</a:t>
            </a:r>
            <a:endParaRPr lang="zh-CN" altLang="zh-CN" dirty="0" smtClean="0"/>
          </a:p>
          <a:p>
            <a:pPr lvl="1"/>
            <a:r>
              <a:rPr lang="en-GB" altLang="zh-CN" dirty="0" smtClean="0"/>
              <a:t>Any OFDM symbol in a </a:t>
            </a:r>
            <a:r>
              <a:rPr lang="en-GB" altLang="zh-CN" dirty="0" err="1" smtClean="0"/>
              <a:t>subframe</a:t>
            </a:r>
            <a:r>
              <a:rPr lang="en-GB" altLang="zh-CN" dirty="0" smtClean="0"/>
              <a:t>.</a:t>
            </a:r>
            <a:endParaRPr lang="zh-CN" altLang="zh-CN" dirty="0" smtClean="0"/>
          </a:p>
          <a:p>
            <a:pPr lvl="1"/>
            <a:endParaRPr lang="zh-CN" alt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Proposal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For discontinuous transmission,  several options are listed for the possible end of LAA PDSCH/</a:t>
            </a:r>
            <a:r>
              <a:rPr lang="en-US" altLang="zh-CN" dirty="0" err="1" smtClean="0"/>
              <a:t>ePDCCH</a:t>
            </a:r>
            <a:r>
              <a:rPr lang="en-US" altLang="zh-CN" dirty="0" smtClean="0"/>
              <a:t> transmissions</a:t>
            </a:r>
          </a:p>
          <a:p>
            <a:pPr lvl="1"/>
            <a:r>
              <a:rPr lang="en-GB" altLang="zh-CN" dirty="0" smtClean="0"/>
              <a:t>As in Rel-12, i.e. only at the </a:t>
            </a:r>
            <a:r>
              <a:rPr lang="en-GB" altLang="zh-CN" dirty="0" err="1" smtClean="0"/>
              <a:t>subframe</a:t>
            </a:r>
            <a:r>
              <a:rPr lang="en-GB" altLang="zh-CN" dirty="0" smtClean="0"/>
              <a:t> boundary.</a:t>
            </a:r>
            <a:endParaRPr lang="zh-CN" altLang="zh-CN" dirty="0" smtClean="0"/>
          </a:p>
          <a:p>
            <a:pPr lvl="1"/>
            <a:r>
              <a:rPr lang="en-GB" altLang="zh-CN" dirty="0" smtClean="0"/>
              <a:t>At a fixed OFDM symbol in a </a:t>
            </a:r>
            <a:r>
              <a:rPr lang="en-GB" altLang="zh-CN" dirty="0" err="1" smtClean="0"/>
              <a:t>subframe</a:t>
            </a:r>
            <a:r>
              <a:rPr lang="en-GB" altLang="zh-CN" dirty="0" smtClean="0"/>
              <a:t>.</a:t>
            </a:r>
            <a:endParaRPr lang="zh-CN" altLang="zh-CN" dirty="0" smtClean="0"/>
          </a:p>
          <a:p>
            <a:pPr lvl="1"/>
            <a:r>
              <a:rPr lang="en-GB" altLang="zh-CN" dirty="0" smtClean="0"/>
              <a:t>A set of fixed OFDM symbols in a </a:t>
            </a:r>
            <a:r>
              <a:rPr lang="en-GB" altLang="zh-CN" dirty="0" err="1" smtClean="0"/>
              <a:t>subframe</a:t>
            </a:r>
            <a:r>
              <a:rPr lang="en-GB" altLang="zh-CN" dirty="0" smtClean="0"/>
              <a:t>.</a:t>
            </a:r>
            <a:endParaRPr lang="zh-CN" altLang="zh-CN" dirty="0" smtClean="0"/>
          </a:p>
          <a:p>
            <a:pPr lvl="1"/>
            <a:r>
              <a:rPr lang="en-GB" altLang="zh-CN" dirty="0" smtClean="0"/>
              <a:t>Any OFDM symbol in a </a:t>
            </a:r>
            <a:r>
              <a:rPr lang="en-GB" altLang="zh-CN" dirty="0" err="1" smtClean="0"/>
              <a:t>subframe</a:t>
            </a:r>
            <a:r>
              <a:rPr lang="en-GB" altLang="zh-CN" dirty="0" smtClean="0"/>
              <a:t>.</a:t>
            </a:r>
            <a:endParaRPr lang="zh-CN" altLang="zh-CN" dirty="0" smtClean="0"/>
          </a:p>
          <a:p>
            <a:endParaRPr lang="en-US" altLang="zh-CN" dirty="0" smtClean="0"/>
          </a:p>
          <a:p>
            <a:endParaRPr lang="zh-CN" alt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154</TotalTime>
  <Words>133</Words>
  <Application>Microsoft Office PowerPoint</Application>
  <PresentationFormat>全屏显示(4:3)</PresentationFormat>
  <Paragraphs>17</Paragraphs>
  <Slides>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4" baseType="lpstr">
      <vt:lpstr>Office 主题</vt:lpstr>
      <vt:lpstr>WF on discontinuous transmission</vt:lpstr>
      <vt:lpstr>Proposal</vt:lpstr>
      <vt:lpstr>Proposal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discontinuous transmission</dc:title>
  <dc:creator>Xiayuan (XiaYuan, WN)</dc:creator>
  <cp:lastModifiedBy>Huawei</cp:lastModifiedBy>
  <cp:revision>12</cp:revision>
  <dcterms:created xsi:type="dcterms:W3CDTF">2015-02-12T20:34:18Z</dcterms:created>
  <dcterms:modified xsi:type="dcterms:W3CDTF">2015-02-13T09:00:36Z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sflag">
    <vt:lpwstr>1423810209</vt:lpwstr>
  </property>
</Properties>
</file>