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6" r:id="rId3"/>
    <p:sldId id="26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67" d="100"/>
          <a:sy n="67" d="100"/>
        </p:scale>
        <p:origin x="-1950" y="-90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PBCH </a:t>
            </a:r>
            <a:r>
              <a:rPr lang="en-US" altLang="zh-CN" dirty="0" smtClean="0"/>
              <a:t>RE Mapping in Coverage Enhanced Mode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58208"/>
            <a:ext cx="6400800" cy="235111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Alcatel-Lucent, Alcatel-Lucent Shanghai Bell, Panasonic, CATT, </a:t>
            </a:r>
            <a:r>
              <a:rPr lang="en-US" dirty="0" err="1" smtClean="0"/>
              <a:t>Huawei</a:t>
            </a:r>
            <a:r>
              <a:rPr lang="en-US" dirty="0" smtClean="0"/>
              <a:t>, HiSilicon, Samsung, </a:t>
            </a:r>
            <a:r>
              <a:rPr lang="en-US" dirty="0" err="1" smtClean="0"/>
              <a:t>InterDigital</a:t>
            </a:r>
            <a:r>
              <a:rPr lang="en-US" dirty="0" smtClean="0"/>
              <a:t>, Nokia Networks, Sierra Wireless, Qualcomm, Sony</a:t>
            </a:r>
            <a:r>
              <a:rPr lang="en-US" smtClean="0"/>
              <a:t>, </a:t>
            </a:r>
            <a:r>
              <a:rPr lang="en-US" smtClean="0"/>
              <a:t>Intel, LG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R1-150882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511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Athens, Greece, February 9-13,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smtClean="0">
                <a:latin typeface="Calibri" pitchFamily="34" charset="0"/>
              </a:rPr>
              <a:t>item 7.2.1.2.3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RAN1#79 we agreed that:</a:t>
            </a:r>
          </a:p>
          <a:p>
            <a:pPr lvl="1"/>
            <a:r>
              <a:rPr lang="en-US" i="1" dirty="0" smtClean="0"/>
              <a:t>Agree that “user data and MIB repetition are assumed not to be sent in the same PRBs.”</a:t>
            </a:r>
          </a:p>
          <a:p>
            <a:r>
              <a:rPr lang="en-GB" dirty="0" smtClean="0"/>
              <a:t>The available REs in the PRB containing MIB can therefore be utilised for coverage enhancement</a:t>
            </a: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For coverage enhancement operation, available REs in PRBs containing MIB are used for PBCH</a:t>
            </a:r>
          </a:p>
          <a:p>
            <a:pPr lvl="1"/>
            <a:r>
              <a:rPr lang="en-GB" dirty="0" smtClean="0"/>
              <a:t>Available REs are REs not used for the legacy control region, PSS/SSS and CRS</a:t>
            </a:r>
          </a:p>
          <a:p>
            <a:pPr lvl="2"/>
            <a:r>
              <a:rPr lang="en-GB" dirty="0" smtClean="0"/>
              <a:t>Handling of possible collision with CSI-RS in these PRBs is FFS</a:t>
            </a:r>
          </a:p>
          <a:p>
            <a:pPr lvl="1"/>
            <a:r>
              <a:rPr lang="en-GB" dirty="0" smtClean="0"/>
              <a:t>The legacy control region is set to 3 OFDM symbols</a:t>
            </a:r>
          </a:p>
          <a:p>
            <a:pPr lvl="1"/>
            <a:r>
              <a:rPr lang="en-GB" dirty="0" smtClean="0"/>
              <a:t>NOTE: RE mapping for FDD and TDD are different in at least SF#0</a:t>
            </a:r>
          </a:p>
          <a:p>
            <a:pPr lvl="1"/>
            <a:r>
              <a:rPr lang="en-GB" dirty="0" smtClean="0"/>
              <a:t>NOTE: The PBCH repetition may not be an integer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</TotalTime>
  <Words>175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PBCH RE Mapping in Coverage Enhanced Mode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R1-150882</dc:title>
  <dc:creator>Shin Horng Wong</dc:creator>
  <cp:lastModifiedBy>Shin Horng Wong</cp:lastModifiedBy>
  <cp:revision>175</cp:revision>
  <dcterms:created xsi:type="dcterms:W3CDTF">2014-11-19T18:15:29Z</dcterms:created>
  <dcterms:modified xsi:type="dcterms:W3CDTF">2015-02-12T07:43:29Z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(3)BlthmoMlY+71seRBuEEEeIuKpCcByVs95VChxBkoFOaH88htKBXJte6Yp5ofiRTInS2N2fp9
uIGvfYLcRO5LdurpqZYU9vXoSAr7rZWzbUmvJgfOTZza189l6W/Rcco+F1neGv5UtZ5MIWLb
UBMqOGRWBsOWxEhNCGZJS/Ewq8GwZsUg2NQRJYkkNn8X4P6JaWb5hknh9dta0dF9fepouq4d
Et7iaDm6jPHyr5jOou</vt:lpwstr>
  </property>
  <property fmtid="{D5CDD505-2E9C-101B-9397-08002B2CF9AE}" pid="3" name="_new_ms_pID_725431">
    <vt:lpwstr>oSTFERS+GN6vP7WYjBhXml4RvrJ/XuL/B1Zx6IGJv2nCmj/fvtmlyp
cXgT5dVJPqmnS1gRL1r0iYuXqi7cpIjedSlbn5YZI9cBfGVBgeCWewWIyaJ/1/3XvYx47ljD
OpYuB2XTTeRLXemYSCZ3ys43EI3x1S+J6d7+ArPiC1v5MpdpM2TplpP1IFj4kOJzCq9Z3fDC
uHQokmILBnFaHl+sCCWi5biz9xGL1/gnwFyA</vt:lpwstr>
  </property>
  <property fmtid="{D5CDD505-2E9C-101B-9397-08002B2CF9AE}" pid="4" name="_new_ms_pID_725432">
    <vt:lpwstr>DMSQfb+fZOzbtx4dhK6KylL5QYS1k73fzkJQ
GYhQXrp1</vt:lpwstr>
  </property>
  <property fmtid="{D5CDD505-2E9C-101B-9397-08002B2CF9AE}" pid="5" name="sflag">
    <vt:lpwstr>1423664175</vt:lpwstr>
  </property>
</Properties>
</file>