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7" r:id="rId3"/>
    <p:sldId id="268" r:id="rId4"/>
    <p:sldId id="270" r:id="rId5"/>
    <p:sldId id="27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kumimoji="1" lang="en-US" altLang="ja-JP" dirty="0" smtClean="0"/>
              <a:t>WF on PUCCH on </a:t>
            </a:r>
            <a:r>
              <a:rPr kumimoji="1" lang="en-US" altLang="ja-JP" dirty="0" err="1" smtClean="0"/>
              <a:t>SCell</a:t>
            </a:r>
            <a:r>
              <a:rPr kumimoji="1" lang="en-US" altLang="ja-JP" dirty="0" smtClean="0"/>
              <a:t> for CA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755576" y="3886200"/>
            <a:ext cx="7632848" cy="2423120"/>
          </a:xfrm>
        </p:spPr>
        <p:txBody>
          <a:bodyPr>
            <a:normAutofit/>
          </a:bodyPr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NEC, Sharp,</a:t>
            </a:r>
            <a:r>
              <a:rPr lang="ja-JP" altLang="en-US" dirty="0" smtClean="0"/>
              <a:t> </a:t>
            </a:r>
            <a:r>
              <a:rPr lang="en-US" altLang="ja-JP" dirty="0" smtClean="0"/>
              <a:t>Softbank Mobile, Intel, Ericsson, </a:t>
            </a:r>
            <a:r>
              <a:rPr lang="en-US" altLang="ja-JP" dirty="0" smtClean="0"/>
              <a:t>KDDI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R1-150823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240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Athens, Greece, 9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13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February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25144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For Rel.12 CA configurations, set the agreements for PUCCH on </a:t>
            </a:r>
            <a:r>
              <a:rPr kumimoji="1" lang="en-US" altLang="ja-JP" sz="2400" dirty="0" err="1" smtClean="0"/>
              <a:t>SCell</a:t>
            </a:r>
            <a:r>
              <a:rPr kumimoji="1" lang="en-US" altLang="ja-JP" sz="2400" dirty="0" smtClean="0"/>
              <a:t> achieved during the Rel.12 DC WI as the baseline</a:t>
            </a:r>
            <a:endParaRPr lang="en-US" altLang="ja-JP" sz="2400" dirty="0" smtClean="0"/>
          </a:p>
          <a:p>
            <a:pPr lvl="1"/>
            <a:r>
              <a:rPr lang="en-US" altLang="ja-JP" sz="2000" dirty="0" smtClean="0"/>
              <a:t>PUCCH transmission on two serving cells is realized by the following methods:</a:t>
            </a:r>
          </a:p>
          <a:p>
            <a:pPr lvl="2"/>
            <a:r>
              <a:rPr lang="en-US" altLang="ja-JP" sz="1600" dirty="0" smtClean="0"/>
              <a:t>On the </a:t>
            </a:r>
            <a:r>
              <a:rPr lang="en-US" altLang="ja-JP" sz="1600" dirty="0" err="1" smtClean="0"/>
              <a:t>PCell</a:t>
            </a:r>
            <a:r>
              <a:rPr lang="en-US" altLang="ja-JP" sz="1600" dirty="0" smtClean="0"/>
              <a:t> for </a:t>
            </a:r>
            <a:r>
              <a:rPr lang="en-US" altLang="ja-JP" sz="1600" dirty="0" err="1" smtClean="0"/>
              <a:t>SCells</a:t>
            </a:r>
            <a:r>
              <a:rPr lang="en-US" altLang="ja-JP" sz="1600" dirty="0" smtClean="0"/>
              <a:t> in PUCCH cell group 1</a:t>
            </a:r>
          </a:p>
          <a:p>
            <a:pPr lvl="2"/>
            <a:r>
              <a:rPr kumimoji="1" lang="en-US" altLang="ja-JP" sz="1600" dirty="0" smtClean="0"/>
              <a:t>On one </a:t>
            </a:r>
            <a:r>
              <a:rPr kumimoji="1" lang="en-US" altLang="ja-JP" sz="1600" dirty="0" err="1" smtClean="0"/>
              <a:t>SCell</a:t>
            </a:r>
            <a:r>
              <a:rPr kumimoji="1" lang="en-US" altLang="ja-JP" sz="1600" dirty="0" smtClean="0"/>
              <a:t> configured to carry PUCCH for </a:t>
            </a:r>
            <a:r>
              <a:rPr kumimoji="1" lang="en-US" altLang="ja-JP" sz="1600" dirty="0" err="1" smtClean="0"/>
              <a:t>SCells</a:t>
            </a:r>
            <a:r>
              <a:rPr kumimoji="1" lang="en-US" altLang="ja-JP" sz="1600" dirty="0" smtClean="0"/>
              <a:t> in PUCCH cell group 2</a:t>
            </a:r>
          </a:p>
          <a:p>
            <a:pPr lvl="2"/>
            <a:r>
              <a:rPr lang="en-US" altLang="ja-JP" sz="1600" dirty="0" smtClean="0"/>
              <a:t>One </a:t>
            </a:r>
            <a:r>
              <a:rPr lang="en-US" altLang="ja-JP" sz="1600" dirty="0" err="1" smtClean="0"/>
              <a:t>SCell</a:t>
            </a:r>
            <a:r>
              <a:rPr lang="en-US" altLang="ja-JP" sz="1600" dirty="0" smtClean="0"/>
              <a:t> can only belong to one PUCCH cell group</a:t>
            </a:r>
          </a:p>
          <a:p>
            <a:pPr lvl="2"/>
            <a:r>
              <a:rPr kumimoji="1" lang="en-US" altLang="ja-JP" sz="1600" dirty="0" smtClean="0"/>
              <a:t>One of the two serving cells is </a:t>
            </a:r>
            <a:r>
              <a:rPr kumimoji="1" lang="en-US" altLang="ja-JP" sz="1600" dirty="0" err="1" smtClean="0"/>
              <a:t>PCell</a:t>
            </a:r>
            <a:endParaRPr kumimoji="1" lang="en-US" altLang="ja-JP" sz="1600" dirty="0" smtClean="0"/>
          </a:p>
          <a:p>
            <a:pPr lvl="2"/>
            <a:r>
              <a:rPr lang="en-US" altLang="ja-JP" sz="1600" dirty="0"/>
              <a:t>No cross-carrier scheduling between cells in different PUCCH cell groups</a:t>
            </a:r>
          </a:p>
          <a:p>
            <a:pPr lvl="2"/>
            <a:r>
              <a:rPr lang="en-US" altLang="ja-JP" sz="1600" dirty="0"/>
              <a:t>PUCCH on </a:t>
            </a:r>
            <a:r>
              <a:rPr lang="en-US" altLang="ja-JP" sz="1600" dirty="0" err="1"/>
              <a:t>SCell</a:t>
            </a:r>
            <a:r>
              <a:rPr lang="en-US" altLang="ja-JP" sz="1600" dirty="0"/>
              <a:t> can carry HARQ-ACK and CSI</a:t>
            </a:r>
          </a:p>
          <a:p>
            <a:pPr lvl="1"/>
            <a:r>
              <a:rPr lang="en-US" altLang="ja-JP" sz="2000" dirty="0" smtClean="0"/>
              <a:t>PUCCH on </a:t>
            </a:r>
            <a:r>
              <a:rPr lang="en-US" altLang="ja-JP" sz="2000" dirty="0" err="1" smtClean="0"/>
              <a:t>SCell</a:t>
            </a:r>
            <a:r>
              <a:rPr lang="en-US" altLang="ja-JP" sz="2000" dirty="0" smtClean="0"/>
              <a:t>-only (i.e., no PUCCH on </a:t>
            </a:r>
            <a:r>
              <a:rPr lang="en-US" altLang="ja-JP" sz="2000" dirty="0" err="1" smtClean="0"/>
              <a:t>PCell</a:t>
            </a:r>
            <a:r>
              <a:rPr lang="en-US" altLang="ja-JP" sz="2000" dirty="0" smtClean="0"/>
              <a:t>) is not supported in Rel.13</a:t>
            </a:r>
          </a:p>
        </p:txBody>
      </p:sp>
    </p:spTree>
    <p:extLst>
      <p:ext uri="{BB962C8B-B14F-4D97-AF65-F5344CB8AC3E}">
        <p14:creationId xmlns:p14="http://schemas.microsoft.com/office/powerpoint/2010/main" val="247038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5069160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In addition, following details are agreed.</a:t>
            </a:r>
            <a:endParaRPr lang="en-US" altLang="ja-JP" sz="2400" dirty="0" smtClean="0"/>
          </a:p>
          <a:p>
            <a:pPr lvl="1"/>
            <a:r>
              <a:rPr lang="en-US" altLang="ja-JP" sz="2000" dirty="0" smtClean="0"/>
              <a:t>Common search space is not supported in the </a:t>
            </a:r>
            <a:r>
              <a:rPr lang="en-US" altLang="ja-JP" sz="2000" dirty="0" err="1" smtClean="0"/>
              <a:t>SCell</a:t>
            </a:r>
            <a:r>
              <a:rPr lang="en-US" altLang="ja-JP" sz="2000" dirty="0" smtClean="0"/>
              <a:t> carrying PUCCH</a:t>
            </a:r>
            <a:r>
              <a:rPr lang="ja-JP" altLang="en-US" sz="2000" dirty="0"/>
              <a:t> </a:t>
            </a:r>
            <a:r>
              <a:rPr lang="en-US" altLang="ja-JP" sz="2000" dirty="0" smtClean="0"/>
              <a:t>unless RAN2 identifies its necessity.</a:t>
            </a:r>
          </a:p>
          <a:p>
            <a:pPr lvl="1"/>
            <a:r>
              <a:rPr lang="en-US" altLang="ja-JP" sz="2000" dirty="0" smtClean="0"/>
              <a:t>For PUCCH on </a:t>
            </a:r>
            <a:r>
              <a:rPr lang="en-US" altLang="ja-JP" sz="2000" dirty="0" err="1" smtClean="0"/>
              <a:t>SCell</a:t>
            </a:r>
            <a:r>
              <a:rPr lang="en-US" altLang="ja-JP" sz="2000" dirty="0" smtClean="0"/>
              <a:t>, the Rel.11 PUCCH power-control is reused.</a:t>
            </a:r>
          </a:p>
          <a:p>
            <a:pPr lvl="2"/>
            <a:r>
              <a:rPr lang="en-US" altLang="ja-JP" sz="1600" dirty="0" smtClean="0"/>
              <a:t>RRC parameters for </a:t>
            </a:r>
            <a:r>
              <a:rPr lang="en-US" altLang="ja-JP" sz="1600" dirty="0" err="1" smtClean="0"/>
              <a:t>SCell</a:t>
            </a:r>
            <a:r>
              <a:rPr lang="en-US" altLang="ja-JP" sz="1600" dirty="0"/>
              <a:t> </a:t>
            </a:r>
            <a:r>
              <a:rPr lang="en-US" altLang="ja-JP" sz="1600" dirty="0" smtClean="0"/>
              <a:t>PUCCH PC are independent from those of </a:t>
            </a:r>
            <a:r>
              <a:rPr lang="en-US" altLang="ja-JP" sz="1600" dirty="0" err="1" smtClean="0"/>
              <a:t>PCell</a:t>
            </a:r>
            <a:r>
              <a:rPr lang="en-US" altLang="ja-JP" sz="1600" dirty="0" smtClean="0"/>
              <a:t> PUCCH.</a:t>
            </a:r>
          </a:p>
          <a:p>
            <a:pPr lvl="2"/>
            <a:r>
              <a:rPr lang="en-US" altLang="ja-JP" sz="1600" dirty="0" smtClean="0"/>
              <a:t>TPC command for PUCCH on </a:t>
            </a:r>
            <a:r>
              <a:rPr lang="en-US" altLang="ja-JP" sz="1600" dirty="0" err="1" smtClean="0"/>
              <a:t>SCell</a:t>
            </a:r>
            <a:r>
              <a:rPr lang="en-US" altLang="ja-JP" sz="1600" dirty="0" smtClean="0"/>
              <a:t> is transmitted in DCI(s) on the </a:t>
            </a:r>
            <a:r>
              <a:rPr lang="en-US" altLang="ja-JP" sz="1600" dirty="0" err="1" smtClean="0"/>
              <a:t>SCell</a:t>
            </a:r>
            <a:r>
              <a:rPr lang="en-US" altLang="ja-JP" sz="1600" dirty="0" smtClean="0"/>
              <a:t> carrying the PUCCH.</a:t>
            </a:r>
          </a:p>
          <a:p>
            <a:pPr lvl="1"/>
            <a:r>
              <a:rPr lang="en-US" altLang="ja-JP" sz="2000" dirty="0" smtClean="0"/>
              <a:t>UE procedure on PUCCH transmission is independent between cell groups.</a:t>
            </a:r>
          </a:p>
          <a:p>
            <a:pPr lvl="2"/>
            <a:r>
              <a:rPr lang="en-US" altLang="ja-JP" sz="1600" dirty="0" smtClean="0"/>
              <a:t>DL HARQ-ACK timing</a:t>
            </a:r>
          </a:p>
          <a:p>
            <a:pPr lvl="2"/>
            <a:r>
              <a:rPr lang="en-US" altLang="ja-JP" sz="1600" dirty="0" smtClean="0"/>
              <a:t>PUCCH resource determination for HARQ-ACK and/or CSI</a:t>
            </a:r>
          </a:p>
          <a:p>
            <a:pPr lvl="2"/>
            <a:r>
              <a:rPr lang="en-US" altLang="ja-JP" sz="1600" dirty="0" smtClean="0"/>
              <a:t>Simultaneous HARQ-ACK +</a:t>
            </a:r>
            <a:r>
              <a:rPr lang="en-US" altLang="ja-JP" sz="1600" dirty="0"/>
              <a:t> </a:t>
            </a:r>
            <a:r>
              <a:rPr lang="en-US" altLang="ja-JP" sz="1600" dirty="0" smtClean="0"/>
              <a:t>CSI on PUCCH</a:t>
            </a:r>
          </a:p>
          <a:p>
            <a:pPr lvl="2"/>
            <a:r>
              <a:rPr lang="en-US" altLang="ja-JP" sz="1600" dirty="0" smtClean="0"/>
              <a:t>Simultaneous HARQ-ACK + SRS in one </a:t>
            </a:r>
            <a:r>
              <a:rPr lang="en-US" altLang="ja-JP" sz="1600" dirty="0" err="1" smtClean="0"/>
              <a:t>subframe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64880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25144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Send a LS to RAN2 to inform the RAN1 agreements and to ask concluding following aspects.</a:t>
            </a:r>
          </a:p>
          <a:p>
            <a:pPr lvl="1"/>
            <a:r>
              <a:rPr lang="en-US" altLang="ja-JP" sz="2000" dirty="0" smtClean="0"/>
              <a:t>Need/feasibility of scheduling request on </a:t>
            </a:r>
            <a:r>
              <a:rPr lang="en-US" altLang="ja-JP" sz="2000" dirty="0" err="1" smtClean="0"/>
              <a:t>SCell</a:t>
            </a:r>
            <a:r>
              <a:rPr lang="en-US" altLang="ja-JP" sz="2000" dirty="0" smtClean="0"/>
              <a:t> carrying PUCCH.</a:t>
            </a:r>
          </a:p>
          <a:p>
            <a:pPr lvl="1"/>
            <a:r>
              <a:rPr lang="en-US" altLang="ja-JP" sz="2000" dirty="0" smtClean="0"/>
              <a:t>Need/feasibility of contention-based random access on </a:t>
            </a:r>
            <a:r>
              <a:rPr lang="en-US" altLang="ja-JP" sz="2000" dirty="0" err="1" smtClean="0"/>
              <a:t>SCell</a:t>
            </a:r>
            <a:r>
              <a:rPr lang="en-US" altLang="ja-JP" sz="2000" dirty="0" smtClean="0"/>
              <a:t> carrying PUCCH.</a:t>
            </a:r>
          </a:p>
          <a:p>
            <a:pPr lvl="1"/>
            <a:r>
              <a:rPr lang="en-US" altLang="ja-JP" sz="2000" dirty="0" smtClean="0"/>
              <a:t>Need/feasibility of supporting activation/de-activation of </a:t>
            </a:r>
            <a:r>
              <a:rPr lang="en-US" altLang="ja-JP" sz="2000" dirty="0" err="1" smtClean="0"/>
              <a:t>SCell</a:t>
            </a:r>
            <a:r>
              <a:rPr lang="en-US" altLang="ja-JP" sz="2000" dirty="0" smtClean="0"/>
              <a:t> carrying PUCCH.</a:t>
            </a:r>
          </a:p>
          <a:p>
            <a:pPr lvl="1"/>
            <a:r>
              <a:rPr lang="en-US" altLang="ja-JP" sz="2000" dirty="0"/>
              <a:t>Need/feasibility of supporting </a:t>
            </a:r>
            <a:r>
              <a:rPr lang="en-US" altLang="ja-JP" sz="2000" dirty="0" smtClean="0"/>
              <a:t>common search space  on </a:t>
            </a:r>
            <a:r>
              <a:rPr lang="en-US" altLang="ja-JP" sz="2000" dirty="0" err="1" smtClean="0"/>
              <a:t>SCell</a:t>
            </a:r>
            <a:r>
              <a:rPr lang="en-US" altLang="ja-JP" sz="2000" dirty="0" smtClean="0"/>
              <a:t> </a:t>
            </a:r>
            <a:r>
              <a:rPr lang="en-US" altLang="ja-JP" sz="2000" dirty="0"/>
              <a:t>carrying PUCCH</a:t>
            </a:r>
            <a:r>
              <a:rPr lang="en-US" altLang="ja-JP" sz="2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84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(4)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925144"/>
          </a:xfrm>
        </p:spPr>
        <p:txBody>
          <a:bodyPr>
            <a:noAutofit/>
          </a:bodyPr>
          <a:lstStyle/>
          <a:p>
            <a:r>
              <a:rPr kumimoji="1" lang="en-US" altLang="ja-JP" sz="2000" dirty="0" smtClean="0"/>
              <a:t>Continue discussion in RAN1 to resolve following FFS aspects.</a:t>
            </a:r>
            <a:endParaRPr lang="en-US" altLang="ja-JP" sz="1400" dirty="0"/>
          </a:p>
          <a:p>
            <a:pPr lvl="1"/>
            <a:r>
              <a:rPr lang="en-US" altLang="ja-JP" sz="1800" dirty="0" err="1" smtClean="0"/>
              <a:t>Pathloss</a:t>
            </a:r>
            <a:r>
              <a:rPr lang="en-US" altLang="ja-JP" sz="1800" dirty="0" smtClean="0"/>
              <a:t> estimate for PUCCH carried by an </a:t>
            </a:r>
            <a:r>
              <a:rPr lang="en-US" altLang="ja-JP" sz="1800" dirty="0" err="1" smtClean="0"/>
              <a:t>SCell</a:t>
            </a:r>
            <a:r>
              <a:rPr lang="en-US" altLang="ja-JP" sz="1800" dirty="0" smtClean="0"/>
              <a:t> is:</a:t>
            </a:r>
          </a:p>
          <a:p>
            <a:pPr lvl="2"/>
            <a:r>
              <a:rPr lang="en-US" altLang="ja-JP" sz="1400" dirty="0" smtClean="0"/>
              <a:t>Alt.1: </a:t>
            </a:r>
            <a:r>
              <a:rPr lang="en-US" altLang="ja-JP" sz="1400" dirty="0"/>
              <a:t>a</a:t>
            </a:r>
            <a:r>
              <a:rPr lang="en-US" altLang="ja-JP" sz="1400" dirty="0" smtClean="0"/>
              <a:t>lways based on the RSRP in the </a:t>
            </a:r>
            <a:r>
              <a:rPr lang="en-US" altLang="ja-JP" sz="1400" dirty="0" err="1" smtClean="0"/>
              <a:t>SCell</a:t>
            </a:r>
            <a:r>
              <a:rPr lang="en-US" altLang="ja-JP" sz="1400" dirty="0" smtClean="0"/>
              <a:t> carrying the PUCCH</a:t>
            </a:r>
          </a:p>
          <a:p>
            <a:pPr lvl="2"/>
            <a:r>
              <a:rPr lang="en-US" altLang="ja-JP" sz="1400" dirty="0" smtClean="0"/>
              <a:t>Alt.2: configurable either based on </a:t>
            </a:r>
            <a:r>
              <a:rPr lang="en-US" altLang="ja-JP" sz="1400" dirty="0" err="1" smtClean="0"/>
              <a:t>PCell</a:t>
            </a:r>
            <a:r>
              <a:rPr lang="en-US" altLang="ja-JP" sz="1400" dirty="0" smtClean="0"/>
              <a:t> or based on RSRP in the </a:t>
            </a:r>
            <a:r>
              <a:rPr lang="en-US" altLang="ja-JP" sz="1400" dirty="0" err="1" smtClean="0"/>
              <a:t>SCell</a:t>
            </a:r>
            <a:r>
              <a:rPr lang="en-US" altLang="ja-JP" sz="1400" dirty="0" smtClean="0"/>
              <a:t> carrying the PUCCH</a:t>
            </a:r>
          </a:p>
          <a:p>
            <a:pPr lvl="2"/>
            <a:r>
              <a:rPr lang="en-US" altLang="ja-JP" sz="1400" dirty="0"/>
              <a:t>Alt.3: </a:t>
            </a:r>
            <a:r>
              <a:rPr lang="en-US" altLang="ja-JP" sz="1400" dirty="0" smtClean="0"/>
              <a:t>determined by RAN2 – ask RAN2 about the need/feasibility of this configurability</a:t>
            </a:r>
          </a:p>
          <a:p>
            <a:pPr lvl="1"/>
            <a:r>
              <a:rPr lang="en-US" altLang="ja-JP" sz="1800" dirty="0" smtClean="0"/>
              <a:t>PHR configuration</a:t>
            </a:r>
          </a:p>
          <a:p>
            <a:pPr lvl="2"/>
            <a:r>
              <a:rPr kumimoji="1" lang="en-US" altLang="ja-JP" sz="1400" dirty="0" smtClean="0"/>
              <a:t>Alt.1: Type 2 PHR for an </a:t>
            </a:r>
            <a:r>
              <a:rPr kumimoji="1" lang="en-US" altLang="ja-JP" sz="1400" dirty="0" err="1" smtClean="0"/>
              <a:t>SCell</a:t>
            </a:r>
            <a:r>
              <a:rPr kumimoji="1" lang="en-US" altLang="ja-JP" sz="1400" dirty="0" smtClean="0"/>
              <a:t> carrying PUCCH is included in the PHR</a:t>
            </a:r>
          </a:p>
          <a:p>
            <a:pPr lvl="2"/>
            <a:r>
              <a:rPr lang="en-US" altLang="ja-JP" sz="1400" dirty="0" smtClean="0"/>
              <a:t>Alt.2: </a:t>
            </a:r>
            <a:r>
              <a:rPr lang="en-US" altLang="ja-JP" sz="1400" dirty="0"/>
              <a:t>Type 2 PHR for an </a:t>
            </a:r>
            <a:r>
              <a:rPr lang="en-US" altLang="ja-JP" sz="1400" dirty="0" err="1"/>
              <a:t>SCell</a:t>
            </a:r>
            <a:r>
              <a:rPr lang="en-US" altLang="ja-JP" sz="1400" dirty="0"/>
              <a:t> carrying PUCCH is </a:t>
            </a:r>
            <a:r>
              <a:rPr lang="en-US" altLang="ja-JP" sz="1400" dirty="0" smtClean="0"/>
              <a:t>not included </a:t>
            </a:r>
            <a:r>
              <a:rPr lang="en-US" altLang="ja-JP" sz="1400" dirty="0"/>
              <a:t>in the PHR</a:t>
            </a:r>
            <a:endParaRPr lang="en-US" altLang="ja-JP" sz="1400" dirty="0" smtClean="0"/>
          </a:p>
          <a:p>
            <a:pPr lvl="1"/>
            <a:r>
              <a:rPr kumimoji="1" lang="en-US" altLang="ja-JP" sz="1800" dirty="0" smtClean="0"/>
              <a:t>Application of DCI format 3/3A to the PUCCH on </a:t>
            </a:r>
            <a:r>
              <a:rPr kumimoji="1" lang="en-US" altLang="ja-JP" sz="1800" dirty="0" err="1" smtClean="0"/>
              <a:t>SCell</a:t>
            </a:r>
            <a:endParaRPr kumimoji="1" lang="en-US" altLang="ja-JP" sz="1800" dirty="0" smtClean="0"/>
          </a:p>
          <a:p>
            <a:pPr lvl="2"/>
            <a:r>
              <a:rPr lang="en-US" altLang="ja-JP" sz="1400" dirty="0" smtClean="0"/>
              <a:t>Alt.1: TPC command for PUCCH on </a:t>
            </a:r>
            <a:r>
              <a:rPr lang="en-US" altLang="ja-JP" sz="1400" dirty="0" err="1" smtClean="0"/>
              <a:t>SCell</a:t>
            </a:r>
            <a:r>
              <a:rPr lang="en-US" altLang="ja-JP" sz="1400" dirty="0" smtClean="0"/>
              <a:t> can be transmitted using DCI format 3/3A in the common search space in the </a:t>
            </a:r>
            <a:r>
              <a:rPr lang="en-US" altLang="ja-JP" sz="1400" dirty="0" err="1" smtClean="0"/>
              <a:t>PCell</a:t>
            </a:r>
            <a:r>
              <a:rPr lang="en-US" altLang="ja-JP" sz="1400" dirty="0" smtClean="0"/>
              <a:t> </a:t>
            </a:r>
          </a:p>
          <a:p>
            <a:pPr lvl="2"/>
            <a:r>
              <a:rPr kumimoji="1" lang="en-US" altLang="ja-JP" sz="1400" dirty="0" smtClean="0"/>
              <a:t>Alt.2: DCI format 3/3A is not applicable to PUCCH on </a:t>
            </a:r>
            <a:r>
              <a:rPr kumimoji="1" lang="en-US" altLang="ja-JP" sz="1400" dirty="0" err="1" smtClean="0"/>
              <a:t>SCell</a:t>
            </a:r>
            <a:endParaRPr kumimoji="1"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72551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468</Words>
  <Application>Microsoft Office PowerPoint</Application>
  <PresentationFormat>画面に合わせる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PUCCH on SCell for CA</vt:lpstr>
      <vt:lpstr>Proposal (1)</vt:lpstr>
      <vt:lpstr>Proposal (2)</vt:lpstr>
      <vt:lpstr>Proposal (3)</vt:lpstr>
      <vt:lpstr>Proposal (4)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Fred TAKEDA</cp:lastModifiedBy>
  <cp:revision>120</cp:revision>
  <dcterms:created xsi:type="dcterms:W3CDTF">2014-09-26T23:14:47Z</dcterms:created>
  <dcterms:modified xsi:type="dcterms:W3CDTF">2015-02-10T14:35:22Z</dcterms:modified>
</cp:coreProperties>
</file>