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88" autoAdjust="0"/>
  </p:normalViewPr>
  <p:slideViewPr>
    <p:cSldViewPr>
      <p:cViewPr varScale="1">
        <p:scale>
          <a:sx n="81" d="100"/>
          <a:sy n="81" d="100"/>
        </p:scale>
        <p:origin x="-8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525DD-CD2F-4EC3-8D98-FDF7B30D86FA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16657-9195-4FEE-B112-D0428C4CF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808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525DD-CD2F-4EC3-8D98-FDF7B30D86FA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16657-9195-4FEE-B112-D0428C4CF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323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525DD-CD2F-4EC3-8D98-FDF7B30D86FA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16657-9195-4FEE-B112-D0428C4CF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230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525DD-CD2F-4EC3-8D98-FDF7B30D86FA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16657-9195-4FEE-B112-D0428C4CF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281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525DD-CD2F-4EC3-8D98-FDF7B30D86FA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16657-9195-4FEE-B112-D0428C4CF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51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525DD-CD2F-4EC3-8D98-FDF7B30D86FA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16657-9195-4FEE-B112-D0428C4CF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660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525DD-CD2F-4EC3-8D98-FDF7B30D86FA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16657-9195-4FEE-B112-D0428C4CF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698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525DD-CD2F-4EC3-8D98-FDF7B30D86FA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16657-9195-4FEE-B112-D0428C4CF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327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525DD-CD2F-4EC3-8D98-FDF7B30D86FA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16657-9195-4FEE-B112-D0428C4CF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108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525DD-CD2F-4EC3-8D98-FDF7B30D86FA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16657-9195-4FEE-B112-D0428C4CF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545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525DD-CD2F-4EC3-8D98-FDF7B30D86FA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16657-9195-4FEE-B112-D0428C4CF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573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525DD-CD2F-4EC3-8D98-FDF7B30D86FA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616657-9195-4FEE-B112-D0428C4CF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446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resolving FFS on prioritized antenna configurations for phase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</a:t>
            </a:r>
            <a:r>
              <a:rPr lang="en-US" dirty="0" smtClean="0"/>
              <a:t>ZTE, Intel, ETRI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3698" y="332656"/>
            <a:ext cx="84267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3GPP TSG-RAN WG1#80	</a:t>
            </a:r>
            <a:r>
              <a:rPr lang="de-DE" b="1" dirty="0" smtClean="0"/>
              <a:t>		</a:t>
            </a:r>
            <a:r>
              <a:rPr lang="de-DE" b="1" dirty="0" smtClean="0"/>
              <a:t>		R1-150807</a:t>
            </a:r>
            <a:endParaRPr lang="en-US" b="1" dirty="0"/>
          </a:p>
          <a:p>
            <a:r>
              <a:rPr lang="en-US" b="1" dirty="0"/>
              <a:t>Athens, Greece, 9-13 February </a:t>
            </a:r>
            <a:r>
              <a:rPr lang="en-US" b="1" dirty="0" smtClean="0"/>
              <a:t>2015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285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en-US" dirty="0" smtClean="0"/>
              <a:t>ackground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82976"/>
            <a:ext cx="7776864" cy="3227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39271" y="1628800"/>
            <a:ext cx="6336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An “FFS” for prioritized antenna configurations </a:t>
            </a:r>
          </a:p>
          <a:p>
            <a:r>
              <a:rPr lang="en-US" sz="2400" dirty="0" smtClean="0"/>
              <a:t>for N=8,16 columns remains from RAN1#70.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33175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0426907"/>
              </p:ext>
            </p:extLst>
          </p:nvPr>
        </p:nvGraphicFramePr>
        <p:xfrm>
          <a:off x="899591" y="2348880"/>
          <a:ext cx="7282246" cy="27363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86020"/>
                <a:gridCol w="943122"/>
                <a:gridCol w="929649"/>
                <a:gridCol w="1074485"/>
                <a:gridCol w="1074485"/>
                <a:gridCol w="1074485"/>
              </a:tblGrid>
              <a:tr h="988110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N=1,</a:t>
                      </a:r>
                    </a:p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M=8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N=2,</a:t>
                      </a:r>
                    </a:p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M=8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N=4,</a:t>
                      </a:r>
                    </a:p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M=8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N=8,</a:t>
                      </a:r>
                    </a:p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M=4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N=16,</a:t>
                      </a:r>
                    </a:p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M=2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</a:tr>
              <a:tr h="1748194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Homogeneous @ 2 GHz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8TXRU</a:t>
                      </a:r>
                    </a:p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16TXRU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8TXRU</a:t>
                      </a:r>
                    </a:p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16TXRU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8 TXRU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16 TXRU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32 TXRU</a:t>
                      </a:r>
                    </a:p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64 TXRU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8 TXRU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16 TXRU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32 TXRU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64 TXRU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8 TXRU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16 TXRU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32 TXRU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3528" y="1707686"/>
            <a:ext cx="8467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Extend the table for the homogenous  scenario with the columns marked in green below.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889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98</Words>
  <Application>Microsoft Office PowerPoint</Application>
  <PresentationFormat>On-screen Show (4:3)</PresentationFormat>
  <Paragraphs>35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resolving FFS on prioritized antenna configurations for phase 2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resolving FFS on prioritized antenna configurations for phase 2</dc:title>
  <dc:creator>Mattias Frenne</dc:creator>
  <cp:lastModifiedBy>Mattias Frenne</cp:lastModifiedBy>
  <cp:revision>8</cp:revision>
  <dcterms:created xsi:type="dcterms:W3CDTF">2015-02-09T15:17:53Z</dcterms:created>
  <dcterms:modified xsi:type="dcterms:W3CDTF">2015-02-10T07:31:15Z</dcterms:modified>
</cp:coreProperties>
</file>