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pPr/>
              <a:t>11/19/2014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5421009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pPr/>
              <a:t>11/19/2014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2233151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pPr/>
              <a:t>11/19/2014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9931614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pPr/>
              <a:t>11/19/2014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6924034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pPr/>
              <a:t>11/19/2014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139889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pPr/>
              <a:t>11/19/2014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9992073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pPr/>
              <a:t>11/19/2014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9084416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pPr/>
              <a:t>11/19/2014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9718413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pPr/>
              <a:t>11/19/2014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640938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pPr/>
              <a:t>11/19/2014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8902289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pPr/>
              <a:t>11/19/2014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2975473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45C32F-2A54-449B-96E1-B4B2A3947869}" type="datetimeFigureOut">
              <a:rPr lang="en-US" smtClean="0"/>
              <a:pPr/>
              <a:t>11/19/2014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891DC4-51DA-4418-9467-8B75741B6C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110661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WF on PSS/SSS for MTC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Alcatel-Lucent, Alcatel-Lucent Shanghai Bell, Ericsson, </a:t>
            </a:r>
            <a:r>
              <a:rPr lang="en-US" dirty="0" err="1" smtClean="0">
                <a:solidFill>
                  <a:schemeClr val="tx1"/>
                </a:solidFill>
              </a:rPr>
              <a:t>Huawei</a:t>
            </a:r>
            <a:r>
              <a:rPr lang="en-US" dirty="0" smtClean="0">
                <a:solidFill>
                  <a:schemeClr val="tx1"/>
                </a:solidFill>
              </a:rPr>
              <a:t>, HiSilicon, Sony, LG, Nokia Networks, Nokia Corporation, Samsung, </a:t>
            </a:r>
            <a:r>
              <a:rPr lang="en-US" dirty="0" err="1" smtClean="0">
                <a:solidFill>
                  <a:schemeClr val="tx1"/>
                </a:solidFill>
              </a:rPr>
              <a:t>Interdigital</a:t>
            </a:r>
            <a:r>
              <a:rPr lang="en-US" dirty="0" smtClean="0">
                <a:solidFill>
                  <a:schemeClr val="tx1"/>
                </a:solidFill>
              </a:rPr>
              <a:t>, Qualcomm, ZTE, Fujitsu, </a:t>
            </a:r>
            <a:r>
              <a:rPr lang="en-US" dirty="0" smtClean="0">
                <a:solidFill>
                  <a:schemeClr val="tx1"/>
                </a:solidFill>
              </a:rPr>
              <a:t>Sharp, Intel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7" name="テキスト ボックス 5"/>
          <p:cNvSpPr txBox="1">
            <a:spLocks noChangeArrowheads="1"/>
          </p:cNvSpPr>
          <p:nvPr/>
        </p:nvSpPr>
        <p:spPr bwMode="auto">
          <a:xfrm>
            <a:off x="7524750" y="188913"/>
            <a:ext cx="153439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r>
              <a:rPr lang="en-US" altLang="ja-JP" sz="2400" dirty="0" smtClean="0">
                <a:latin typeface="Calibri" pitchFamily="34" charset="0"/>
              </a:rPr>
              <a:t>R1-145386</a:t>
            </a:r>
            <a:endParaRPr lang="ja-JP" altLang="en-US" sz="2400" dirty="0">
              <a:latin typeface="Calibri" pitchFamily="34" charset="0"/>
            </a:endParaRPr>
          </a:p>
        </p:txBody>
      </p:sp>
      <p:sp>
        <p:nvSpPr>
          <p:cNvPr id="8" name="テキスト ボックス 6"/>
          <p:cNvSpPr txBox="1">
            <a:spLocks noChangeArrowheads="1"/>
          </p:cNvSpPr>
          <p:nvPr/>
        </p:nvSpPr>
        <p:spPr bwMode="auto">
          <a:xfrm>
            <a:off x="179388" y="188913"/>
            <a:ext cx="5276060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r>
              <a:rPr lang="en-US" altLang="ja-JP" sz="2400" dirty="0">
                <a:latin typeface="Calibri" pitchFamily="34" charset="0"/>
              </a:rPr>
              <a:t>3GPP TSG RAN WG1 #</a:t>
            </a:r>
            <a:r>
              <a:rPr lang="en-US" altLang="ja-JP" sz="2400" dirty="0" smtClean="0">
                <a:latin typeface="Calibri" pitchFamily="34" charset="0"/>
              </a:rPr>
              <a:t>79</a:t>
            </a:r>
            <a:endParaRPr lang="en-US" altLang="ja-JP" sz="2400" dirty="0">
              <a:latin typeface="Calibri" pitchFamily="34" charset="0"/>
            </a:endParaRPr>
          </a:p>
          <a:p>
            <a:r>
              <a:rPr lang="en-US" altLang="ja-JP" sz="2400" dirty="0" smtClean="0">
                <a:latin typeface="Calibri" pitchFamily="34" charset="0"/>
              </a:rPr>
              <a:t>San Francisco, USA, 17</a:t>
            </a:r>
            <a:r>
              <a:rPr lang="en-US" altLang="ja-JP" sz="2400" baseline="30000" dirty="0" smtClean="0">
                <a:latin typeface="Calibri" pitchFamily="34" charset="0"/>
              </a:rPr>
              <a:t>th</a:t>
            </a:r>
            <a:r>
              <a:rPr lang="en-US" altLang="ja-JP" sz="2400" dirty="0" smtClean="0">
                <a:latin typeface="Calibri" pitchFamily="34" charset="0"/>
              </a:rPr>
              <a:t> </a:t>
            </a:r>
            <a:r>
              <a:rPr lang="en-US" altLang="ja-JP" sz="2400" dirty="0">
                <a:latin typeface="Calibri" pitchFamily="34" charset="0"/>
              </a:rPr>
              <a:t>– </a:t>
            </a:r>
            <a:r>
              <a:rPr lang="en-US" altLang="ja-JP" sz="2400" dirty="0" smtClean="0">
                <a:latin typeface="Calibri" pitchFamily="34" charset="0"/>
              </a:rPr>
              <a:t>21</a:t>
            </a:r>
            <a:r>
              <a:rPr lang="en-US" altLang="ja-JP" sz="2400" baseline="30000" dirty="0" smtClean="0">
                <a:latin typeface="Calibri" pitchFamily="34" charset="0"/>
              </a:rPr>
              <a:t>st</a:t>
            </a:r>
            <a:r>
              <a:rPr lang="en-US" altLang="ja-JP" sz="2400" dirty="0" smtClean="0">
                <a:latin typeface="Calibri" pitchFamily="34" charset="0"/>
              </a:rPr>
              <a:t> Nov 2014</a:t>
            </a:r>
            <a:endParaRPr lang="en-US" altLang="ja-JP" sz="2400" dirty="0">
              <a:latin typeface="Calibri" pitchFamily="34" charset="0"/>
            </a:endParaRPr>
          </a:p>
          <a:p>
            <a:pPr eaLnBrk="1" hangingPunct="1"/>
            <a:r>
              <a:rPr lang="en-US" altLang="ja-JP" sz="2400" dirty="0">
                <a:latin typeface="Calibri" pitchFamily="34" charset="0"/>
              </a:rPr>
              <a:t>Agenda </a:t>
            </a:r>
            <a:r>
              <a:rPr lang="en-US" altLang="ja-JP" sz="2400" dirty="0" smtClean="0">
                <a:latin typeface="Calibri" pitchFamily="34" charset="0"/>
              </a:rPr>
              <a:t>item 6.3.1.2.3</a:t>
            </a:r>
            <a:endParaRPr lang="ja-JP" altLang="en-US" sz="2400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6955623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3600" dirty="0" smtClean="0"/>
              <a:t>No RAN1 modifications are required for PSS/SSS to support Rel-13 Low Complexity MTC UEs in normal coverage and in enhancement coverage</a:t>
            </a:r>
            <a:endParaRPr lang="en-US" sz="2000" b="1" dirty="0"/>
          </a:p>
        </p:txBody>
      </p:sp>
    </p:spTree>
    <p:extLst>
      <p:ext uri="{BB962C8B-B14F-4D97-AF65-F5344CB8AC3E}">
        <p14:creationId xmlns="" xmlns:p14="http://schemas.microsoft.com/office/powerpoint/2010/main" val="1742719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230</TotalTime>
  <Words>82</Words>
  <Application>Microsoft Office PowerPoint</Application>
  <PresentationFormat>On-screen Show (4:3)</PresentationFormat>
  <Paragraphs>8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WF on PSS/SSS for MTC</vt:lpstr>
      <vt:lpstr>Proposal</vt:lpstr>
    </vt:vector>
  </TitlesOfParts>
  <Company>Alcatel-Lucent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R1-145386</dc:title>
  <dc:creator>Alcatel-Lucent</dc:creator>
  <cp:lastModifiedBy>Shin Horng Wong</cp:lastModifiedBy>
  <cp:revision>40</cp:revision>
  <dcterms:created xsi:type="dcterms:W3CDTF">2014-10-08T06:45:16Z</dcterms:created>
  <dcterms:modified xsi:type="dcterms:W3CDTF">2014-11-20T03:25:36Z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AdHocReviewCycleID">
    <vt:i4>1251794763</vt:i4>
  </property>
  <property fmtid="{D5CDD505-2E9C-101B-9397-08002B2CF9AE}" pid="3" name="_NewReviewCycle">
    <vt:lpwstr/>
  </property>
  <property fmtid="{D5CDD505-2E9C-101B-9397-08002B2CF9AE}" pid="4" name="_EmailSubject">
    <vt:lpwstr>MTC WFs on SIB and narrowband operation. </vt:lpwstr>
  </property>
  <property fmtid="{D5CDD505-2E9C-101B-9397-08002B2CF9AE}" pid="5" name="_AuthorEmail">
    <vt:lpwstr>hxu@qti.qualcomm.com</vt:lpwstr>
  </property>
  <property fmtid="{D5CDD505-2E9C-101B-9397-08002B2CF9AE}" pid="6" name="_AuthorEmailDisplayName">
    <vt:lpwstr>Xu, Hao</vt:lpwstr>
  </property>
</Properties>
</file>