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0" r:id="rId3"/>
    <p:sldId id="271" r:id="rId4"/>
    <p:sldId id="272" r:id="rId5"/>
    <p:sldId id="273" r:id="rId6"/>
    <p:sldId id="274" r:id="rId7"/>
    <p:sldId id="275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DE89B612-28D6-4E03-81E8-234DFF400497}">
          <p14:sldIdLst>
            <p14:sldId id="260"/>
            <p14:sldId id="270"/>
            <p14:sldId id="271"/>
            <p14:sldId id="272"/>
            <p14:sldId id="273"/>
            <p14:sldId id="274"/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639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Outcome </a:t>
            </a:r>
            <a:r>
              <a:rPr kumimoji="1" lang="en-US" altLang="ja-JP" dirty="0" smtClean="0"/>
              <a:t>of offline discussion on dual connectivity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755576" y="4581128"/>
            <a:ext cx="7632848" cy="1728192"/>
          </a:xfrm>
        </p:spPr>
        <p:txBody>
          <a:bodyPr>
            <a:normAutofit/>
          </a:bodyPr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R1-145340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9824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Francisco,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November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Questions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What shall we do to complete the WI in RAN1#79?</a:t>
            </a:r>
          </a:p>
          <a:p>
            <a:pPr lvl="1"/>
            <a:r>
              <a:rPr kumimoji="1" lang="en-US" altLang="ja-JP" sz="2400" dirty="0" smtClean="0"/>
              <a:t>What needs to be concluded in RAN1#79?</a:t>
            </a:r>
          </a:p>
          <a:p>
            <a:pPr lvl="1"/>
            <a:r>
              <a:rPr lang="en-US" altLang="ja-JP" sz="2400" dirty="0" smtClean="0"/>
              <a:t>What aspects can be left to CR-phase?</a:t>
            </a:r>
          </a:p>
          <a:p>
            <a:pPr lvl="1"/>
            <a:r>
              <a:rPr kumimoji="1" lang="en-US" altLang="ja-JP" sz="2400" dirty="0" smtClean="0"/>
              <a:t>What aspects can be left up to RAN2 decision?</a:t>
            </a:r>
          </a:p>
          <a:p>
            <a:pPr lvl="3"/>
            <a:endParaRPr kumimoji="1" lang="en-US" altLang="ja-JP" sz="1600" dirty="0" smtClean="0"/>
          </a:p>
          <a:p>
            <a:r>
              <a:rPr lang="en-US" altLang="ja-JP" sz="2800" dirty="0" smtClean="0"/>
              <a:t>For the aspects that need to be concluded,</a:t>
            </a:r>
          </a:p>
          <a:p>
            <a:pPr lvl="1"/>
            <a:r>
              <a:rPr kumimoji="1" lang="en-US" altLang="ja-JP" sz="2400" dirty="0" smtClean="0"/>
              <a:t>What is the alternatives we can choose?</a:t>
            </a:r>
          </a:p>
          <a:p>
            <a:pPr lvl="2"/>
            <a:r>
              <a:rPr lang="en-US" altLang="ja-JP" sz="2000" dirty="0" smtClean="0"/>
              <a:t>What is the particular proposal among them?</a:t>
            </a:r>
            <a:endParaRPr kumimoji="1" lang="en-US" altLang="ja-JP" sz="2000" dirty="0" smtClean="0"/>
          </a:p>
          <a:p>
            <a:pPr lvl="1"/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7694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257800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Following need to be concluded in RAN1#79</a:t>
            </a:r>
            <a:br>
              <a:rPr kumimoji="1" lang="en-US" altLang="ja-JP" sz="2800" dirty="0" smtClean="0"/>
            </a:br>
            <a:r>
              <a:rPr kumimoji="1" lang="en-US" altLang="ja-JP" sz="2800" dirty="0" smtClean="0"/>
              <a:t>so that the WI is completed</a:t>
            </a:r>
          </a:p>
          <a:p>
            <a:pPr lvl="1"/>
            <a:r>
              <a:rPr lang="en-US" altLang="ja-JP" sz="2400" dirty="0" smtClean="0"/>
              <a:t>Remaining aspects of PRACH handling/PC</a:t>
            </a:r>
          </a:p>
          <a:p>
            <a:pPr lvl="2"/>
            <a:r>
              <a:rPr lang="en-US" altLang="ja-JP" sz="2000" dirty="0" smtClean="0"/>
              <a:t>Confirm the WAs in the RAN1#78bis agreement</a:t>
            </a:r>
          </a:p>
          <a:p>
            <a:pPr lvl="2"/>
            <a:r>
              <a:rPr lang="en-US" altLang="ja-JP" sz="2000" dirty="0" smtClean="0"/>
              <a:t>Conclude the FFS in the RAN1#78bis agreement</a:t>
            </a:r>
          </a:p>
          <a:p>
            <a:pPr lvl="1"/>
            <a:r>
              <a:rPr lang="en-US" altLang="ja-JP" sz="2400" dirty="0" smtClean="0"/>
              <a:t>Remaining aspects of SRS handling/PC</a:t>
            </a:r>
          </a:p>
          <a:p>
            <a:pPr lvl="2"/>
            <a:r>
              <a:rPr lang="en-US" altLang="ja-JP" sz="2000" dirty="0" smtClean="0"/>
              <a:t>Choose the solution(s) from the possible alternatives and options summarized in R1-145190</a:t>
            </a:r>
          </a:p>
          <a:p>
            <a:r>
              <a:rPr kumimoji="1" lang="en-US" altLang="ja-JP" sz="2800" dirty="0" smtClean="0"/>
              <a:t>Other aspects can be either</a:t>
            </a:r>
          </a:p>
          <a:p>
            <a:pPr lvl="1"/>
            <a:r>
              <a:rPr lang="en-US" altLang="ja-JP" sz="2400" dirty="0" smtClean="0"/>
              <a:t>Left up to RAN2 decision, or</a:t>
            </a:r>
          </a:p>
          <a:p>
            <a:pPr lvl="1"/>
            <a:r>
              <a:rPr kumimoji="1" lang="en-US" altLang="ja-JP" sz="2400" dirty="0" smtClean="0"/>
              <a:t>Left up to CR-phase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1074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5141168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TS36.306-related aspects are up to RAN2, e.g., </a:t>
            </a:r>
          </a:p>
          <a:p>
            <a:pPr lvl="1"/>
            <a:r>
              <a:rPr lang="en-US" altLang="ja-JP" sz="2400" dirty="0" smtClean="0"/>
              <a:t>Definition/interpretation of “</a:t>
            </a:r>
            <a:r>
              <a:rPr lang="en-US" altLang="ja-JP" sz="2400" i="1" dirty="0" err="1" smtClean="0"/>
              <a:t>simultaneousRx-Tx</a:t>
            </a:r>
            <a:r>
              <a:rPr lang="en-US" altLang="ja-JP" sz="2400" i="1" dirty="0" smtClean="0"/>
              <a:t>”</a:t>
            </a:r>
            <a:endParaRPr lang="en-US" altLang="ja-JP" sz="2400" dirty="0" smtClean="0"/>
          </a:p>
          <a:p>
            <a:pPr lvl="1"/>
            <a:r>
              <a:rPr kumimoji="1" lang="en-US" altLang="ja-JP" sz="2400" dirty="0" smtClean="0"/>
              <a:t>Definition/interpretation of “</a:t>
            </a:r>
            <a:r>
              <a:rPr kumimoji="1" lang="en-US" altLang="ja-JP" sz="2400" i="1" dirty="0" smtClean="0"/>
              <a:t>simultaneousPUCCH-PUSCH-r10”</a:t>
            </a:r>
            <a:endParaRPr kumimoji="1" lang="en-US" altLang="ja-JP" sz="2400" dirty="0" smtClean="0"/>
          </a:p>
          <a:p>
            <a:pPr lvl="1"/>
            <a:r>
              <a:rPr lang="en-US" altLang="ja-JP" sz="2400" dirty="0" smtClean="0"/>
              <a:t>Definitions/interpretations of “</a:t>
            </a:r>
            <a:r>
              <a:rPr lang="en-US" altLang="ja-JP" sz="2400" i="1" dirty="0" smtClean="0"/>
              <a:t>Maximum </a:t>
            </a:r>
            <a:r>
              <a:rPr lang="en-US" altLang="ja-JP" sz="2400" i="1" dirty="0"/>
              <a:t>number of DL-SCH transport block bits received within a TTI</a:t>
            </a:r>
            <a:r>
              <a:rPr lang="en-US" altLang="ja-JP" sz="2400" dirty="0"/>
              <a:t>” and  “</a:t>
            </a:r>
            <a:r>
              <a:rPr lang="en-US" altLang="ja-JP" sz="2400" i="1" dirty="0"/>
              <a:t>Maximum number of UL-SCH transport block bits transmitted within a TTI</a:t>
            </a:r>
            <a:r>
              <a:rPr lang="en-US" altLang="ja-JP" sz="2400" dirty="0" smtClean="0"/>
              <a:t>”</a:t>
            </a:r>
          </a:p>
          <a:p>
            <a:r>
              <a:rPr kumimoji="1" lang="en-US" altLang="ja-JP" sz="2800" dirty="0" smtClean="0"/>
              <a:t>If RAN1 will identify that further clarification is necessary regarding above aspects, RAN1 can discuss it</a:t>
            </a:r>
            <a:r>
              <a:rPr lang="en-US" altLang="ja-JP" sz="2800" dirty="0"/>
              <a:t> in CR-phase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247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709120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RAN1 can discuss following aspects in RAN1#79 </a:t>
            </a:r>
            <a:r>
              <a:rPr lang="en-US" altLang="ja-JP" sz="2400" dirty="0"/>
              <a:t>if time allows, but have no impact to the WI completion – they are considered as potential RAN1 CR </a:t>
            </a:r>
            <a:r>
              <a:rPr lang="en-US" altLang="ja-JP" sz="2400" dirty="0" smtClean="0"/>
              <a:t>issues</a:t>
            </a:r>
          </a:p>
          <a:p>
            <a:pPr lvl="1"/>
            <a:r>
              <a:rPr lang="en-US" altLang="ja-JP" sz="2000" dirty="0"/>
              <a:t>Whether/how to capture DL/UL-SCH handling when it is exceeded</a:t>
            </a:r>
            <a:endParaRPr lang="en-US" altLang="ja-JP" sz="1400" dirty="0"/>
          </a:p>
          <a:p>
            <a:pPr lvl="1"/>
            <a:r>
              <a:rPr lang="en-US" altLang="ja-JP" sz="2000" dirty="0"/>
              <a:t>Clarification of closed-loop UE transmit antenna selection in DC</a:t>
            </a:r>
          </a:p>
          <a:p>
            <a:pPr lvl="1"/>
            <a:r>
              <a:rPr lang="en-US" altLang="ja-JP" sz="2000" dirty="0"/>
              <a:t>Clarification of power-sharing procedure in PCM2</a:t>
            </a:r>
          </a:p>
          <a:p>
            <a:pPr lvl="1"/>
            <a:r>
              <a:rPr lang="en-US" altLang="ja-JP" sz="2000" dirty="0"/>
              <a:t>Clarification of PCMAX in PCM2 for small overlapped portion</a:t>
            </a:r>
          </a:p>
          <a:p>
            <a:pPr lvl="1"/>
            <a:r>
              <a:rPr lang="en-US" altLang="ja-JP" sz="2000" dirty="0"/>
              <a:t>Further clarification of UE capability </a:t>
            </a:r>
            <a:r>
              <a:rPr lang="en-US" altLang="ja-JP" sz="2000" dirty="0" smtClean="0"/>
              <a:t>aspects</a:t>
            </a:r>
            <a:br>
              <a:rPr lang="en-US" altLang="ja-JP" sz="2000" dirty="0" smtClean="0"/>
            </a:br>
            <a:r>
              <a:rPr lang="en-US" altLang="ja-JP" sz="2000" dirty="0" smtClean="0"/>
              <a:t>(e.g</a:t>
            </a:r>
            <a:r>
              <a:rPr lang="en-US" altLang="ja-JP" sz="2000" dirty="0"/>
              <a:t>., </a:t>
            </a:r>
            <a:r>
              <a:rPr lang="en-US" altLang="ja-JP" sz="2000" dirty="0" err="1"/>
              <a:t>simultaneousRx-Tx</a:t>
            </a:r>
            <a:r>
              <a:rPr lang="en-US" altLang="ja-JP" sz="2000" dirty="0"/>
              <a:t> within a CG)</a:t>
            </a:r>
          </a:p>
          <a:p>
            <a:pPr lvl="1"/>
            <a:r>
              <a:rPr lang="en-US" altLang="ja-JP" sz="2000" dirty="0"/>
              <a:t>Clarification of </a:t>
            </a:r>
            <a:r>
              <a:rPr lang="en-US" altLang="ja-JP" sz="2000" dirty="0" smtClean="0"/>
              <a:t>aperiodic </a:t>
            </a:r>
            <a:r>
              <a:rPr lang="en-US" altLang="ja-JP" sz="2000" dirty="0"/>
              <a:t>CSI reporting and triggering</a:t>
            </a:r>
          </a:p>
          <a:p>
            <a:r>
              <a:rPr lang="en-US" altLang="ja-JP" sz="2400" dirty="0"/>
              <a:t>Other CR issues are not </a:t>
            </a:r>
            <a:r>
              <a:rPr lang="en-US" altLang="ja-JP" sz="2400" dirty="0" smtClean="0"/>
              <a:t>precluded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3822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 on PRACH </a:t>
            </a:r>
            <a:r>
              <a:rPr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Revisit the WAs and FFS in the RAN1#78bis agreements</a:t>
            </a:r>
          </a:p>
          <a:p>
            <a:r>
              <a:rPr kumimoji="1" lang="en-US" altLang="ja-JP" dirty="0" smtClean="0"/>
              <a:t>Discuss whether the following WFs are agreeable for the PRACH issues</a:t>
            </a:r>
          </a:p>
          <a:p>
            <a:pPr lvl="1"/>
            <a:r>
              <a:rPr lang="en-US" altLang="ja-JP" dirty="0" smtClean="0"/>
              <a:t>R1-145337</a:t>
            </a:r>
            <a:r>
              <a:rPr lang="en-US" altLang="ja-JP" dirty="0"/>
              <a:t>	</a:t>
            </a:r>
            <a:r>
              <a:rPr lang="en-US" altLang="ja-JP" dirty="0" smtClean="0"/>
              <a:t>Ericsson</a:t>
            </a:r>
            <a:endParaRPr lang="en-US" altLang="ja-JP" dirty="0" smtClean="0"/>
          </a:p>
          <a:p>
            <a:pPr lvl="1"/>
            <a:r>
              <a:rPr lang="en-US" altLang="ja-JP" dirty="0"/>
              <a:t>R1-14xxxx	</a:t>
            </a:r>
            <a:r>
              <a:rPr lang="en-US" altLang="ja-JP" dirty="0" smtClean="0"/>
              <a:t>LGE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2303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on SRS </a:t>
            </a:r>
            <a:r>
              <a:rPr kumimoji="1"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Check the summary of email discussion [78bis-14] to see what are the remaining issues and whet could be the potential solutions for them</a:t>
            </a:r>
          </a:p>
          <a:p>
            <a:pPr lvl="1"/>
            <a:r>
              <a:rPr lang="en-US" altLang="ja-JP" dirty="0" smtClean="0"/>
              <a:t>R1-145190	LGE</a:t>
            </a:r>
          </a:p>
          <a:p>
            <a:pPr lvl="3"/>
            <a:endParaRPr lang="en-US" altLang="ja-JP" dirty="0" smtClean="0"/>
          </a:p>
          <a:p>
            <a:r>
              <a:rPr lang="en-US" altLang="ja-JP" dirty="0" smtClean="0"/>
              <a:t>Discuss whether </a:t>
            </a:r>
            <a:r>
              <a:rPr lang="en-US" altLang="ja-JP" dirty="0"/>
              <a:t>the following </a:t>
            </a:r>
            <a:r>
              <a:rPr lang="en-US" altLang="ja-JP" dirty="0" smtClean="0"/>
              <a:t>WF is </a:t>
            </a:r>
            <a:r>
              <a:rPr lang="en-US" altLang="ja-JP" dirty="0"/>
              <a:t>agreeable </a:t>
            </a:r>
            <a:r>
              <a:rPr lang="en-US" altLang="ja-JP" dirty="0" smtClean="0"/>
              <a:t>for the SRS issues</a:t>
            </a:r>
            <a:endParaRPr lang="en-US" altLang="ja-JP" dirty="0"/>
          </a:p>
          <a:p>
            <a:pPr lvl="1"/>
            <a:r>
              <a:rPr lang="en-US" altLang="ja-JP" dirty="0"/>
              <a:t>R1-14xxxx	</a:t>
            </a:r>
            <a:r>
              <a:rPr lang="en-US" altLang="ja-JP" dirty="0" err="1" smtClean="0"/>
              <a:t>InterDigital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16755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</TotalTime>
  <Words>300</Words>
  <Application>Microsoft Office PowerPoint</Application>
  <PresentationFormat>画面に合わせる (4:3)</PresentationFormat>
  <Paragraphs>51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テーマ</vt:lpstr>
      <vt:lpstr>Outcome of offline discussion on dual connectivity</vt:lpstr>
      <vt:lpstr>Questions</vt:lpstr>
      <vt:lpstr>Proposal (1)</vt:lpstr>
      <vt:lpstr>Proposal (2)</vt:lpstr>
      <vt:lpstr>Proposal (3)</vt:lpstr>
      <vt:lpstr>Proposal on PRACH discussion</vt:lpstr>
      <vt:lpstr>Proposal on SRS discussion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Fred TAKEDA</cp:lastModifiedBy>
  <cp:revision>123</cp:revision>
  <dcterms:created xsi:type="dcterms:W3CDTF">2014-09-26T23:14:47Z</dcterms:created>
  <dcterms:modified xsi:type="dcterms:W3CDTF">2014-11-19T02:03:12Z</dcterms:modified>
</cp:coreProperties>
</file>