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162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8F793-03C9-0346-973D-D6DFD332EBEE}" type="datetimeFigureOut">
              <a:rPr lang="en-US" smtClean="0"/>
              <a:t>11/17/14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F8D9-EACB-9148-8E5A-AC2E71206A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383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8F793-03C9-0346-973D-D6DFD332EBEE}" type="datetimeFigureOut">
              <a:rPr lang="en-US" smtClean="0"/>
              <a:t>11/17/14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F8D9-EACB-9148-8E5A-AC2E71206A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822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8F793-03C9-0346-973D-D6DFD332EBEE}" type="datetimeFigureOut">
              <a:rPr lang="en-US" smtClean="0"/>
              <a:t>11/17/14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F8D9-EACB-9148-8E5A-AC2E71206A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09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8F793-03C9-0346-973D-D6DFD332EBEE}" type="datetimeFigureOut">
              <a:rPr lang="en-US" smtClean="0"/>
              <a:t>11/17/14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F8D9-EACB-9148-8E5A-AC2E71206A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329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8F793-03C9-0346-973D-D6DFD332EBEE}" type="datetimeFigureOut">
              <a:rPr lang="en-US" smtClean="0"/>
              <a:t>11/17/14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F8D9-EACB-9148-8E5A-AC2E71206A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777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8F793-03C9-0346-973D-D6DFD332EBEE}" type="datetimeFigureOut">
              <a:rPr lang="en-US" smtClean="0"/>
              <a:t>11/17/14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F8D9-EACB-9148-8E5A-AC2E71206A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74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8F793-03C9-0346-973D-D6DFD332EBEE}" type="datetimeFigureOut">
              <a:rPr lang="en-US" smtClean="0"/>
              <a:t>11/17/14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F8D9-EACB-9148-8E5A-AC2E71206A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55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8F793-03C9-0346-973D-D6DFD332EBEE}" type="datetimeFigureOut">
              <a:rPr lang="en-US" smtClean="0"/>
              <a:t>11/17/14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F8D9-EACB-9148-8E5A-AC2E71206A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784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8F793-03C9-0346-973D-D6DFD332EBEE}" type="datetimeFigureOut">
              <a:rPr lang="en-US" smtClean="0"/>
              <a:t>11/17/14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F8D9-EACB-9148-8E5A-AC2E71206A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885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8F793-03C9-0346-973D-D6DFD332EBEE}" type="datetimeFigureOut">
              <a:rPr lang="en-US" smtClean="0"/>
              <a:t>11/17/14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F8D9-EACB-9148-8E5A-AC2E71206A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51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8F793-03C9-0346-973D-D6DFD332EBEE}" type="datetimeFigureOut">
              <a:rPr lang="en-US" smtClean="0"/>
              <a:t>11/17/14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6F8D9-EACB-9148-8E5A-AC2E71206A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523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8F793-03C9-0346-973D-D6DFD332EBEE}" type="datetimeFigureOut">
              <a:rPr lang="en-US" smtClean="0"/>
              <a:t>11/17/14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56F8D9-EACB-9148-8E5A-AC2E71206A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808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isco.com/c/en/us/td/docs/wireless/technology/apdeploy/7-6/Cisco_Aironet_3700AP.html%23pgfId-9224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on Indoor Deployment Density for Coexistence Evaluations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Cisco Systems, </a:t>
            </a:r>
            <a:r>
              <a:rPr lang="en-US" dirty="0" err="1" smtClean="0"/>
              <a:t>CableLabs</a:t>
            </a:r>
            <a:r>
              <a:rPr lang="en-US" dirty="0" smtClean="0"/>
              <a:t>, Broadcom, Ruckus Wireless, AT&amp;T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48275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kumimoji="1" lang="en-US" altLang="ja-JP" sz="2400" dirty="0"/>
              <a:t>3GPP TSG RAN WG1 #79</a:t>
            </a:r>
          </a:p>
          <a:p>
            <a:pPr eaLnBrk="1" hangingPunct="1"/>
            <a:r>
              <a:rPr kumimoji="1" lang="en-US" altLang="ja-JP" sz="2400" dirty="0"/>
              <a:t>San Francisco, 17-21 November 2014</a:t>
            </a:r>
          </a:p>
          <a:p>
            <a:pPr eaLnBrk="1" hangingPunct="1"/>
            <a:r>
              <a:rPr kumimoji="1" lang="en-US" altLang="ja-JP" sz="2400" dirty="0"/>
              <a:t>Agenda item </a:t>
            </a:r>
            <a:r>
              <a:rPr kumimoji="1" lang="en-US" altLang="ja-JP" sz="2400" dirty="0" smtClean="0"/>
              <a:t>6.3.2.1</a:t>
            </a:r>
            <a:endParaRPr kumimoji="1" lang="ja-JP" altLang="en-US" sz="24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3800" y="152400"/>
            <a:ext cx="15379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kumimoji="1" lang="en-US" altLang="ja-JP" sz="2400"/>
              <a:t>R1-</a:t>
            </a:r>
            <a:r>
              <a:rPr kumimoji="1" lang="en-US" altLang="ja-JP" sz="2400" smtClean="0"/>
              <a:t>145264</a:t>
            </a:r>
            <a:endParaRPr kumimoji="1" lang="ja-JP" altLang="en-US" sz="2400"/>
          </a:p>
        </p:txBody>
      </p:sp>
    </p:spTree>
    <p:extLst>
      <p:ext uri="{BB962C8B-B14F-4D97-AF65-F5344CB8AC3E}">
        <p14:creationId xmlns:p14="http://schemas.microsoft.com/office/powerpoint/2010/main" val="163388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 fontScale="92500" lnSpcReduction="10000"/>
          </a:bodyPr>
          <a:lstStyle/>
          <a:p>
            <a:pPr hangingPunct="0"/>
            <a:r>
              <a:rPr lang="en-GB" sz="2400" dirty="0" smtClean="0"/>
              <a:t>Motivation: To model capacity optimized </a:t>
            </a:r>
            <a:r>
              <a:rPr lang="en-GB" sz="2400" smtClean="0"/>
              <a:t>enterprise </a:t>
            </a:r>
            <a:r>
              <a:rPr lang="en-GB" sz="2400" smtClean="0"/>
              <a:t>scenario, </a:t>
            </a:r>
            <a:r>
              <a:rPr lang="en-GB" sz="2400" dirty="0" smtClean="0"/>
              <a:t>a high density AP deployment should be factored into account during coexistence studies.</a:t>
            </a:r>
          </a:p>
          <a:p>
            <a:pPr lvl="1" hangingPunct="0"/>
            <a:r>
              <a:rPr lang="en-GB" sz="2200" dirty="0" smtClean="0"/>
              <a:t>The floor plan (6000 sq. meter floor or 16146 sq. ft./AP) under email discussion [78bis-15] does not model a high density AP deployment</a:t>
            </a:r>
          </a:p>
          <a:p>
            <a:pPr lvl="1" hangingPunct="0"/>
            <a:r>
              <a:rPr lang="en-GB" sz="2200" dirty="0" smtClean="0"/>
              <a:t>Prior work by IEEE WG, practical field deployments and real-world AP density measurements provide a reference point for determining AP density.</a:t>
            </a:r>
          </a:p>
          <a:p>
            <a:pPr hangingPunct="0"/>
            <a:r>
              <a:rPr lang="en-US" sz="2400" dirty="0" smtClean="0"/>
              <a:t>Proposal</a:t>
            </a:r>
          </a:p>
          <a:p>
            <a:pPr lvl="1" hangingPunct="0"/>
            <a:r>
              <a:rPr lang="en-GB" sz="2200" dirty="0" smtClean="0"/>
              <a:t>For indoor enterprise, adopt an managed AP density between 3000 – 5000 sq. ft./AP/operator. </a:t>
            </a:r>
          </a:p>
          <a:p>
            <a:pPr lvl="2" hangingPunct="0"/>
            <a:r>
              <a:rPr lang="en-GB" sz="1800" dirty="0" smtClean="0"/>
              <a:t>Assuming X = 4 AP/operator the proposed floor plan area lies between 12000 – 20000 sq. feet.</a:t>
            </a:r>
          </a:p>
          <a:p>
            <a:pPr lvl="1" hangingPunct="0"/>
            <a:r>
              <a:rPr lang="en-US" sz="2200" dirty="0" smtClean="0"/>
              <a:t>Density of managed APs will be modeled independently of density of unmanaged Wi-Fi APs (if any).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1392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hangingPunct="0"/>
            <a:r>
              <a:rPr lang="en-GB" dirty="0" smtClean="0"/>
              <a:t>Cisco </a:t>
            </a:r>
            <a:r>
              <a:rPr lang="en-GB" dirty="0" err="1" smtClean="0"/>
              <a:t>Aironet</a:t>
            </a:r>
            <a:r>
              <a:rPr lang="en-GB" dirty="0" smtClean="0"/>
              <a:t> Series 2700/3700 Access Points Deployment Guide, </a:t>
            </a:r>
            <a:r>
              <a:rPr lang="en-GB" u="sng" dirty="0" smtClean="0">
                <a:hlinkClick r:id="rId2"/>
              </a:rPr>
              <a:t>http://www.cisco.com/c/en/us/td/docs/wireless/technology/apdeploy/7-6/Cisco_Aironet_3700AP.html#pgfId-92249</a:t>
            </a:r>
            <a:r>
              <a:rPr lang="en-GB" dirty="0" smtClean="0"/>
              <a:t>)</a:t>
            </a:r>
            <a:endParaRPr lang="en-US" dirty="0" smtClean="0"/>
          </a:p>
          <a:p>
            <a:pPr lvl="0" hangingPunct="0"/>
            <a:r>
              <a:rPr lang="en-GB" dirty="0" smtClean="0"/>
              <a:t>IEEE P802.11 Wireless LANs “</a:t>
            </a:r>
            <a:r>
              <a:rPr lang="en-GB" dirty="0" err="1" smtClean="0"/>
              <a:t>TGAx</a:t>
            </a:r>
            <a:r>
              <a:rPr lang="en-GB" dirty="0" smtClean="0"/>
              <a:t> Simulation Scenarios”, July 18, 2014.</a:t>
            </a:r>
            <a:endParaRPr lang="en-US" dirty="0" smtClean="0"/>
          </a:p>
          <a:p>
            <a:pPr lvl="0" hangingPunct="0"/>
            <a:r>
              <a:rPr lang="en-GB" dirty="0" smtClean="0"/>
              <a:t>European Commission Joint Research </a:t>
            </a:r>
            <a:r>
              <a:rPr lang="en-GB" dirty="0" err="1" smtClean="0"/>
              <a:t>Center</a:t>
            </a:r>
            <a:r>
              <a:rPr lang="en-GB" dirty="0" smtClean="0"/>
              <a:t>, “JRC inputs on RLAN deployment density”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7904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1732</TotalTime>
  <Words>262</Words>
  <Application>Microsoft Macintosh PowerPoint</Application>
  <PresentationFormat>On-screen Show 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Indoor Deployment Density for Coexistence Evaluations</vt:lpstr>
      <vt:lpstr>Proposal</vt:lpstr>
      <vt:lpstr>References</vt:lpstr>
    </vt:vector>
  </TitlesOfParts>
  <Company>Cisco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Draft WF on Indoor Deployment Density for Coexistence Evaluations</dc:title>
  <dc:creator>Vikram Chandrasekhar</dc:creator>
  <cp:lastModifiedBy>Vikram Chandrasekhar</cp:lastModifiedBy>
  <cp:revision>8</cp:revision>
  <dcterms:created xsi:type="dcterms:W3CDTF">2014-11-17T04:59:54Z</dcterms:created>
  <dcterms:modified xsi:type="dcterms:W3CDTF">2014-11-18T16:26:27Z</dcterms:modified>
</cp:coreProperties>
</file>