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AD3D3-CF93-4285-9967-178052B64CAE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F7C57-385F-4EB5-BAF5-80B9881BA8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DRS RSSI and RSRQ</a:t>
            </a:r>
            <a:endParaRPr lang="ja-JP" altLang="en-US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68350" y="3886200"/>
            <a:ext cx="7607300" cy="24225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Huawei, HiSilicon, NTT </a:t>
            </a:r>
            <a:r>
              <a:rPr lang="en-US" altLang="ja-JP" dirty="0" smtClean="0">
                <a:solidFill>
                  <a:schemeClr val="tx1"/>
                </a:solidFill>
              </a:rPr>
              <a:t>DOCOMO, Sharp, Broadcom, Samsung, Hitachi</a:t>
            </a:r>
            <a:endParaRPr lang="ja-JP" altLang="en-US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R1-142744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#77</a:t>
            </a:r>
          </a:p>
          <a:p>
            <a:r>
              <a:rPr lang="en-US" altLang="ja-JP" sz="2400" dirty="0">
                <a:latin typeface="Calibri" pitchFamily="34" charset="0"/>
              </a:rPr>
              <a:t>Seoul, Korea, 19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23</a:t>
            </a:r>
            <a:r>
              <a:rPr lang="en-US" altLang="ja-JP" sz="2400" baseline="30000" dirty="0">
                <a:latin typeface="Calibri" pitchFamily="34" charset="0"/>
              </a:rPr>
              <a:t>rd</a:t>
            </a:r>
            <a:r>
              <a:rPr lang="en-US" altLang="ja-JP" sz="2400" dirty="0">
                <a:latin typeface="Calibri" pitchFamily="34" charset="0"/>
              </a:rPr>
              <a:t> May 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6.2.3.2.5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 single RSSI definition is introduced in Rel-12 for DRS-based RSRQ</a:t>
            </a:r>
          </a:p>
          <a:p>
            <a:pPr lvl="1"/>
            <a:r>
              <a:rPr lang="en-US" dirty="0" smtClean="0"/>
              <a:t>Discovery RSSI (DRSSI) is measured on OFDM symbols that cannot contain signals potentially present in a DRS occasion, independently of whether the UE is configured to report CSI-RS-based RRM measurements</a:t>
            </a:r>
          </a:p>
          <a:p>
            <a:pPr lvl="1"/>
            <a:r>
              <a:rPr lang="en-US" dirty="0" smtClean="0"/>
              <a:t>The same DRSSI measurement can be used to derive CRS-based RSRQ and CSI-RS-based RSRQ</a:t>
            </a:r>
          </a:p>
          <a:p>
            <a:pPr lvl="1"/>
            <a:endParaRPr lang="en-US" dirty="0" smtClean="0"/>
          </a:p>
          <a:p>
            <a:r>
              <a:rPr lang="en-US" dirty="0"/>
              <a:t>RSRQ = </a:t>
            </a:r>
            <a:r>
              <a:rPr lang="en-US" dirty="0" smtClean="0"/>
              <a:t>N*RSRP/(N*RSRP+DRSSI</a:t>
            </a:r>
            <a:r>
              <a:rPr lang="en-US" dirty="0"/>
              <a:t>) for DRS-based </a:t>
            </a:r>
            <a:r>
              <a:rPr lang="en-US" dirty="0" smtClean="0"/>
              <a:t>measurements</a:t>
            </a:r>
          </a:p>
          <a:p>
            <a:pPr lvl="1"/>
            <a:r>
              <a:rPr lang="en-US" dirty="0" smtClean="0"/>
              <a:t>N is the number of RBs of the DRSSI measurement bandwidth</a:t>
            </a:r>
          </a:p>
          <a:p>
            <a:pPr lvl="1"/>
            <a:r>
              <a:rPr lang="en-GB" dirty="0" smtClean="0"/>
              <a:t>The measurements in the numerator and denominator shall be made over the same set of resource blocks.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136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DRS RSSI and RSRQ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Mazzarese</dc:creator>
  <cp:lastModifiedBy>David Mazzarese</cp:lastModifiedBy>
  <cp:revision>36</cp:revision>
  <dcterms:created xsi:type="dcterms:W3CDTF">2014-05-21T11:19:54Z</dcterms:created>
  <dcterms:modified xsi:type="dcterms:W3CDTF">2014-05-23T01:06:47Z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(3)K21o+de6PN2LYp28ACb0vDmkELC7bFOvm9fjnEzLsVbJxM8W0OkIswBIx5ezb0XsYvPzVJCR
Nf7JetKVzxy2BO2LjWJiKEJOpTDDioD/JxiE2r8DPlQdZdxLrqVj3NBft9RM1oaIrMoEKPn1
bwk1bD4gH05czeSryIWiTmtJ47XOwl7LUkkchr04RNts4V2yEUqbduC0lRloMBLz3xe1/vp5
0Dn+N9UrtuW4hMvsMc</vt:lpwstr>
  </property>
  <property fmtid="{D5CDD505-2E9C-101B-9397-08002B2CF9AE}" pid="3" name="_new_ms_pID_725431">
    <vt:lpwstr>6SbFfudzN+pBhJ92Ur65ON4BU5Y9yF8jmtH4IEgcmdy4rJQUxT4GNC
fS6Pxb+GGQLza+lvUTdbTuXTSez6qNQMXuwi6gtn493YFbPWotqfUEAQgMqmf2xCPkpdHAv2
0+PnCaeOMOHJi7tJcx0NyIt5slKbv/U3TnRYeGHvjkQRjkvjfNDrFWsbk5eSgcMkz+9Yp5LO
XvXiKlm2aOqGSU8c2qdQG7VnxBvdOrR65RyO</vt:lpwstr>
  </property>
  <property fmtid="{D5CDD505-2E9C-101B-9397-08002B2CF9AE}" pid="4" name="_new_ms_pID_725432">
    <vt:lpwstr>EtMET7z2peppcuNcrotP24uA4IaNGG0SasZt
dWpSsZP1QVJeUagvHUujJUs2CQJ/Jw==</vt:lpwstr>
  </property>
  <property fmtid="{D5CDD505-2E9C-101B-9397-08002B2CF9AE}" pid="5" name="sflag">
    <vt:lpwstr>1400769981</vt:lpwstr>
  </property>
</Properties>
</file>