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90" autoAdjust="0"/>
    <p:restoredTop sz="86475" autoAdjust="0"/>
  </p:normalViewPr>
  <p:slideViewPr>
    <p:cSldViewPr>
      <p:cViewPr varScale="1">
        <p:scale>
          <a:sx n="90" d="100"/>
          <a:sy n="90" d="100"/>
        </p:scale>
        <p:origin x="-52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4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2014-04-02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4731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Small Cell Discovery Reference Signals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Intel, NSN, Nokia,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ETRI, NVIDIA, NEC,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Fujitsu, BlackBerry</a:t>
            </a:r>
            <a:r>
              <a:rPr lang="en-US" altLang="ko-KR" smtClean="0"/>
              <a:t>, </a:t>
            </a:r>
            <a:r>
              <a:rPr lang="en-US" altLang="ko-KR" smtClean="0"/>
              <a:t>Qualcomm, CATT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253912"/>
            <a:ext cx="44500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#76bis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Shenzhen, China, 31</a:t>
            </a:r>
            <a:r>
              <a:rPr kumimoji="1" lang="en-US" altLang="zh-CN" b="1" baseline="30000" dirty="0" smtClean="0">
                <a:ea typeface="Gulim" pitchFamily="34" charset="-127"/>
                <a:cs typeface="Arial" charset="0"/>
              </a:rPr>
              <a:t>st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 March – 4</a:t>
            </a:r>
            <a:r>
              <a:rPr kumimoji="1" lang="en-US" altLang="zh-CN" b="1" baseline="30000" dirty="0" smtClean="0">
                <a:ea typeface="Gulim" pitchFamily="34" charset="-127"/>
                <a:cs typeface="Arial" charset="0"/>
              </a:rPr>
              <a:t>th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 April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2014</a:t>
            </a:r>
          </a:p>
          <a:p>
            <a:pPr eaLnBrk="0" hangingPunct="0">
              <a:tabLst>
                <a:tab pos="1620838" algn="l"/>
              </a:tabLst>
            </a:pP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Agenda item: 7.2.4.2.2</a:t>
            </a:r>
          </a:p>
          <a:p>
            <a:pPr eaLnBrk="0" hangingPunct="0">
              <a:tabLst>
                <a:tab pos="1620838" algn="l"/>
              </a:tabLst>
            </a:pP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Document for: Decision</a:t>
            </a: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R1-141854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Agreements in RAN1#76</a:t>
            </a:r>
          </a:p>
          <a:p>
            <a:pPr lvl="1"/>
            <a:r>
              <a:rPr lang="en-US" dirty="0"/>
              <a:t>In the enhanced cell discovery procedure, UE can assume multiple signals are transmitted</a:t>
            </a:r>
          </a:p>
          <a:p>
            <a:pPr lvl="2"/>
            <a:r>
              <a:rPr lang="en-US" dirty="0"/>
              <a:t>UE can assume transmission of PSS (identical to the Rel-8 waveform) at least for coarse time synchronization</a:t>
            </a:r>
          </a:p>
          <a:p>
            <a:pPr lvl="2"/>
            <a:r>
              <a:rPr lang="en-US" dirty="0"/>
              <a:t>Which other signal(s) the UE can assume are transmitted is FFS</a:t>
            </a:r>
          </a:p>
          <a:p>
            <a:pPr lvl="3"/>
            <a:r>
              <a:rPr lang="en-US" dirty="0"/>
              <a:t>Possible candidates are one or more instances of SSS, CRS, CSI-RS, and PRS</a:t>
            </a:r>
          </a:p>
          <a:p>
            <a:pPr lvl="3"/>
            <a:r>
              <a:rPr lang="en-US" dirty="0"/>
              <a:t>Which signals are useful for which purpose is FFS</a:t>
            </a:r>
          </a:p>
          <a:p>
            <a:pPr lvl="1"/>
            <a:r>
              <a:rPr lang="en-US" dirty="0"/>
              <a:t>In addition to purposes given by the WID, cell multiplexing capability, UE power efficiency, and impact to legacy UE’s measurement can be considered when discussing candidate solutions</a:t>
            </a:r>
          </a:p>
        </p:txBody>
      </p:sp>
    </p:spTree>
    <p:extLst>
      <p:ext uri="{BB962C8B-B14F-4D97-AF65-F5344CB8AC3E}">
        <p14:creationId xmlns:p14="http://schemas.microsoft.com/office/powerpoint/2010/main" val="40579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is pointed out that, from the multiple contributions, SSS needs to be transmitted together with PSS not only for efficient cell ID detection but also for easy/robust frequency offset estimation.</a:t>
            </a:r>
          </a:p>
          <a:p>
            <a:r>
              <a:rPr lang="en-US" dirty="0" smtClean="0"/>
              <a:t> It has been shown that multiple instances with a DRS occasion can help to enhance DRS detection performances by time/frequency reuse, muting, multiple transmissions,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5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 UE assumes both PSS and SSS are transmitted as a part of DRS occasion.</a:t>
            </a:r>
          </a:p>
          <a:p>
            <a:pPr lvl="1"/>
            <a:r>
              <a:rPr lang="en-US" dirty="0" smtClean="0"/>
              <a:t>FFS for the additional reference signals as a part of DRS occasion among no RS, CRS, CSI-RS, and/or PRS</a:t>
            </a:r>
          </a:p>
          <a:p>
            <a:r>
              <a:rPr lang="en-US" dirty="0" smtClean="0"/>
              <a:t>A UE assumes DRS occasion comprising </a:t>
            </a:r>
            <a:r>
              <a:rPr lang="en-US" i="1" dirty="0" smtClean="0"/>
              <a:t>N</a:t>
            </a:r>
            <a:r>
              <a:rPr lang="en-US" dirty="0" smtClean="0"/>
              <a:t> instances is defined and the DRS occasion is periodically transmitted.</a:t>
            </a:r>
          </a:p>
          <a:p>
            <a:pPr lvl="1"/>
            <a:r>
              <a:rPr lang="en-US" dirty="0" smtClean="0"/>
              <a:t>FFS for the definition of ‘instance’ (e.g. OFDM symbol, </a:t>
            </a:r>
            <a:r>
              <a:rPr lang="en-US" dirty="0" err="1" smtClean="0"/>
              <a:t>subframe</a:t>
            </a:r>
            <a:r>
              <a:rPr lang="en-US" dirty="0" smtClean="0"/>
              <a:t>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FFS for the exact values of 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FFS for the details on how to transmit DRS in the instances within a DRS occasion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193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325</Words>
  <Application>Microsoft Office PowerPoint</Application>
  <PresentationFormat>On-screen Show (4:3)</PresentationFormat>
  <Paragraphs>26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Small Cell Discovery Reference Signals</vt:lpstr>
      <vt:lpstr>Backgrounds</vt:lpstr>
      <vt:lpstr>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Han, Seunghee</cp:lastModifiedBy>
  <cp:revision>53</cp:revision>
  <dcterms:created xsi:type="dcterms:W3CDTF">2006-08-16T00:00:00Z</dcterms:created>
  <dcterms:modified xsi:type="dcterms:W3CDTF">2014-04-02T07:46:52Z</dcterms:modified>
</cp:coreProperties>
</file>