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5" autoAdjust="0"/>
    <p:restoredTop sz="94660"/>
  </p:normalViewPr>
  <p:slideViewPr>
    <p:cSldViewPr>
      <p:cViewPr>
        <p:scale>
          <a:sx n="75" d="100"/>
          <a:sy n="75" d="100"/>
        </p:scale>
        <p:origin x="-193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1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0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59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31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4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58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39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27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2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9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4DEC1-C300-4362-AA88-739780029F3B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680A8-F7C1-4DD4-A32F-D127D5411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94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Aspects of DCH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</a:t>
            </a:r>
            <a:r>
              <a:rPr lang="en-US" dirty="0" err="1" smtClean="0">
                <a:solidFill>
                  <a:schemeClr val="tx1"/>
                </a:solidFill>
              </a:rPr>
              <a:t>Inc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5334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Calibri" pitchFamily="34" charset="0"/>
              </a:rPr>
              <a:t>3GPP TSG RAN WG1 #76bis</a:t>
            </a:r>
          </a:p>
          <a:p>
            <a:r>
              <a:rPr lang="en-US" altLang="ja-JP" dirty="0" smtClean="0">
                <a:latin typeface="Calibri" pitchFamily="34" charset="0"/>
              </a:rPr>
              <a:t>Shenzhen, China, 31</a:t>
            </a:r>
            <a:r>
              <a:rPr lang="en-US" altLang="ja-JP" baseline="30000" dirty="0" smtClean="0">
                <a:latin typeface="Calibri" pitchFamily="34" charset="0"/>
              </a:rPr>
              <a:t>th</a:t>
            </a:r>
            <a:r>
              <a:rPr lang="en-US" altLang="ja-JP" dirty="0" smtClean="0">
                <a:latin typeface="Calibri" pitchFamily="34" charset="0"/>
              </a:rPr>
              <a:t> March – 4</a:t>
            </a:r>
            <a:r>
              <a:rPr lang="en-US" altLang="ja-JP" baseline="30000" dirty="0" smtClean="0">
                <a:latin typeface="Calibri" pitchFamily="34" charset="0"/>
              </a:rPr>
              <a:t>th</a:t>
            </a:r>
            <a:r>
              <a:rPr lang="en-US" altLang="ja-JP" dirty="0" smtClean="0">
                <a:latin typeface="Calibri" pitchFamily="34" charset="0"/>
              </a:rPr>
              <a:t> April 2014</a:t>
            </a:r>
          </a:p>
          <a:p>
            <a:r>
              <a:rPr lang="en-US" altLang="ja-JP" dirty="0" smtClean="0">
                <a:latin typeface="Calibri" pitchFamily="34" charset="0"/>
              </a:rPr>
              <a:t>Agenda item 6.2</a:t>
            </a:r>
            <a:endParaRPr lang="ja-JP" altLang="en-US" dirty="0" smtClean="0">
              <a:latin typeface="Calibri" pitchFamily="34" charset="0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0" y="685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R1-141760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234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10ms Transmission of DPDCH in Normal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Way forward for UL 10ms transmission in normal mode</a:t>
            </a:r>
          </a:p>
          <a:p>
            <a:pPr lvl="1"/>
            <a:r>
              <a:rPr lang="en-US" dirty="0" smtClean="0"/>
              <a:t>In a 20ms </a:t>
            </a:r>
            <a:r>
              <a:rPr lang="en-US" smtClean="0"/>
              <a:t>speech frame that </a:t>
            </a:r>
            <a:r>
              <a:rPr lang="en-US" dirty="0" smtClean="0"/>
              <a:t>contains only DTCH transport blocks (DCCH is not present):</a:t>
            </a:r>
          </a:p>
          <a:p>
            <a:pPr lvl="2"/>
            <a:r>
              <a:rPr lang="en-US" dirty="0" smtClean="0"/>
              <a:t>A TTI value of 10ms shall be used to send the DPDCH transport blocks in the first radio frame.</a:t>
            </a:r>
          </a:p>
          <a:p>
            <a:pPr lvl="2"/>
            <a:r>
              <a:rPr lang="en-US" dirty="0" smtClean="0"/>
              <a:t>DPDCH in the second 10ms radio frame shall be </a:t>
            </a:r>
            <a:r>
              <a:rPr lang="en-US" dirty="0" err="1" smtClean="0"/>
              <a:t>DTXed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52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Remaining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Email </a:t>
            </a:r>
            <a:r>
              <a:rPr lang="en-US" dirty="0" smtClean="0"/>
              <a:t>discussion </a:t>
            </a:r>
            <a:r>
              <a:rPr lang="en-US" smtClean="0"/>
              <a:t>until April 25</a:t>
            </a:r>
            <a:r>
              <a:rPr lang="en-US" baseline="30000" smtClean="0"/>
              <a:t>th</a:t>
            </a:r>
            <a:r>
              <a:rPr lang="en-US" smtClean="0"/>
              <a:t> to </a:t>
            </a:r>
            <a:r>
              <a:rPr lang="en-US" dirty="0" smtClean="0"/>
              <a:t>address remaining issues, including:</a:t>
            </a:r>
          </a:p>
          <a:p>
            <a:pPr lvl="1"/>
            <a:r>
              <a:rPr lang="en-US" dirty="0" smtClean="0"/>
              <a:t>UL </a:t>
            </a:r>
            <a:r>
              <a:rPr lang="en-US" dirty="0" err="1" smtClean="0"/>
              <a:t>phy</a:t>
            </a:r>
            <a:r>
              <a:rPr lang="en-US" dirty="0" smtClean="0"/>
              <a:t>-layer behavior in a 20ms TTI that contains both DTCH and DCCH transport blocks.</a:t>
            </a:r>
          </a:p>
          <a:p>
            <a:pPr lvl="1"/>
            <a:r>
              <a:rPr lang="en-US" dirty="0" smtClean="0"/>
              <a:t>Details of 10ms transmission of DTCH/DCCH transport blocks in UL compressed mode.</a:t>
            </a:r>
          </a:p>
          <a:p>
            <a:pPr lvl="1"/>
            <a:r>
              <a:rPr lang="en-US" dirty="0" smtClean="0"/>
              <a:t>UE capabilities.</a:t>
            </a:r>
          </a:p>
          <a:p>
            <a:pPr lvl="2"/>
            <a:r>
              <a:rPr lang="en-US" dirty="0" smtClean="0"/>
              <a:t>DL early BLER target.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646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146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Aspects of DCH Enhancements</vt:lpstr>
      <vt:lpstr>10ms Transmission of DPDCH in Normal Mode</vt:lpstr>
      <vt:lpstr>Remaining Aspects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</dc:creator>
  <cp:lastModifiedBy>Qualcomm</cp:lastModifiedBy>
  <cp:revision>20</cp:revision>
  <dcterms:created xsi:type="dcterms:W3CDTF">2014-04-04T02:23:38Z</dcterms:created>
  <dcterms:modified xsi:type="dcterms:W3CDTF">2014-04-04T05:21:14Z</dcterms:modified>
</cp:coreProperties>
</file>