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 varScale="1">
        <p:scale>
          <a:sx n="112" d="100"/>
          <a:sy n="112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5119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smtClean="0"/>
              <a:t>Offline report on </a:t>
            </a:r>
            <a:r>
              <a:rPr lang="en-US" altLang="ja-JP" sz="3600" smtClean="0"/>
              <a:t>the </a:t>
            </a:r>
            <a:r>
              <a:rPr kumimoji="1" lang="en-US" altLang="ja-JP" sz="3600" smtClean="0"/>
              <a:t>handling on PRACH for enhanced coverage mode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400" smtClean="0">
                <a:solidFill>
                  <a:schemeClr val="tx1"/>
                </a:solidFill>
              </a:rPr>
              <a:t>Panasonic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0403" y="117316"/>
            <a:ext cx="891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#75					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                        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R1-136057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San Francisco, USA, 11 – 15 November 2013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0402" y="965945"/>
            <a:ext cx="295942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1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800" dirty="0"/>
              <a:t>Agenda item: </a:t>
            </a:r>
            <a:r>
              <a:rPr lang="en-US" altLang="ko-KR" sz="1800" dirty="0" smtClean="0"/>
              <a:t>6.2.2.2.2</a:t>
            </a:r>
            <a:endParaRPr lang="ko-KR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smtClean="0"/>
              <a:t>PRACH starting level</a:t>
            </a:r>
            <a:br>
              <a:rPr lang="es-ES" sz="3200" smtClean="0"/>
            </a:br>
            <a:r>
              <a:rPr lang="es-ES" sz="3200" smtClean="0"/>
              <a:t>in enhanced coverage mode </a:t>
            </a:r>
            <a:endParaRPr lang="en-GB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en-GB" sz="4900" smtClean="0"/>
              <a:t>Methods for PRACH starting level</a:t>
            </a:r>
          </a:p>
          <a:p>
            <a:pPr lvl="1"/>
            <a:r>
              <a:rPr lang="en-GB" sz="4500" smtClean="0"/>
              <a:t>Method 1: FFS between Start from lowest leveL or </a:t>
            </a:r>
            <a:r>
              <a:rPr lang="en-US" sz="4500"/>
              <a:t>based on defined </a:t>
            </a:r>
            <a:r>
              <a:rPr lang="en-US" sz="4500" smtClean="0"/>
              <a:t>measurements</a:t>
            </a:r>
          </a:p>
          <a:p>
            <a:pPr lvl="1"/>
            <a:r>
              <a:rPr lang="en-US" sz="4500" smtClean="0"/>
              <a:t>Method </a:t>
            </a:r>
            <a:r>
              <a:rPr lang="en-US" sz="4500"/>
              <a:t>2: </a:t>
            </a:r>
            <a:r>
              <a:rPr lang="en-US" sz="4500" smtClean="0"/>
              <a:t>Configured </a:t>
            </a:r>
            <a:r>
              <a:rPr lang="en-US" sz="4500"/>
              <a:t>by eNB </a:t>
            </a:r>
            <a:r>
              <a:rPr lang="en-US" sz="4500" smtClean="0"/>
              <a:t>(FFS: dedicated RRC, MAC,  and/or (e)PDCCH)</a:t>
            </a:r>
            <a:r>
              <a:rPr lang="en-US" sz="4100" smtClean="0"/>
              <a:t> </a:t>
            </a:r>
          </a:p>
          <a:p>
            <a:pPr lvl="1"/>
            <a:r>
              <a:rPr lang="en-US" sz="4500" smtClean="0"/>
              <a:t>Method 3: </a:t>
            </a:r>
            <a:r>
              <a:rPr lang="en-US" sz="4600" smtClean="0"/>
              <a:t>UE </a:t>
            </a:r>
            <a:r>
              <a:rPr lang="en-US" sz="4600"/>
              <a:t>remembers the last eNB and the last successful level </a:t>
            </a:r>
          </a:p>
          <a:p>
            <a:pPr lvl="0"/>
            <a:endParaRPr lang="en-US" sz="4900" smtClean="0"/>
          </a:p>
          <a:p>
            <a:pPr lvl="0"/>
            <a:r>
              <a:rPr lang="en-US" sz="4900" smtClean="0"/>
              <a:t>Relation with legacy PRACH procedure and enhanced coverage mode PRACH procedure is FFS.</a:t>
            </a:r>
          </a:p>
          <a:p>
            <a:pPr lvl="0"/>
            <a:r>
              <a:rPr lang="en-US" sz="4900" smtClean="0"/>
              <a:t>It should be checked following  state/procedures  covers all PRACH usages.</a:t>
            </a:r>
          </a:p>
          <a:p>
            <a:pPr lvl="0"/>
            <a:endParaRPr lang="en-US" sz="490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412160"/>
              </p:ext>
            </p:extLst>
          </p:nvPr>
        </p:nvGraphicFramePr>
        <p:xfrm>
          <a:off x="683568" y="3501008"/>
          <a:ext cx="7776864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800"/>
                <a:gridCol w="3143720"/>
                <a:gridCol w="3096344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State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Procedure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aseline="0" smtClean="0"/>
                        <a:t>Possibility</a:t>
                      </a:r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Attach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-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aseline="0" smtClean="0"/>
                        <a:t>Method </a:t>
                      </a:r>
                      <a:r>
                        <a:rPr kumimoji="1" lang="en-US" altLang="ja-JP" smtClean="0"/>
                        <a:t>1</a:t>
                      </a:r>
                      <a:r>
                        <a:rPr kumimoji="1" lang="en-US" altLang="ja-JP" baseline="0" smtClean="0"/>
                        <a:t> or 3</a:t>
                      </a:r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Idle</a:t>
                      </a:r>
                      <a:r>
                        <a:rPr kumimoji="1" lang="en-US" altLang="ja-JP" baseline="0" smtClean="0"/>
                        <a:t> to connected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-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Method 1 ,</a:t>
                      </a:r>
                      <a:r>
                        <a:rPr kumimoji="1" lang="en-US" altLang="ja-JP" baseline="0" smtClean="0"/>
                        <a:t> </a:t>
                      </a:r>
                      <a:r>
                        <a:rPr kumimoji="1" lang="en-US" altLang="ja-JP" smtClean="0"/>
                        <a:t>2, 3</a:t>
                      </a:r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connected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contention</a:t>
                      </a:r>
                      <a:r>
                        <a:rPr kumimoji="1" lang="en-US" altLang="ja-JP" baseline="0" smtClean="0"/>
                        <a:t> PRACH for SR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Method 1,</a:t>
                      </a:r>
                      <a:r>
                        <a:rPr kumimoji="1" lang="en-US" altLang="ja-JP" baseline="0" smtClean="0"/>
                        <a:t> </a:t>
                      </a:r>
                      <a:r>
                        <a:rPr kumimoji="1" lang="en-US" altLang="ja-JP" smtClean="0"/>
                        <a:t>2, 3</a:t>
                      </a:r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mtClean="0"/>
                        <a:t>connected</a:t>
                      </a:r>
                      <a:endParaRPr kumimoji="1" lang="ja-JP" altLang="en-US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PDCCH order contention (?)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mtClean="0"/>
                        <a:t>Method 1,</a:t>
                      </a:r>
                      <a:r>
                        <a:rPr kumimoji="1" lang="en-US" altLang="ja-JP" baseline="0" smtClean="0"/>
                        <a:t> 2, 3</a:t>
                      </a:r>
                      <a:endParaRPr kumimoji="1" lang="ja-JP" altLang="en-US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PDCCH order non-contention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Method 2</a:t>
                      </a:r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mtClean="0"/>
                        <a:t>connected</a:t>
                      </a:r>
                      <a:endParaRPr kumimoji="1" lang="ja-JP" altLang="en-US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Non-contention PRACH for handover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mtClean="0"/>
                        <a:t>FFS</a:t>
                      </a:r>
                      <a:r>
                        <a:rPr kumimoji="1" lang="en-US" altLang="ja-JP" baseline="0" smtClean="0"/>
                        <a:t> as the procedure is supported or not</a:t>
                      </a:r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60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159</Words>
  <Application>Microsoft Office PowerPoint</Application>
  <PresentationFormat>画面に合わせる 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Offline report on the handling on PRACH for enhanced coverage mode</vt:lpstr>
      <vt:lpstr>PRACH starting level in enhanced coverage mode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Hide Suzu 03</cp:lastModifiedBy>
  <cp:revision>177</cp:revision>
  <dcterms:created xsi:type="dcterms:W3CDTF">2013-04-12T08:09:08Z</dcterms:created>
  <dcterms:modified xsi:type="dcterms:W3CDTF">2013-11-15T17:29:06Z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1381110516</vt:lpwstr>
  </property>
</Properties>
</file>