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56" r:id="rId2"/>
    <p:sldId id="260" r:id="rId3"/>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524" autoAdjust="0"/>
  </p:normalViewPr>
  <p:slideViewPr>
    <p:cSldViewPr>
      <p:cViewPr>
        <p:scale>
          <a:sx n="70" d="100"/>
          <a:sy n="70" d="100"/>
        </p:scale>
        <p:origin x="-1158" y="-27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7A88C6-2ED6-47C2-876E-741A260D848E}" type="datetimeFigureOut">
              <a:rPr kumimoji="1" lang="ja-JP" altLang="en-US" smtClean="0"/>
              <a:pPr/>
              <a:t>2013/11/12</a:t>
            </a:fld>
            <a:endParaRPr kumimoji="1" lang="ja-JP" altLang="en-US"/>
          </a:p>
        </p:txBody>
      </p:sp>
      <p:sp>
        <p:nvSpPr>
          <p:cNvPr id="4" name="スライド イメージ プレースホル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54ABB3-B6AD-4545-87F2-16FBB8EDDA05}" type="slidenum">
              <a:rPr kumimoji="1" lang="ja-JP" altLang="en-US" smtClean="0"/>
              <a:pPr/>
              <a:t>‹Nº›</a:t>
            </a:fld>
            <a:endParaRPr kumimoji="1" lang="ja-JP" altLang="en-US"/>
          </a:p>
        </p:txBody>
      </p:sp>
    </p:spTree>
    <p:extLst>
      <p:ext uri="{BB962C8B-B14F-4D97-AF65-F5344CB8AC3E}">
        <p14:creationId xmlns:p14="http://schemas.microsoft.com/office/powerpoint/2010/main" val="15351193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
        <p:nvSpPr>
          <p:cNvPr id="4" name="スライド番号プレースホルダ 3"/>
          <p:cNvSpPr>
            <a:spLocks noGrp="1"/>
          </p:cNvSpPr>
          <p:nvPr>
            <p:ph type="sldNum" sz="quarter" idx="10"/>
          </p:nvPr>
        </p:nvSpPr>
        <p:spPr/>
        <p:txBody>
          <a:bodyPr/>
          <a:lstStyle/>
          <a:p>
            <a:fld id="{4A54ABB3-B6AD-4545-87F2-16FBB8EDDA05}" type="slidenum">
              <a:rPr kumimoji="1" lang="ja-JP" altLang="en-US" smtClean="0"/>
              <a:pPr/>
              <a:t>2</a:t>
            </a:fld>
            <a:endParaRPr kumimoji="1"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2013/11/12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‹Nº›</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2013/11/12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‹Nº›</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2013/11/12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‹Nº›</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2013/11/12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‹Nº›</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2013/11/12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‹Nº›</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2013/11/12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‹Nº›</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2013/11/12</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‹Nº›</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2013/11/12</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‹Nº›</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2013/11/12</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‹Nº›</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2013/11/12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‹Nº›</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2013/11/12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‹Nº›</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2013/11/12</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‹Nº›</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kumimoji="1" lang="en-US" altLang="ja-JP" sz="3600" dirty="0" smtClean="0"/>
              <a:t>Way Forward on PDCCH/PDSCH timing for MTC </a:t>
            </a:r>
            <a:r>
              <a:rPr kumimoji="1" lang="en-US" altLang="ja-JP" sz="3600" smtClean="0"/>
              <a:t>enhanced coverage</a:t>
            </a:r>
            <a:endParaRPr kumimoji="1" lang="ja-JP" altLang="en-US" sz="3600" dirty="0"/>
          </a:p>
        </p:txBody>
      </p:sp>
      <p:sp>
        <p:nvSpPr>
          <p:cNvPr id="3" name="サブタイトル 2"/>
          <p:cNvSpPr>
            <a:spLocks noGrp="1"/>
          </p:cNvSpPr>
          <p:nvPr>
            <p:ph type="subTitle" idx="1"/>
          </p:nvPr>
        </p:nvSpPr>
        <p:spPr/>
        <p:txBody>
          <a:bodyPr>
            <a:normAutofit/>
          </a:bodyPr>
          <a:lstStyle/>
          <a:p>
            <a:r>
              <a:rPr lang="en-US" altLang="ja-JP" sz="2400" dirty="0" smtClean="0">
                <a:solidFill>
                  <a:schemeClr val="tx1"/>
                </a:solidFill>
              </a:rPr>
              <a:t>Vodafone</a:t>
            </a:r>
            <a:endParaRPr kumimoji="1" lang="ja-JP" altLang="en-US" sz="2400" dirty="0">
              <a:solidFill>
                <a:schemeClr val="tx1"/>
              </a:solidFill>
            </a:endParaRPr>
          </a:p>
        </p:txBody>
      </p:sp>
      <p:sp>
        <p:nvSpPr>
          <p:cNvPr id="6" name="Rectangle 4"/>
          <p:cNvSpPr>
            <a:spLocks noChangeArrowheads="1"/>
          </p:cNvSpPr>
          <p:nvPr/>
        </p:nvSpPr>
        <p:spPr bwMode="auto">
          <a:xfrm>
            <a:off x="100403" y="116632"/>
            <a:ext cx="89154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1" hangingPunct="1">
              <a:defRPr kern="1200">
                <a:solidFill>
                  <a:schemeClr val="tx1"/>
                </a:solidFill>
                <a:latin typeface="Arial" charset="0"/>
                <a:ea typeface="+mn-ea"/>
                <a:cs typeface="Arial" charset="0"/>
              </a:defRPr>
            </a:lvl6pPr>
            <a:lvl7pPr marL="2743200" algn="l" defTabSz="914400" rtl="0" eaLnBrk="1" latinLnBrk="1" hangingPunct="1">
              <a:defRPr kern="1200">
                <a:solidFill>
                  <a:schemeClr val="tx1"/>
                </a:solidFill>
                <a:latin typeface="Arial" charset="0"/>
                <a:ea typeface="+mn-ea"/>
                <a:cs typeface="Arial" charset="0"/>
              </a:defRPr>
            </a:lvl7pPr>
            <a:lvl8pPr marL="3200400" algn="l" defTabSz="914400" rtl="0" eaLnBrk="1" latinLnBrk="1" hangingPunct="1">
              <a:defRPr kern="1200">
                <a:solidFill>
                  <a:schemeClr val="tx1"/>
                </a:solidFill>
                <a:latin typeface="Arial" charset="0"/>
                <a:ea typeface="+mn-ea"/>
                <a:cs typeface="Arial" charset="0"/>
              </a:defRPr>
            </a:lvl8pPr>
            <a:lvl9pPr marL="3657600" algn="l" defTabSz="914400" rtl="0" eaLnBrk="1" latinLnBrk="1" hangingPunct="1">
              <a:defRPr kern="1200">
                <a:solidFill>
                  <a:schemeClr val="tx1"/>
                </a:solidFill>
                <a:latin typeface="Arial" charset="0"/>
                <a:ea typeface="+mn-ea"/>
                <a:cs typeface="Arial" charset="0"/>
              </a:defRPr>
            </a:lvl9pPr>
          </a:lstStyle>
          <a:p>
            <a:pPr eaLnBrk="0" hangingPunct="0"/>
            <a:r>
              <a:rPr lang="en-GB" altLang="ko-KR" b="1" dirty="0">
                <a:latin typeface="Calibri" pitchFamily="34" charset="0"/>
                <a:cs typeface="Times New Roman" pitchFamily="18" charset="0"/>
              </a:rPr>
              <a:t>3GPP TSG RAN WG1 #75					                         </a:t>
            </a:r>
            <a:r>
              <a:rPr lang="en-GB" altLang="ko-KR" b="1" dirty="0" smtClean="0">
                <a:latin typeface="Calibri" pitchFamily="34" charset="0"/>
                <a:cs typeface="Times New Roman" pitchFamily="18" charset="0"/>
              </a:rPr>
              <a:t>R1-135945</a:t>
            </a:r>
            <a:endParaRPr lang="en-US" altLang="ko-KR" b="1" dirty="0">
              <a:latin typeface="Calibri" pitchFamily="34" charset="0"/>
              <a:cs typeface="Times New Roman" pitchFamily="18" charset="0"/>
            </a:endParaRPr>
          </a:p>
          <a:p>
            <a:pPr eaLnBrk="0" hangingPunct="0"/>
            <a:r>
              <a:rPr lang="en-US" altLang="ko-KR" b="1" dirty="0">
                <a:latin typeface="Calibri" pitchFamily="34" charset="0"/>
                <a:cs typeface="Times New Roman" pitchFamily="18" charset="0"/>
              </a:rPr>
              <a:t>San Francisco, USA, 11 – 15 November 2013</a:t>
            </a:r>
          </a:p>
        </p:txBody>
      </p:sp>
      <p:sp>
        <p:nvSpPr>
          <p:cNvPr id="7" name="TextBox 4"/>
          <p:cNvSpPr txBox="1">
            <a:spLocks noChangeArrowheads="1"/>
          </p:cNvSpPr>
          <p:nvPr/>
        </p:nvSpPr>
        <p:spPr bwMode="auto">
          <a:xfrm>
            <a:off x="100402" y="965945"/>
            <a:ext cx="2959429"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1" hangingPunct="1">
              <a:defRPr kern="1200">
                <a:solidFill>
                  <a:schemeClr val="tx1"/>
                </a:solidFill>
                <a:latin typeface="Arial" charset="0"/>
                <a:ea typeface="+mn-ea"/>
                <a:cs typeface="Arial" charset="0"/>
              </a:defRPr>
            </a:lvl6pPr>
            <a:lvl7pPr marL="2743200" algn="l" defTabSz="914400" rtl="0" eaLnBrk="1" latinLnBrk="1" hangingPunct="1">
              <a:defRPr kern="1200">
                <a:solidFill>
                  <a:schemeClr val="tx1"/>
                </a:solidFill>
                <a:latin typeface="Arial" charset="0"/>
                <a:ea typeface="+mn-ea"/>
                <a:cs typeface="Arial" charset="0"/>
              </a:defRPr>
            </a:lvl7pPr>
            <a:lvl8pPr marL="3200400" algn="l" defTabSz="914400" rtl="0" eaLnBrk="1" latinLnBrk="1" hangingPunct="1">
              <a:defRPr kern="1200">
                <a:solidFill>
                  <a:schemeClr val="tx1"/>
                </a:solidFill>
                <a:latin typeface="Arial" charset="0"/>
                <a:ea typeface="+mn-ea"/>
                <a:cs typeface="Arial" charset="0"/>
              </a:defRPr>
            </a:lvl8pPr>
            <a:lvl9pPr marL="3657600" algn="l" defTabSz="914400" rtl="0" eaLnBrk="1" latinLnBrk="1" hangingPunct="1">
              <a:defRPr kern="1200">
                <a:solidFill>
                  <a:schemeClr val="tx1"/>
                </a:solidFill>
                <a:latin typeface="Arial" charset="0"/>
                <a:ea typeface="+mn-ea"/>
                <a:cs typeface="Arial" charset="0"/>
              </a:defRPr>
            </a:lvl9pPr>
          </a:lstStyle>
          <a:p>
            <a:r>
              <a:rPr lang="en-US" altLang="ko-KR" sz="1800" dirty="0"/>
              <a:t>Agenda item: </a:t>
            </a:r>
            <a:r>
              <a:rPr lang="en-US" altLang="ko-KR" sz="1800" dirty="0" smtClean="0"/>
              <a:t>6.2.2.2.4</a:t>
            </a:r>
            <a:endParaRPr lang="ko-KR" altLang="en-US" sz="1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Proposal</a:t>
            </a:r>
            <a:endParaRPr kumimoji="1" lang="ja-JP" altLang="en-US" dirty="0"/>
          </a:p>
        </p:txBody>
      </p:sp>
      <p:sp>
        <p:nvSpPr>
          <p:cNvPr id="3" name="コンテンツ プレースホルダ 2"/>
          <p:cNvSpPr>
            <a:spLocks noGrp="1"/>
          </p:cNvSpPr>
          <p:nvPr>
            <p:ph idx="1"/>
          </p:nvPr>
        </p:nvSpPr>
        <p:spPr>
          <a:xfrm>
            <a:off x="467544" y="1484784"/>
            <a:ext cx="8229600" cy="4896544"/>
          </a:xfrm>
        </p:spPr>
        <p:txBody>
          <a:bodyPr>
            <a:noAutofit/>
          </a:bodyPr>
          <a:lstStyle/>
          <a:p>
            <a:pPr lvl="0"/>
            <a:r>
              <a:rPr lang="en-GB" dirty="0"/>
              <a:t>If/when PDSCH is indicated via (E)PDCCH:</a:t>
            </a:r>
          </a:p>
          <a:p>
            <a:pPr lvl="1"/>
            <a:r>
              <a:rPr lang="en-GB" dirty="0"/>
              <a:t>the relation of PDSCH timing to (E)PDCCH timing shall be known to UE and shall not be configurable by higher layer parameter dedicated only for this purpose and not configurable by L1. FFS on how to derive </a:t>
            </a:r>
            <a:r>
              <a:rPr lang="en-GB" dirty="0" smtClean="0"/>
              <a:t>it.</a:t>
            </a:r>
            <a:endParaRPr lang="en-GB" dirty="0"/>
          </a:p>
          <a:p>
            <a:pPr lvl="1"/>
            <a:r>
              <a:rPr lang="en-GB" dirty="0"/>
              <a:t>Assigned PDSCH is transmitted not before end of (E)PDCCH.</a:t>
            </a:r>
          </a:p>
        </p:txBody>
      </p:sp>
    </p:spTree>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82</Words>
  <Application>Microsoft Office PowerPoint</Application>
  <PresentationFormat>Presentación en pantalla (4:3)</PresentationFormat>
  <Paragraphs>10</Paragraphs>
  <Slides>2</Slides>
  <Notes>1</Notes>
  <HiddenSlides>0</HiddenSlides>
  <MMClips>0</MMClips>
  <ScaleCrop>false</ScaleCrop>
  <HeadingPairs>
    <vt:vector size="4" baseType="variant">
      <vt:variant>
        <vt:lpstr>Tema</vt:lpstr>
      </vt:variant>
      <vt:variant>
        <vt:i4>1</vt:i4>
      </vt:variant>
      <vt:variant>
        <vt:lpstr>Títulos de diapositiva</vt:lpstr>
      </vt:variant>
      <vt:variant>
        <vt:i4>2</vt:i4>
      </vt:variant>
    </vt:vector>
  </HeadingPairs>
  <TitlesOfParts>
    <vt:vector size="3" baseType="lpstr">
      <vt:lpstr>Office テーマ</vt:lpstr>
      <vt:lpstr>Way Forward on PDCCH/PDSCH timing for MTC enhanced coverage</vt:lpstr>
      <vt:lpstr>Proposal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Small Cell On/Off</dc:title>
  <dc:creator>Daesung Hwang</dc:creator>
  <cp:lastModifiedBy>Frost, Tim, Vodafone Group (tfrostf)</cp:lastModifiedBy>
  <cp:revision>134</cp:revision>
  <dcterms:created xsi:type="dcterms:W3CDTF">2013-04-12T08:09:08Z</dcterms:created>
  <dcterms:modified xsi:type="dcterms:W3CDTF">2013-11-12T22:54:28Z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(2)nYeA2RYSNjefOqqgPnVZ6xvCMXhbjPdgUIJlUKXg0ja0k4EO8ZG13h94eE7FQzIYU9ul/nWU_x000d_
dnWOoV1T2BI1eu24I3mLbd9TDYy9cYnR5NENJcnF1AlcJG+v415vkkXGg13dJJq046NP6v2r_x000d_
t4ZAOY7nagzseZmWU65MZYcQyKmsr2r/6+Kn6NhcTK0pf6V96CzzYZGzgTAwR5RQkK7bZ2hE_x000d_
FBvJNieI0VrBqoTKU+</vt:lpwstr>
  </property>
  <property fmtid="{D5CDD505-2E9C-101B-9397-08002B2CF9AE}" pid="3" name="_ms_pID_7253431">
    <vt:lpwstr>jLChDOOTMgj7EiVIrUhrhoRl/cYq9bh8uH9DM8TLYG/1gypcvSe9VR_x000d_
8x+M7gZQh52XgrmdOAqK/QlYzAUo7+x/</vt:lpwstr>
  </property>
  <property fmtid="{D5CDD505-2E9C-101B-9397-08002B2CF9AE}" pid="4" name="sflag">
    <vt:lpwstr>1381110516</vt:lpwstr>
  </property>
</Properties>
</file>