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 autoAdjust="0"/>
    <p:restoredTop sz="77266" autoAdjust="0"/>
  </p:normalViewPr>
  <p:slideViewPr>
    <p:cSldViewPr>
      <p:cViewPr varScale="1">
        <p:scale>
          <a:sx n="70" d="100"/>
          <a:sy n="70" d="100"/>
        </p:scale>
        <p:origin x="-21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967BB-FB51-4B8A-B1DE-7F805F293068}" type="datetimeFigureOut">
              <a:rPr lang="ko-KR" altLang="en-US" smtClean="0"/>
              <a:pPr/>
              <a:t>2013-01-29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1D883-A503-4170-83B7-75532B68BF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672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PSS/SSS Details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Intel, </a:t>
            </a:r>
            <a:r>
              <a:rPr lang="en-US" altLang="ko-KR" dirty="0" err="1" smtClean="0"/>
              <a:t>MediaTek</a:t>
            </a:r>
            <a:r>
              <a:rPr lang="en-US" altLang="ko-KR" dirty="0" smtClean="0"/>
              <a:t>, Hitachi, CMCC, New </a:t>
            </a:r>
            <a:r>
              <a:rPr lang="en-US" altLang="ko-KR" dirty="0" err="1" smtClean="0"/>
              <a:t>Postcom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Pantech</a:t>
            </a:r>
            <a:r>
              <a:rPr lang="en-US" altLang="ko-KR" dirty="0" smtClean="0"/>
              <a:t>, ZTE, </a:t>
            </a:r>
            <a:r>
              <a:rPr lang="en-US" altLang="ko-KR" dirty="0" err="1" smtClean="0"/>
              <a:t>Potevio</a:t>
            </a:r>
            <a:r>
              <a:rPr lang="en-US" altLang="ko-KR" dirty="0" smtClean="0"/>
              <a:t>, </a:t>
            </a:r>
            <a:r>
              <a:rPr lang="en-US" altLang="ko-KR" dirty="0" smtClean="0"/>
              <a:t>CATR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530910"/>
            <a:ext cx="51893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#72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St. Julian’s, Malta, January 28th 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– </a:t>
            </a:r>
            <a:r>
              <a:rPr kumimoji="1" lang="en-US" altLang="zh-CN" b="1" smtClean="0">
                <a:ea typeface="Gulim" pitchFamily="34" charset="-127"/>
                <a:cs typeface="Arial" charset="0"/>
              </a:rPr>
              <a:t>February 1st</a:t>
            </a:r>
            <a:r>
              <a:rPr kumimoji="1" lang="en-US" altLang="ko-KR" b="1" smtClean="0">
                <a:ea typeface="Gulim" pitchFamily="34" charset="-127"/>
                <a:cs typeface="Arial" charset="0"/>
              </a:rPr>
              <a:t>,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201</a:t>
            </a: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3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R1-130708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4800" y="1187419"/>
            <a:ext cx="24313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Agenda: 7.3.1.1</a:t>
            </a:r>
          </a:p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Document for: Decision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Backgrounds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dirty="0" smtClean="0"/>
              <a:t>Agreements on PSS/SSS in RAN1#69</a:t>
            </a:r>
          </a:p>
          <a:p>
            <a:pPr lvl="1"/>
            <a:r>
              <a:rPr lang="en-US" altLang="ko-KR" i="1" dirty="0">
                <a:solidFill>
                  <a:srgbClr val="FF0000"/>
                </a:solidFill>
              </a:rPr>
              <a:t>Alt 1: Avoid collisions between PSS/SSS and DM-RS by moving the PSS/SSS</a:t>
            </a:r>
            <a:endParaRPr lang="ko-KR" altLang="ko-KR" sz="2000" dirty="0">
              <a:solidFill>
                <a:srgbClr val="FF0000"/>
              </a:solidFill>
            </a:endParaRPr>
          </a:p>
          <a:p>
            <a:pPr lvl="2"/>
            <a:r>
              <a:rPr lang="en-US" altLang="ko-KR" i="1" dirty="0">
                <a:solidFill>
                  <a:srgbClr val="FF0000"/>
                </a:solidFill>
              </a:rPr>
              <a:t>1a: keeping Rel-8 relative locations of PSS/SSS: </a:t>
            </a:r>
            <a:endParaRPr lang="ko-KR" altLang="ko-KR" sz="1600" dirty="0">
              <a:solidFill>
                <a:srgbClr val="FF0000"/>
              </a:solidFill>
            </a:endParaRPr>
          </a:p>
          <a:p>
            <a:pPr lvl="2"/>
            <a:r>
              <a:rPr lang="en-US" altLang="ko-KR" i="1" dirty="0">
                <a:solidFill>
                  <a:srgbClr val="FF0000"/>
                </a:solidFill>
              </a:rPr>
              <a:t>1b: change relative locations of PSS/SSS</a:t>
            </a:r>
            <a:endParaRPr lang="ko-KR" altLang="ko-KR" sz="1600" dirty="0">
              <a:solidFill>
                <a:srgbClr val="FF0000"/>
              </a:solidFill>
            </a:endParaRPr>
          </a:p>
          <a:p>
            <a:pPr lvl="1"/>
            <a:r>
              <a:rPr lang="en-US" altLang="ko-KR" i="1" dirty="0"/>
              <a:t>Alt 2: Change the DM-RS pattern on NCT (i.e. in all </a:t>
            </a:r>
            <a:r>
              <a:rPr lang="en-US" altLang="ko-KR" i="1" dirty="0" err="1"/>
              <a:t>subframes</a:t>
            </a:r>
            <a:r>
              <a:rPr lang="en-US" altLang="ko-KR" i="1" dirty="0"/>
              <a:t>) to give better performance for PDSCH demodulation in the absence of a legacy control region (and thereby also avoiding collisions with PSS/SSS)</a:t>
            </a:r>
            <a:endParaRPr lang="ko-KR" altLang="ko-KR" sz="2000" dirty="0"/>
          </a:p>
          <a:p>
            <a:pPr lvl="1"/>
            <a:r>
              <a:rPr lang="en-US" altLang="ko-KR" i="1" dirty="0">
                <a:solidFill>
                  <a:srgbClr val="FF0000"/>
                </a:solidFill>
              </a:rPr>
              <a:t>Alt 3: Do nothing about PSS/SSS DM-RS collisions in Rel-11</a:t>
            </a:r>
            <a:endParaRPr lang="ko-KR" altLang="ko-KR" sz="2000" dirty="0">
              <a:solidFill>
                <a:srgbClr val="FF0000"/>
              </a:solidFill>
            </a:endParaRPr>
          </a:p>
          <a:p>
            <a:pPr lvl="2"/>
            <a:r>
              <a:rPr lang="en-US" altLang="ko-KR" i="1" dirty="0">
                <a:solidFill>
                  <a:srgbClr val="FF0000"/>
                </a:solidFill>
              </a:rPr>
              <a:t>3a: Puncture DM-RS </a:t>
            </a:r>
            <a:endParaRPr lang="en-US" altLang="ko-KR" sz="1600" dirty="0">
              <a:solidFill>
                <a:srgbClr val="FF0000"/>
              </a:solidFill>
            </a:endParaRPr>
          </a:p>
          <a:p>
            <a:pPr lvl="2"/>
            <a:r>
              <a:rPr lang="en-US" altLang="ko-KR" i="1" dirty="0" smtClean="0">
                <a:solidFill>
                  <a:srgbClr val="FF0000"/>
                </a:solidFill>
              </a:rPr>
              <a:t>3b</a:t>
            </a:r>
            <a:r>
              <a:rPr lang="en-US" altLang="ko-KR" i="1" dirty="0">
                <a:solidFill>
                  <a:srgbClr val="FF0000"/>
                </a:solidFill>
              </a:rPr>
              <a:t>: Forbid PDSCH transmissions in PRBs with </a:t>
            </a:r>
            <a:r>
              <a:rPr lang="en-US" altLang="ko-KR" i="1" dirty="0" smtClean="0">
                <a:solidFill>
                  <a:srgbClr val="FF0000"/>
                </a:solidFill>
              </a:rPr>
              <a:t>PSS/SSS</a:t>
            </a:r>
          </a:p>
          <a:p>
            <a:pPr marL="457200" lvl="1" indent="0">
              <a:buNone/>
            </a:pPr>
            <a:r>
              <a:rPr lang="en-US" altLang="ko-KR" i="1" dirty="0"/>
              <a:t>The existing DM-RS patterns will be used on the NCT (subject to possibly being with puncturing as per Alt 3a). Study until RAN1#70 alternatives 1 and 3. Keep in mind the question of whether it is worth changing the PSS/SSS locations for NCT in Rel-11 given the considerations raised on DM-RS patterns.</a:t>
            </a:r>
            <a:endParaRPr lang="en-US" altLang="ko-KR" dirty="0" smtClean="0"/>
          </a:p>
          <a:p>
            <a:pPr lvl="1"/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Alt 3a is agreed for PSS/SSS collision handling with DM RS.</a:t>
            </a:r>
          </a:p>
          <a:p>
            <a:pPr lvl="1"/>
            <a:r>
              <a:rPr lang="en-US" altLang="ko-KR" dirty="0"/>
              <a:t>Do nothing about PSS/SSS DM-RS </a:t>
            </a:r>
            <a:r>
              <a:rPr lang="en-US" altLang="ko-KR" dirty="0" smtClean="0"/>
              <a:t>collisions</a:t>
            </a:r>
          </a:p>
          <a:p>
            <a:pPr lvl="2"/>
            <a:r>
              <a:rPr lang="en-US" altLang="ko-KR" dirty="0"/>
              <a:t>Puncture </a:t>
            </a:r>
            <a:r>
              <a:rPr lang="en-US" altLang="ko-KR" dirty="0" smtClean="0"/>
              <a:t>DM-RS for the REs colliding PSS/SSS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1983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233</Words>
  <Application>Microsoft Office PowerPoint</Application>
  <PresentationFormat>On-screen Show 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PSS/SSS Details</vt:lpstr>
      <vt:lpstr> Backgrounds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</dc:title>
  <dc:creator>Han, Seunghee</dc:creator>
  <cp:lastModifiedBy>seunghee</cp:lastModifiedBy>
  <cp:revision>66</cp:revision>
  <dcterms:created xsi:type="dcterms:W3CDTF">2006-08-16T00:00:00Z</dcterms:created>
  <dcterms:modified xsi:type="dcterms:W3CDTF">2013-01-29T07:37:03Z</dcterms:modified>
</cp:coreProperties>
</file>