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10/1/2024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10/1/2024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736C62-4F4A-01CB-4134-0A6191EA65E4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RAN1#118bis meeting 14-18/10/2024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RAN1#118bis meeting 14-18/10/2024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4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42" TargetMode="External"/><Relationship Id="rId2" Type="http://schemas.openxmlformats.org/officeDocument/2006/relationships/hyperlink" Target="https://portal.3gpp.org/ngppapp/CreateTdoc.Aspx?mode=create&amp;meetingId=6044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8b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RAN1#118bis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/>
              <a:t> R1-2407588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RAN1#118bis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RAN1#118bis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TBC, Level TBC)</a:t>
            </a:r>
          </a:p>
          <a:p>
            <a:pPr lvl="1">
              <a:defRPr/>
            </a:pPr>
            <a:r>
              <a:rPr lang="en-GB" sz="2000" dirty="0"/>
              <a:t>RAN1_Brk1 (Breakout 1 meeting room: TBC, Level TBC)</a:t>
            </a:r>
          </a:p>
          <a:p>
            <a:pPr lvl="1">
              <a:defRPr/>
            </a:pPr>
            <a:r>
              <a:rPr lang="en-GB" sz="2000" dirty="0"/>
              <a:t>RAN1_Brk2 (Breakout 2 meeting room: TBC, Level TBC)</a:t>
            </a:r>
          </a:p>
          <a:p>
            <a:pPr lvl="1">
              <a:defRPr/>
            </a:pPr>
            <a:r>
              <a:rPr lang="en-GB" sz="2000" dirty="0"/>
              <a:t>RAN1_Off1 (Offline 1 meeting room: TBC, Level TBC)</a:t>
            </a:r>
          </a:p>
          <a:p>
            <a:pPr lvl="1">
              <a:defRPr/>
            </a:pPr>
            <a:r>
              <a:rPr lang="en-GB" sz="2000" dirty="0"/>
              <a:t>RAN1_Off2 (Offline 2 meeting room: TBC, Level TBC)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Above [TBC] shall be confirmed on Day 1 welcome speech.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RAN1#118bis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14</a:t>
            </a:r>
            <a:r>
              <a:rPr lang="en-GB" b="1" baseline="30000" dirty="0"/>
              <a:t>th</a:t>
            </a:r>
            <a:r>
              <a:rPr lang="en-GB" b="1" dirty="0"/>
              <a:t> October 2024, 01:00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18</a:t>
            </a:r>
            <a:r>
              <a:rPr lang="en-GB" b="1" baseline="30000" dirty="0"/>
              <a:t>th</a:t>
            </a:r>
            <a:r>
              <a:rPr lang="en-GB" b="1" dirty="0"/>
              <a:t> October 2024, 09:00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RAN1#118bis.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R1-2407585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https://portal.3gpp.org/#/registration?MtgId=60442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7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August</a:t>
            </a:r>
            <a:r>
              <a:rPr lang="en-GB" b="1" dirty="0"/>
              <a:t>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RAN1#118bis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(R1-2407585).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https://portal.3gpp.org/ngppapp/CreateTdoc.Aspx?mode=create&amp;meetingId=60442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https://portal.3gpp.org/ngppapp/ContributionImport.aspx?mode=bulk&amp;meetingId=60442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(R1-2407585).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RAN1#118bis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439992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https://www.3gpp.org/ftp/tsg_ran/WG1_RL1/TSGR1_118b/Inbox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October 13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34395</TotalTime>
  <Words>1852</Words>
  <Application>Microsoft Office PowerPoint</Application>
  <PresentationFormat>On-screen Show (4:3)</PresentationFormat>
  <Paragraphs>158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RAN1#118bis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CR3306r1</cp:lastModifiedBy>
  <cp:revision>1073</cp:revision>
  <dcterms:created xsi:type="dcterms:W3CDTF">2008-08-30T09:32:10Z</dcterms:created>
  <dcterms:modified xsi:type="dcterms:W3CDTF">2024-10-01T16:33:27Z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