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8/5/2024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8/5/2024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7C3457-15FA-4F40-2579-B93C5B0D013A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 meeting 19-23/08/2024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 meeting 19-23/08/2024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2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27" TargetMode="External"/><Relationship Id="rId2" Type="http://schemas.openxmlformats.org/officeDocument/2006/relationships/hyperlink" Target="https://portal.3gpp.org/ngppapp/CreateTdoc.Aspx?mode=create&amp;meetingId=6042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8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RAN1#118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R1-2405783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RAN1#118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RAN1#118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To comply with 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Expo Foyer, Level 1)</a:t>
            </a:r>
          </a:p>
          <a:p>
            <a:pPr lvl="1">
              <a:defRPr/>
            </a:pPr>
            <a:r>
              <a:rPr lang="en-GB" sz="2000" dirty="0"/>
              <a:t>RAN1_Brk1 (Breakout 1 meeting room: 0.4 Brussels, Level 1)</a:t>
            </a:r>
          </a:p>
          <a:p>
            <a:pPr lvl="1">
              <a:defRPr/>
            </a:pPr>
            <a:r>
              <a:rPr lang="en-GB" sz="2000" dirty="0"/>
              <a:t>RAN1_Brk2 (Breakout 2 meeting room: Praetorium, level 0)</a:t>
            </a:r>
          </a:p>
          <a:p>
            <a:pPr lvl="1">
              <a:defRPr/>
            </a:pPr>
            <a:r>
              <a:rPr lang="en-GB" sz="2000" dirty="0"/>
              <a:t>RAN1_Off1 (Offline 1 meeting room: 2.18/2.19 </a:t>
            </a:r>
            <a:r>
              <a:rPr lang="en-GB" sz="2000" dirty="0" err="1"/>
              <a:t>Mekiong</a:t>
            </a:r>
            <a:r>
              <a:rPr lang="en-GB" sz="2000" dirty="0"/>
              <a:t>/Madeira, Level 1)</a:t>
            </a:r>
          </a:p>
          <a:p>
            <a:pPr lvl="1">
              <a:defRPr/>
            </a:pPr>
            <a:r>
              <a:rPr lang="en-GB" sz="2000" dirty="0"/>
              <a:t>RAN1_Off2 (Offline 2 meeting room: 0.8 Rome, Level 1)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RAN1#118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19</a:t>
            </a:r>
            <a:r>
              <a:rPr lang="en-GB" b="1" baseline="30000" dirty="0"/>
              <a:t>th</a:t>
            </a:r>
            <a:r>
              <a:rPr lang="en-GB" b="1" dirty="0"/>
              <a:t> August 2024,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23</a:t>
            </a:r>
            <a:r>
              <a:rPr lang="en-GB" b="1" baseline="30000" dirty="0"/>
              <a:t>rd</a:t>
            </a:r>
            <a:r>
              <a:rPr lang="en-GB" b="1" dirty="0"/>
              <a:t> August 2024,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RAN1#118.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R1-2405780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https://portal.3gpp.org/#/registration?MtgId=60427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12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August</a:t>
            </a:r>
            <a:r>
              <a:rPr lang="en-GB" b="1" dirty="0"/>
              <a:t>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RAN1#118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(R1-2405780).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https://portal.3gpp.org/ngppapp/CreateTdoc.Aspx?mode=create&amp;meetingId=60427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https://portal.3gpp.org/ngppapp/ContributionImport.aspx?mode=bulk&amp;meetingId=60427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(R1-2405780).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RAN1#118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967155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https://www.3gpp.org/ftp/tsg_ran/WG1_RL1/TSGR1_118/Inbox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August 18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33977</TotalTime>
  <Words>1848</Words>
  <Application>Microsoft Office PowerPoint</Application>
  <PresentationFormat>On-screen Show (4:3)</PresentationFormat>
  <Paragraphs>157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RAN1#118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CR4498</cp:lastModifiedBy>
  <cp:revision>1067</cp:revision>
  <dcterms:created xsi:type="dcterms:W3CDTF">2008-08-30T09:32:10Z</dcterms:created>
  <dcterms:modified xsi:type="dcterms:W3CDTF">2024-08-05T19:54:52Z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