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46EA22-6D25-3D1C-E982-FB4E15D18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733524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9.14.1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9.14.2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9.2.x (30min)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9.2.y 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9.14.1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9.14.2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377</Words>
  <Application>Microsoft Office PowerPoint</Application>
  <PresentationFormat>全屏显示(4:3)</PresentationFormat>
  <Paragraphs>151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145</cp:revision>
  <dcterms:created xsi:type="dcterms:W3CDTF">2013-11-22T10:39:44Z</dcterms:created>
  <dcterms:modified xsi:type="dcterms:W3CDTF">2022-11-11T15:12:16Z</dcterms:modified>
</cp:coreProperties>
</file>