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86" r:id="rId4"/>
    <p:sldId id="289" r:id="rId5"/>
    <p:sldId id="290" r:id="rId6"/>
    <p:sldId id="291" r:id="rId7"/>
    <p:sldId id="292" r:id="rId8"/>
    <p:sldId id="266" r:id="rId9"/>
    <p:sldId id="29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Alessi" initials="BA" lastIdx="6" clrIdx="0">
    <p:extLst>
      <p:ext uri="{19B8F6BF-5375-455C-9EA6-DF929625EA0E}">
        <p15:presenceInfo xmlns:p15="http://schemas.microsoft.com/office/powerpoint/2012/main" userId="S::brian@everactive.com::5a668ac6-1932-483b-adbb-193bdfbd9b9d" providerId="AD"/>
      </p:ext>
    </p:extLst>
  </p:cmAuthor>
  <p:cmAuthor id="2" name="Bob Nunn" initials="BN" lastIdx="29" clrIdx="1">
    <p:extLst>
      <p:ext uri="{19B8F6BF-5375-455C-9EA6-DF929625EA0E}">
        <p15:presenceInfo xmlns:p15="http://schemas.microsoft.com/office/powerpoint/2012/main" userId="S::robert.nunn@everactive.com::120b6955-4424-4248-ad3b-2848d4417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3D"/>
    <a:srgbClr val="14E067"/>
    <a:srgbClr val="FFFFFF"/>
    <a:srgbClr val="000000"/>
    <a:srgbClr val="64C880"/>
    <a:srgbClr val="67CE84"/>
    <a:srgbClr val="CDF1DA"/>
    <a:srgbClr val="C6C6C6"/>
    <a:srgbClr val="A8ACAF"/>
    <a:srgbClr val="9CA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6BE86E-B998-4F14-BDE6-D06BDBDFCD57}" v="1" dt="2022-07-14T23:11:32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2" autoAdjust="0"/>
    <p:restoredTop sz="93955" autoAdjust="0"/>
  </p:normalViewPr>
  <p:slideViewPr>
    <p:cSldViewPr snapToGrid="0">
      <p:cViewPr varScale="1">
        <p:scale>
          <a:sx n="147" d="100"/>
          <a:sy n="147" d="100"/>
        </p:scale>
        <p:origin x="1338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Fitting" userId="VJ8ZHhSqaV7JL+oWbHUDqkGefU7pvqgx78IU7NS4wcU=" providerId="None" clId="Web-{846BE86E-B998-4F14-BDE6-D06BDBDFCD57}"/>
    <pc:docChg chg="addSld">
      <pc:chgData name="Andrew Fitting" userId="VJ8ZHhSqaV7JL+oWbHUDqkGefU7pvqgx78IU7NS4wcU=" providerId="None" clId="Web-{846BE86E-B998-4F14-BDE6-D06BDBDFCD57}" dt="2022-07-14T23:11:32.385" v="0"/>
      <pc:docMkLst>
        <pc:docMk/>
      </pc:docMkLst>
      <pc:sldChg chg="new">
        <pc:chgData name="Andrew Fitting" userId="VJ8ZHhSqaV7JL+oWbHUDqkGefU7pvqgx78IU7NS4wcU=" providerId="None" clId="Web-{846BE86E-B998-4F14-BDE6-D06BDBDFCD57}" dt="2022-07-14T23:11:32.385" v="0"/>
        <pc:sldMkLst>
          <pc:docMk/>
          <pc:sldMk cId="2069835126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58933-49B5-47BD-B24F-6067638AC948}" type="datetimeFigureOut">
              <a:rPr lang="en-US" smtClean="0"/>
              <a:t>11/6/2022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AE4C8-AED1-4204-BB36-FA0047765A1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69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2BDA4B89-9208-44AD-8FB2-359A0B5A3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457" y="3456607"/>
            <a:ext cx="8535087" cy="90936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A83ABE10-883C-4D28-A164-54F5633285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625684"/>
            <a:ext cx="8535087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1EAEC30-CC2C-4CBF-A1FA-ACD0AA3273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313" y="386418"/>
            <a:ext cx="6053375" cy="269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2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FD3369A-9257-4CBA-929F-04771A6A77DA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64703D-E8EC-4207-9197-B9B136C5CDE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E9E13F6-4B40-450A-BA73-967FE93A9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66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3194A7C-A95C-4D55-8B13-6AD909D970A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CA78A5-9F98-4C78-A8CA-979F538D139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B7E2D4-0266-41B2-A1A1-709D103A0435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2988B2-08E4-4935-AFFE-41E776D2A9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22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DD37AE8-801D-4A39-83FF-3DE2CA24A75D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4341AE-A238-4D69-A085-7DC5BA3ED1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88FC3-1EDE-42CE-9E49-3D9430B3A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/>
            </a:lvl1pPr>
            <a:lvl2pPr>
              <a:spcBef>
                <a:spcPts val="300"/>
              </a:spcBef>
              <a:spcAft>
                <a:spcPts val="300"/>
              </a:spcAft>
              <a:defRPr sz="2800"/>
            </a:lvl2pPr>
            <a:lvl3pPr>
              <a:spcBef>
                <a:spcPts val="300"/>
              </a:spcBef>
              <a:spcAft>
                <a:spcPts val="300"/>
              </a:spcAft>
              <a:defRPr sz="2400"/>
            </a:lvl3pPr>
            <a:lvl4pPr>
              <a:spcBef>
                <a:spcPts val="300"/>
              </a:spcBef>
              <a:spcAft>
                <a:spcPts val="300"/>
              </a:spcAft>
              <a:defRPr sz="2000"/>
            </a:lvl4pPr>
            <a:lvl5pPr>
              <a:spcBef>
                <a:spcPts val="300"/>
              </a:spcBef>
              <a:spcAft>
                <a:spcPts val="300"/>
              </a:spcAft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C97B3-1E2A-4FB2-AFDA-CAC27E90E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F438691-72D6-415C-8096-2518A83A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219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429434-8EC5-4709-ACE6-CFC272FF1EA0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61AAD-7706-43B8-A081-4C9FE9B69A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A257414-BA3D-4566-9A1C-4B0ACD2F0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0D0D3D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6F9C878-9D9B-431C-937C-9FE2B370A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 sz="2800"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92D0AA-DD8A-4FC8-AA7D-76AE23CD425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02ED61-236D-4FDB-A763-8E9784ED3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0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32F8E90-95FA-4C5B-8A43-4C4BDC145444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17A1E-D97E-4B5C-AFBD-CC6D63490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70CFD9-5EB5-46E5-9B53-9023A7A92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48C49-0524-49DC-84AD-609D4FB9F85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83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917978-1B95-431D-B311-2858A4FC004B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745ADE-6368-4070-9C58-8BBDAF0AEFE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noFill/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C48166A-FCF3-406A-B726-AE8E9FB7E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1097279"/>
            <a:ext cx="109728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5942E-8B1B-422C-93B9-E54323D15708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A5715-EBA0-468C-91FF-F9B2BE7D40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1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8F9B5-6EB7-46C2-BCDC-D06E2FD4D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81416-01FE-47CF-A49E-D92A3A400DE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7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E10DE7-62AA-4C03-AAF3-E1C61860710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9B98A9-50B6-44CD-8F5C-691969259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051D474-C35A-4173-AB24-49A4AABB9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rgbClr val="0D0D3D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7FDBD4-0BF6-4705-8627-41B82E7626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087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lue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8F5B275-6D16-4816-97CB-9B64AB92E08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1C9493-2547-41F6-9F68-379C4A4119D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1F34B9C-517B-4E01-AA1B-1035460D0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7E73F-1B5E-4456-B2B2-A0B0E20A7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20F3A-530B-4067-AFAB-8F8AF81BB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504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2D3865-0C17-4AF8-A3F8-1FDB28D23E86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C197BE-AE6F-497E-8DAD-372229E0081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09DCB5-E246-4B15-9EE2-89A02CBEF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32777CE-0A8A-42D3-8379-C1066F664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25ED4-705A-4AC0-9C65-C67BA8F07E3F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87887F-3FD2-464E-827F-9BCEFEB090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50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D26984-CE75-452D-A518-5DBE1022AD55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32EF60-2295-4071-A777-A3C23CADDBF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6A14D-0C45-40FA-8823-2F45DD176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12FD45-13FD-4746-8705-7F92B9287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33AF5-CD35-4CF1-A0C6-FC426FC27D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0C386E-C339-4257-B5B6-C7ED20373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F50BC96-767D-4AAA-9DE9-7C1C5ABD5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394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780C154-D754-46F1-8E59-8896C05528DE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EC8360-E48B-43F8-8405-22BE83D8554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E7111C5-784A-4412-8EE9-A222C8D2B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585C15A-CA5D-4B3A-87A2-AB73408BF9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099D0A8-0387-46D5-BCB9-AAA263685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9CFD352-7BBE-478C-B9EE-82AF10FE22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3C2E3-421A-4460-97FA-EBFE65604467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43DFE1-9DE0-495A-8679-F1537DBAEF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91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0A0F70-BA11-4795-86F6-82A187AF1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</p:spPr>
        <p:txBody>
          <a:bodyPr vert="horz" wrap="square" lIns="91440" tIns="45720" rIns="4572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6F40E7-4628-4FBA-95BD-DDBE3789768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441183"/>
            <a:ext cx="921954" cy="4144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F3A5F-AFDD-4D5E-A984-80BA24761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097279"/>
            <a:ext cx="11430000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DFC6C-2870-4C5F-86A9-EB53674A8869}"/>
              </a:ext>
            </a:extLst>
          </p:cNvPr>
          <p:cNvSpPr txBox="1"/>
          <p:nvPr userDrawn="1"/>
        </p:nvSpPr>
        <p:spPr>
          <a:xfrm>
            <a:off x="3987113" y="6637734"/>
            <a:ext cx="42177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© 2021 Everactive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®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 | Privileged &amp; Confidential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0BF636-C53B-4C0E-BEA0-3F9B279806C8}"/>
              </a:ext>
            </a:extLst>
          </p:cNvPr>
          <p:cNvSpPr txBox="1"/>
          <p:nvPr userDrawn="1"/>
        </p:nvSpPr>
        <p:spPr>
          <a:xfrm>
            <a:off x="11353800" y="6637734"/>
            <a:ext cx="838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0D2EE6-CFDA-4469-A629-E5E682A1A932}" type="slidenum">
              <a:rPr lang="en-US" sz="800" b="0" baseline="0" smtClean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  <a:ea typeface="Segoe UI" charset="0"/>
                <a:cs typeface="Segoe UI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50000"/>
                </a:schemeClr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6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73" r:id="rId5"/>
    <p:sldLayoutId id="2147483664" r:id="rId6"/>
    <p:sldLayoutId id="2147483674" r:id="rId7"/>
    <p:sldLayoutId id="2147483665" r:id="rId8"/>
    <p:sldLayoutId id="2147483675" r:id="rId9"/>
    <p:sldLayoutId id="2147483666" r:id="rId10"/>
    <p:sldLayoutId id="2147483676" r:id="rId11"/>
    <p:sldLayoutId id="2147483668" r:id="rId12"/>
    <p:sldLayoutId id="2147483678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strike="noStrike" kern="1200">
          <a:solidFill>
            <a:schemeClr val="bg1"/>
          </a:solidFill>
          <a:latin typeface="Avenir Next LT Pro" panose="020B0504020202020204" pitchFamily="34" charset="0"/>
          <a:ea typeface="Ebrima" panose="02000000000000000000" pitchFamily="2" charset="0"/>
          <a:cs typeface="Ebrima" panose="02000000000000000000" pitchFamily="2" charset="0"/>
        </a:defRPr>
      </a:lvl1pPr>
    </p:titleStyle>
    <p:bodyStyle>
      <a:lvl1pPr marL="274320" indent="-27432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rgbClr val="14E067"/>
        </a:buClr>
        <a:buSzPct val="100000"/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»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‒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0253-839C-4E13-B3FB-A68281B54D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 requirement for WUS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1D88C8-BC35-47D5-91D7-5DC2AF806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402546"/>
            <a:ext cx="8535087" cy="907941"/>
          </a:xfrm>
        </p:spPr>
        <p:txBody>
          <a:bodyPr/>
          <a:lstStyle/>
          <a:p>
            <a:r>
              <a:rPr lang="en-US" dirty="0"/>
              <a:t>RAN1 111e Meeting</a:t>
            </a:r>
          </a:p>
          <a:p>
            <a:r>
              <a:rPr lang="en-US" dirty="0" err="1"/>
              <a:t>TDoc</a:t>
            </a:r>
            <a:r>
              <a:rPr lang="en-US" dirty="0"/>
              <a:t>: R1-2211325</a:t>
            </a:r>
          </a:p>
        </p:txBody>
      </p:sp>
    </p:spTree>
    <p:extLst>
      <p:ext uri="{BB962C8B-B14F-4D97-AF65-F5344CB8AC3E}">
        <p14:creationId xmlns:p14="http://schemas.microsoft.com/office/powerpoint/2010/main" val="403106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"/>
          <p:cNvSpPr txBox="1"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venir"/>
              <a:buNone/>
            </a:pPr>
            <a:r>
              <a:rPr lang="en-US" dirty="0"/>
              <a:t>Ultra-Low Power (ULP) Receiver Survey</a:t>
            </a:r>
            <a:endParaRPr dirty="0"/>
          </a:p>
        </p:txBody>
      </p:sp>
      <p:sp>
        <p:nvSpPr>
          <p:cNvPr id="121" name="Google Shape;121;p3"/>
          <p:cNvSpPr txBox="1">
            <a:spLocks noGrp="1"/>
          </p:cNvSpPr>
          <p:nvPr>
            <p:ph type="body" idx="1"/>
          </p:nvPr>
        </p:nvSpPr>
        <p:spPr>
          <a:xfrm>
            <a:off x="381001" y="1097279"/>
            <a:ext cx="109728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0" lvl="0" indent="-2743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E067"/>
              </a:buClr>
              <a:buSzPts val="2600"/>
              <a:buFont typeface="Arial"/>
              <a:buChar char="•"/>
            </a:pPr>
            <a:r>
              <a:rPr lang="en-US" dirty="0"/>
              <a:t>Total of 210 receivers published in major IEEE circuits conferences and journals from 2005 to present</a:t>
            </a:r>
          </a:p>
          <a:p>
            <a:pPr marL="731520" lvl="1" indent="-274320">
              <a:spcBef>
                <a:spcPts val="0"/>
              </a:spcBef>
              <a:buClr>
                <a:srgbClr val="14E067"/>
              </a:buClr>
              <a:buSzPts val="2600"/>
              <a:buFont typeface="Arial"/>
              <a:buChar char="•"/>
            </a:pPr>
            <a:r>
              <a:rPr lang="en-US" dirty="0"/>
              <a:t>All are measurement results from fabricated receiver chips</a:t>
            </a:r>
            <a:endParaRPr dirty="0"/>
          </a:p>
          <a:p>
            <a:pPr marL="274320" lvl="0" indent="-27432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4E067"/>
              </a:buClr>
              <a:buSzPts val="2600"/>
              <a:buFont typeface="Arial"/>
              <a:buChar char="•"/>
            </a:pPr>
            <a:endParaRPr lang="en-US" dirty="0"/>
          </a:p>
          <a:p>
            <a:pPr marL="274320" lvl="0" indent="-27432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4E067"/>
              </a:buClr>
              <a:buSzPts val="2600"/>
              <a:buFont typeface="Arial"/>
              <a:buChar char="•"/>
            </a:pPr>
            <a:r>
              <a:rPr lang="en-US" dirty="0"/>
              <a:t>Includes active power, sensitivity, data rate, modulation, RF band, SIR, etc.</a:t>
            </a:r>
          </a:p>
          <a:p>
            <a:pPr marL="274320" lvl="0" indent="-27432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4E067"/>
              </a:buClr>
              <a:buSzPts val="2600"/>
              <a:buFont typeface="Arial"/>
              <a:buChar char="•"/>
            </a:pPr>
            <a:endParaRPr lang="en-US" dirty="0"/>
          </a:p>
          <a:p>
            <a:pPr marL="274320" lvl="0" indent="-27432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4E067"/>
              </a:buClr>
              <a:buSzPts val="2600"/>
              <a:buFont typeface="Arial"/>
              <a:buChar char="•"/>
            </a:pPr>
            <a:r>
              <a:rPr lang="en-US" dirty="0"/>
              <a:t>Link: https://</a:t>
            </a:r>
            <a:r>
              <a:rPr lang="en-US" dirty="0" err="1"/>
              <a:t>wics.engin.umich.edu</a:t>
            </a:r>
            <a:r>
              <a:rPr lang="en-US" dirty="0"/>
              <a:t>/ultra-low-power-radio-survey/ </a:t>
            </a:r>
          </a:p>
          <a:p>
            <a:pPr marL="731520" lvl="1" indent="-274320">
              <a:spcBef>
                <a:spcPts val="600"/>
              </a:spcBef>
              <a:buClr>
                <a:srgbClr val="14E067"/>
              </a:buClr>
              <a:buSzPts val="2600"/>
              <a:buFont typeface="Arial"/>
              <a:buChar char="•"/>
            </a:pPr>
            <a:r>
              <a:rPr lang="en-US" dirty="0"/>
              <a:t>Or search for: low power radio survey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79C6C-B2B7-EB21-8AA8-838FB089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Receiver Active Power vs. Sensitivity Normalized to 1kb/s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1CF583-8089-1026-86FF-683226098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46473" y="1097279"/>
            <a:ext cx="3664527" cy="5029200"/>
          </a:xfrm>
        </p:spPr>
        <p:txBody>
          <a:bodyPr/>
          <a:lstStyle/>
          <a:p>
            <a:pPr marL="63500" indent="0">
              <a:buNone/>
            </a:pPr>
            <a:r>
              <a:rPr lang="en-US" sz="2000" b="1" dirty="0"/>
              <a:t>Key Takeaways</a:t>
            </a:r>
          </a:p>
          <a:p>
            <a:r>
              <a:rPr lang="en-US" sz="2000" dirty="0"/>
              <a:t>Receiver active power trades off with sensitivity: </a:t>
            </a:r>
            <a:br>
              <a:rPr lang="en-US" sz="2000" dirty="0"/>
            </a:br>
            <a:r>
              <a:rPr lang="en-US" sz="2000" b="1" dirty="0">
                <a:solidFill>
                  <a:srgbClr val="FF0000"/>
                </a:solidFill>
              </a:rPr>
              <a:t>10x Power : 20dB Sens.</a:t>
            </a:r>
          </a:p>
          <a:p>
            <a:r>
              <a:rPr lang="en-US" sz="2000" dirty="0"/>
              <a:t>For sensitivity &lt;-100dBm, power generally &gt;20µW</a:t>
            </a:r>
          </a:p>
          <a:p>
            <a:endParaRPr lang="en-US" sz="2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60EFDDD-B4D9-B924-E968-86363E098D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9535" b="4169"/>
          <a:stretch/>
        </p:blipFill>
        <p:spPr>
          <a:xfrm>
            <a:off x="246906" y="776095"/>
            <a:ext cx="7743702" cy="569744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47322D-FDD4-D8FC-8395-D87979E5D35D}"/>
              </a:ext>
            </a:extLst>
          </p:cNvPr>
          <p:cNvCxnSpPr>
            <a:cxnSpLocks/>
          </p:cNvCxnSpPr>
          <p:nvPr/>
        </p:nvCxnSpPr>
        <p:spPr>
          <a:xfrm>
            <a:off x="1859970" y="2023220"/>
            <a:ext cx="5205846" cy="301104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ight Brace 2">
            <a:extLst>
              <a:ext uri="{FF2B5EF4-FFF2-40B4-BE49-F238E27FC236}">
                <a16:creationId xmlns:a16="http://schemas.microsoft.com/office/drawing/2014/main" id="{AF3D46C9-ACFD-B208-6852-0242911CA0A2}"/>
              </a:ext>
            </a:extLst>
          </p:cNvPr>
          <p:cNvSpPr/>
          <p:nvPr/>
        </p:nvSpPr>
        <p:spPr>
          <a:xfrm>
            <a:off x="8292800" y="3429000"/>
            <a:ext cx="386080" cy="2128520"/>
          </a:xfrm>
          <a:prstGeom prst="rightBrace">
            <a:avLst>
              <a:gd name="adj1" fmla="val 34649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325A5-067F-BE66-BFF6-62689F3FC693}"/>
              </a:ext>
            </a:extLst>
          </p:cNvPr>
          <p:cNvSpPr txBox="1"/>
          <p:nvPr/>
        </p:nvSpPr>
        <p:spPr>
          <a:xfrm>
            <a:off x="8902209" y="4031595"/>
            <a:ext cx="2729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All </a:t>
            </a:r>
            <a:r>
              <a:rPr lang="en-US" sz="1800" dirty="0" err="1"/>
              <a:t>nanoWatt</a:t>
            </a:r>
            <a:r>
              <a:rPr lang="en-US" sz="1800" dirty="0"/>
              <a:t> receivers are rectifier-first architectures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2D5F34C3-7A8B-3217-DF51-E94F201AFFAC}"/>
              </a:ext>
            </a:extLst>
          </p:cNvPr>
          <p:cNvSpPr/>
          <p:nvPr/>
        </p:nvSpPr>
        <p:spPr>
          <a:xfrm>
            <a:off x="4022035" y="3241512"/>
            <a:ext cx="142460" cy="12950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923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71DBD3-7F47-8B76-05D8-07E51CB4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Power vs. Signal to Interference Ratio (SIR)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2930BC8-C442-F7DA-CAA7-CAF408395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6974" b="4393"/>
          <a:stretch/>
        </p:blipFill>
        <p:spPr>
          <a:xfrm>
            <a:off x="520932" y="811645"/>
            <a:ext cx="7942348" cy="56501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BE289C-1F10-B384-8F43-2319A206795D}"/>
              </a:ext>
            </a:extLst>
          </p:cNvPr>
          <p:cNvSpPr txBox="1"/>
          <p:nvPr/>
        </p:nvSpPr>
        <p:spPr>
          <a:xfrm>
            <a:off x="8940973" y="1015613"/>
            <a:ext cx="2410691" cy="9233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</a:rPr>
              <a:t>Note:</a:t>
            </a:r>
          </a:p>
          <a:p>
            <a:r>
              <a:rPr lang="en-US" sz="1800" dirty="0">
                <a:solidFill>
                  <a:schemeClr val="tx1"/>
                </a:solidFill>
              </a:rPr>
              <a:t>Only 69 of 210 papers report SIR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A5BEBD25-2733-F4AE-406F-D61D684DD589}"/>
              </a:ext>
            </a:extLst>
          </p:cNvPr>
          <p:cNvSpPr/>
          <p:nvPr/>
        </p:nvSpPr>
        <p:spPr>
          <a:xfrm>
            <a:off x="8575040" y="3519825"/>
            <a:ext cx="386080" cy="2058015"/>
          </a:xfrm>
          <a:prstGeom prst="rightBrace">
            <a:avLst>
              <a:gd name="adj1" fmla="val 34649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516BF3-0CBF-DE5D-7DEA-A8168331DF2E}"/>
              </a:ext>
            </a:extLst>
          </p:cNvPr>
          <p:cNvSpPr txBox="1"/>
          <p:nvPr/>
        </p:nvSpPr>
        <p:spPr>
          <a:xfrm>
            <a:off x="9121839" y="4087167"/>
            <a:ext cx="262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All </a:t>
            </a:r>
            <a:r>
              <a:rPr lang="en-US" sz="1800" dirty="0" err="1"/>
              <a:t>nanoWatt</a:t>
            </a:r>
            <a:r>
              <a:rPr lang="en-US" sz="1800" dirty="0"/>
              <a:t> receivers are rectifier-first architectures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732AFF-28F0-F5A1-B062-E5DDAC599A34}"/>
              </a:ext>
            </a:extLst>
          </p:cNvPr>
          <p:cNvSpPr txBox="1"/>
          <p:nvPr/>
        </p:nvSpPr>
        <p:spPr>
          <a:xfrm>
            <a:off x="8444920" y="2414845"/>
            <a:ext cx="3366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&gt;100µW enables RF LO and mixer-first architecture == </a:t>
            </a:r>
            <a:r>
              <a:rPr lang="en-US" sz="1800" b="1" dirty="0">
                <a:solidFill>
                  <a:srgbClr val="FF0000"/>
                </a:solidFill>
              </a:rPr>
              <a:t>superior selectivity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FB414E1-9215-3F5A-B066-DDFE4B327731}"/>
              </a:ext>
            </a:extLst>
          </p:cNvPr>
          <p:cNvCxnSpPr/>
          <p:nvPr/>
        </p:nvCxnSpPr>
        <p:spPr>
          <a:xfrm flipH="1">
            <a:off x="2225040" y="3058160"/>
            <a:ext cx="5892800" cy="0"/>
          </a:xfrm>
          <a:prstGeom prst="line">
            <a:avLst/>
          </a:prstGeom>
          <a:ln>
            <a:prstDash val="sysDot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300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"/>
          <p:cNvSpPr txBox="1"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venir"/>
              <a:buNone/>
            </a:pPr>
            <a:r>
              <a:rPr lang="en-US" dirty="0"/>
              <a:t>Histogram of modulation used for each ULP receiver</a:t>
            </a:r>
            <a:endParaRPr dirty="0"/>
          </a:p>
        </p:txBody>
      </p:sp>
      <p:pic>
        <p:nvPicPr>
          <p:cNvPr id="157" name="Google Shape;157;p8"/>
          <p:cNvPicPr preferRelativeResize="0"/>
          <p:nvPr/>
        </p:nvPicPr>
        <p:blipFill rotWithShape="1">
          <a:blip r:embed="rId3">
            <a:alphaModFix/>
          </a:blip>
          <a:srcRect t="10846"/>
          <a:stretch/>
        </p:blipFill>
        <p:spPr>
          <a:xfrm>
            <a:off x="195826" y="1468139"/>
            <a:ext cx="8364803" cy="459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 t="10846"/>
          <a:stretch/>
        </p:blipFill>
        <p:spPr>
          <a:xfrm>
            <a:off x="195826" y="1468139"/>
            <a:ext cx="8364803" cy="459879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9"/>
          <p:cNvSpPr txBox="1"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spAutoFit/>
          </a:bodyPr>
          <a:lstStyle/>
          <a:p>
            <a:pPr lvl="0"/>
            <a:r>
              <a:rPr lang="en-US" dirty="0"/>
              <a:t>Histogram of modulation used for each ULP receiver</a:t>
            </a:r>
            <a:endParaRPr dirty="0"/>
          </a:p>
        </p:txBody>
      </p:sp>
      <p:grpSp>
        <p:nvGrpSpPr>
          <p:cNvPr id="164" name="Google Shape;164;p9"/>
          <p:cNvGrpSpPr/>
          <p:nvPr/>
        </p:nvGrpSpPr>
        <p:grpSpPr>
          <a:xfrm>
            <a:off x="7730239" y="1811526"/>
            <a:ext cx="4075301" cy="2703873"/>
            <a:chOff x="7387765" y="1427547"/>
            <a:chExt cx="4911218" cy="3258486"/>
          </a:xfrm>
        </p:grpSpPr>
        <p:sp>
          <p:nvSpPr>
            <p:cNvPr id="165" name="Google Shape;165;p9"/>
            <p:cNvSpPr/>
            <p:nvPr/>
          </p:nvSpPr>
          <p:spPr>
            <a:xfrm>
              <a:off x="7387765" y="1427547"/>
              <a:ext cx="4911218" cy="3258486"/>
            </a:xfrm>
            <a:custGeom>
              <a:avLst/>
              <a:gdLst/>
              <a:ahLst/>
              <a:cxnLst/>
              <a:rect l="l" t="t" r="r" b="b"/>
              <a:pathLst>
                <a:path w="5715000" h="3530600" extrusionOk="0">
                  <a:moveTo>
                    <a:pt x="0" y="0"/>
                  </a:moveTo>
                  <a:lnTo>
                    <a:pt x="5715000" y="0"/>
                  </a:lnTo>
                  <a:lnTo>
                    <a:pt x="5715000" y="3530600"/>
                  </a:lnTo>
                  <a:lnTo>
                    <a:pt x="0" y="353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8335978" y="1701835"/>
              <a:ext cx="3559787" cy="2293779"/>
            </a:xfrm>
            <a:custGeom>
              <a:avLst/>
              <a:gdLst/>
              <a:ahLst/>
              <a:cxnLst/>
              <a:rect l="l" t="t" r="r" b="b"/>
              <a:pathLst>
                <a:path w="3559787" h="2293779" extrusionOk="0">
                  <a:moveTo>
                    <a:pt x="0" y="0"/>
                  </a:moveTo>
                  <a:lnTo>
                    <a:pt x="3559788" y="0"/>
                  </a:lnTo>
                  <a:lnTo>
                    <a:pt x="3559788" y="2293780"/>
                  </a:lnTo>
                  <a:lnTo>
                    <a:pt x="0" y="22937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8335502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8926052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9526127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10116677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10707227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11297777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9"/>
            <p:cNvSpPr/>
            <p:nvPr/>
          </p:nvSpPr>
          <p:spPr>
            <a:xfrm>
              <a:off x="11897852" y="1702628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8335502" y="3996090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8335502" y="3739147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8335502" y="3482203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9"/>
            <p:cNvSpPr/>
            <p:nvPr/>
          </p:nvSpPr>
          <p:spPr>
            <a:xfrm>
              <a:off x="8335502" y="3234775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9"/>
            <p:cNvSpPr/>
            <p:nvPr/>
          </p:nvSpPr>
          <p:spPr>
            <a:xfrm>
              <a:off x="8335502" y="2977831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9"/>
            <p:cNvSpPr/>
            <p:nvPr/>
          </p:nvSpPr>
          <p:spPr>
            <a:xfrm>
              <a:off x="8335502" y="2720887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9"/>
            <p:cNvSpPr/>
            <p:nvPr/>
          </p:nvSpPr>
          <p:spPr>
            <a:xfrm>
              <a:off x="8335502" y="2463943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9"/>
            <p:cNvSpPr/>
            <p:nvPr/>
          </p:nvSpPr>
          <p:spPr>
            <a:xfrm>
              <a:off x="8335502" y="2206999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9"/>
            <p:cNvSpPr/>
            <p:nvPr/>
          </p:nvSpPr>
          <p:spPr>
            <a:xfrm>
              <a:off x="8335502" y="1959572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9"/>
            <p:cNvSpPr/>
            <p:nvPr/>
          </p:nvSpPr>
          <p:spPr>
            <a:xfrm>
              <a:off x="8335502" y="1702628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9479169" y="227139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8989698" y="2100892"/>
              <a:ext cx="57150" cy="57097"/>
            </a:xfrm>
            <a:custGeom>
              <a:avLst/>
              <a:gdLst/>
              <a:ahLst/>
              <a:cxnLst/>
              <a:rect l="l" t="t" r="r" b="b"/>
              <a:pathLst>
                <a:path w="57150" h="57097" extrusionOk="0">
                  <a:moveTo>
                    <a:pt x="57150" y="28548"/>
                  </a:moveTo>
                  <a:cubicBezTo>
                    <a:pt x="57150" y="44317"/>
                    <a:pt x="44358" y="57098"/>
                    <a:pt x="28575" y="57098"/>
                  </a:cubicBezTo>
                  <a:cubicBezTo>
                    <a:pt x="12792" y="57098"/>
                    <a:pt x="0" y="44317"/>
                    <a:pt x="0" y="28548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8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10087302" y="204123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4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10799257" y="248556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10532272" y="207725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10324617" y="251026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10383948" y="251026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9523660" y="228443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9"/>
            <p:cNvSpPr/>
            <p:nvPr/>
          </p:nvSpPr>
          <p:spPr>
            <a:xfrm>
              <a:off x="11362890" y="225973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9"/>
            <p:cNvSpPr/>
            <p:nvPr/>
          </p:nvSpPr>
          <p:spPr>
            <a:xfrm>
              <a:off x="9790646" y="19741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9"/>
            <p:cNvSpPr/>
            <p:nvPr/>
          </p:nvSpPr>
          <p:spPr>
            <a:xfrm>
              <a:off x="9523660" y="228443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9"/>
            <p:cNvSpPr/>
            <p:nvPr/>
          </p:nvSpPr>
          <p:spPr>
            <a:xfrm>
              <a:off x="10235625" y="251241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9"/>
            <p:cNvSpPr/>
            <p:nvPr/>
          </p:nvSpPr>
          <p:spPr>
            <a:xfrm>
              <a:off x="10561933" y="251241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9"/>
            <p:cNvSpPr/>
            <p:nvPr/>
          </p:nvSpPr>
          <p:spPr>
            <a:xfrm>
              <a:off x="10087302" y="232391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4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9"/>
            <p:cNvSpPr/>
            <p:nvPr/>
          </p:nvSpPr>
          <p:spPr>
            <a:xfrm>
              <a:off x="10027971" y="228036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9"/>
            <p:cNvSpPr/>
            <p:nvPr/>
          </p:nvSpPr>
          <p:spPr>
            <a:xfrm>
              <a:off x="9879647" y="228036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9"/>
            <p:cNvSpPr/>
            <p:nvPr/>
          </p:nvSpPr>
          <p:spPr>
            <a:xfrm>
              <a:off x="9879647" y="241229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9"/>
            <p:cNvSpPr/>
            <p:nvPr/>
          </p:nvSpPr>
          <p:spPr>
            <a:xfrm>
              <a:off x="10235625" y="225245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9"/>
            <p:cNvSpPr/>
            <p:nvPr/>
          </p:nvSpPr>
          <p:spPr>
            <a:xfrm>
              <a:off x="10621264" y="216283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9"/>
            <p:cNvSpPr/>
            <p:nvPr/>
          </p:nvSpPr>
          <p:spPr>
            <a:xfrm>
              <a:off x="10621264" y="216283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9"/>
            <p:cNvSpPr/>
            <p:nvPr/>
          </p:nvSpPr>
          <p:spPr>
            <a:xfrm>
              <a:off x="10502611" y="212826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9"/>
            <p:cNvSpPr/>
            <p:nvPr/>
          </p:nvSpPr>
          <p:spPr>
            <a:xfrm>
              <a:off x="11244227" y="320471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9"/>
            <p:cNvSpPr/>
            <p:nvPr/>
          </p:nvSpPr>
          <p:spPr>
            <a:xfrm>
              <a:off x="10977242" y="269274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9"/>
            <p:cNvSpPr/>
            <p:nvPr/>
          </p:nvSpPr>
          <p:spPr>
            <a:xfrm>
              <a:off x="10532272" y="269274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9"/>
            <p:cNvSpPr/>
            <p:nvPr/>
          </p:nvSpPr>
          <p:spPr>
            <a:xfrm>
              <a:off x="11125565" y="264786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802" y="57099"/>
                    <a:pt x="0" y="44309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9"/>
            <p:cNvSpPr/>
            <p:nvPr/>
          </p:nvSpPr>
          <p:spPr>
            <a:xfrm>
              <a:off x="10828918" y="254497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9"/>
            <p:cNvSpPr/>
            <p:nvPr/>
          </p:nvSpPr>
          <p:spPr>
            <a:xfrm>
              <a:off x="9998300" y="248814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9"/>
            <p:cNvSpPr/>
            <p:nvPr/>
          </p:nvSpPr>
          <p:spPr>
            <a:xfrm>
              <a:off x="10472941" y="237282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9"/>
            <p:cNvSpPr/>
            <p:nvPr/>
          </p:nvSpPr>
          <p:spPr>
            <a:xfrm>
              <a:off x="10873419" y="232002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9"/>
            <p:cNvSpPr/>
            <p:nvPr/>
          </p:nvSpPr>
          <p:spPr>
            <a:xfrm>
              <a:off x="10278335" y="180654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802" y="57099"/>
                    <a:pt x="0" y="44317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9"/>
            <p:cNvSpPr/>
            <p:nvPr/>
          </p:nvSpPr>
          <p:spPr>
            <a:xfrm>
              <a:off x="10176294" y="254792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9"/>
            <p:cNvSpPr/>
            <p:nvPr/>
          </p:nvSpPr>
          <p:spPr>
            <a:xfrm>
              <a:off x="11178962" y="318604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9"/>
            <p:cNvSpPr/>
            <p:nvPr/>
          </p:nvSpPr>
          <p:spPr>
            <a:xfrm>
              <a:off x="10443280" y="270440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9"/>
            <p:cNvSpPr/>
            <p:nvPr/>
          </p:nvSpPr>
          <p:spPr>
            <a:xfrm>
              <a:off x="10324617" y="253656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9"/>
            <p:cNvSpPr/>
            <p:nvPr/>
          </p:nvSpPr>
          <p:spPr>
            <a:xfrm>
              <a:off x="10191124" y="221486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9"/>
            <p:cNvSpPr/>
            <p:nvPr/>
          </p:nvSpPr>
          <p:spPr>
            <a:xfrm>
              <a:off x="10383948" y="19741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9"/>
            <p:cNvSpPr/>
            <p:nvPr/>
          </p:nvSpPr>
          <p:spPr>
            <a:xfrm>
              <a:off x="9790646" y="193382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9"/>
            <p:cNvSpPr/>
            <p:nvPr/>
          </p:nvSpPr>
          <p:spPr>
            <a:xfrm>
              <a:off x="9998300" y="181618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9"/>
            <p:cNvSpPr/>
            <p:nvPr/>
          </p:nvSpPr>
          <p:spPr>
            <a:xfrm>
              <a:off x="10828918" y="292062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9"/>
            <p:cNvSpPr/>
            <p:nvPr/>
          </p:nvSpPr>
          <p:spPr>
            <a:xfrm>
              <a:off x="10235625" y="220364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9"/>
            <p:cNvSpPr/>
            <p:nvPr/>
          </p:nvSpPr>
          <p:spPr>
            <a:xfrm>
              <a:off x="9790646" y="193382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9"/>
            <p:cNvSpPr/>
            <p:nvPr/>
          </p:nvSpPr>
          <p:spPr>
            <a:xfrm>
              <a:off x="10680595" y="189658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9"/>
            <p:cNvSpPr/>
            <p:nvPr/>
          </p:nvSpPr>
          <p:spPr>
            <a:xfrm>
              <a:off x="11778199" y="271471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9"/>
            <p:cNvSpPr/>
            <p:nvPr/>
          </p:nvSpPr>
          <p:spPr>
            <a:xfrm>
              <a:off x="9582991" y="243899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9"/>
            <p:cNvSpPr/>
            <p:nvPr/>
          </p:nvSpPr>
          <p:spPr>
            <a:xfrm>
              <a:off x="9998300" y="234713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9"/>
            <p:cNvSpPr/>
            <p:nvPr/>
          </p:nvSpPr>
          <p:spPr>
            <a:xfrm>
              <a:off x="10858589" y="255096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9"/>
            <p:cNvSpPr/>
            <p:nvPr/>
          </p:nvSpPr>
          <p:spPr>
            <a:xfrm>
              <a:off x="9701654" y="222030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9"/>
            <p:cNvSpPr/>
            <p:nvPr/>
          </p:nvSpPr>
          <p:spPr>
            <a:xfrm>
              <a:off x="10057631" y="222030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9"/>
            <p:cNvSpPr/>
            <p:nvPr/>
          </p:nvSpPr>
          <p:spPr>
            <a:xfrm>
              <a:off x="9701654" y="211491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9"/>
            <p:cNvSpPr/>
            <p:nvPr/>
          </p:nvSpPr>
          <p:spPr>
            <a:xfrm>
              <a:off x="10413609" y="354572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9"/>
            <p:cNvSpPr/>
            <p:nvPr/>
          </p:nvSpPr>
          <p:spPr>
            <a:xfrm>
              <a:off x="10636094" y="305916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802" y="57099"/>
                    <a:pt x="0" y="44309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9"/>
            <p:cNvSpPr/>
            <p:nvPr/>
          </p:nvSpPr>
          <p:spPr>
            <a:xfrm>
              <a:off x="10324617" y="244355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10739926" y="22872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10205955" y="349066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10689491" y="348203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90"/>
                    <a:pt x="1280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10027971" y="235212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9716484" y="226658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9671993" y="244124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4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10114000" y="380821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4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10060603" y="330389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9713522" y="226085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10808154" y="282975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10532272" y="334496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9696472" y="4388168"/>
              <a:ext cx="836266" cy="117175"/>
            </a:xfrm>
            <a:custGeom>
              <a:avLst/>
              <a:gdLst/>
              <a:ahLst/>
              <a:cxnLst/>
              <a:rect l="l" t="t" r="r" b="b"/>
              <a:pathLst>
                <a:path w="836266" h="117175" extrusionOk="0">
                  <a:moveTo>
                    <a:pt x="28880" y="56651"/>
                  </a:moveTo>
                  <a:cubicBezTo>
                    <a:pt x="19745" y="53977"/>
                    <a:pt x="13049" y="50704"/>
                    <a:pt x="8782" y="46840"/>
                  </a:cubicBezTo>
                  <a:cubicBezTo>
                    <a:pt x="4620" y="42976"/>
                    <a:pt x="2534" y="38218"/>
                    <a:pt x="2534" y="32565"/>
                  </a:cubicBezTo>
                  <a:cubicBezTo>
                    <a:pt x="2534" y="26218"/>
                    <a:pt x="5067" y="20965"/>
                    <a:pt x="10125" y="16806"/>
                  </a:cubicBezTo>
                  <a:cubicBezTo>
                    <a:pt x="15278" y="12543"/>
                    <a:pt x="21984" y="10411"/>
                    <a:pt x="30213" y="10411"/>
                  </a:cubicBezTo>
                  <a:cubicBezTo>
                    <a:pt x="35776" y="10411"/>
                    <a:pt x="40729" y="11496"/>
                    <a:pt x="45101" y="13685"/>
                  </a:cubicBezTo>
                  <a:cubicBezTo>
                    <a:pt x="49463" y="15864"/>
                    <a:pt x="52835" y="18833"/>
                    <a:pt x="55216" y="22602"/>
                  </a:cubicBezTo>
                  <a:cubicBezTo>
                    <a:pt x="57702" y="26370"/>
                    <a:pt x="58941" y="30529"/>
                    <a:pt x="58941" y="35097"/>
                  </a:cubicBezTo>
                  <a:lnTo>
                    <a:pt x="48073" y="35097"/>
                  </a:lnTo>
                  <a:cubicBezTo>
                    <a:pt x="48073" y="30138"/>
                    <a:pt x="46491" y="26265"/>
                    <a:pt x="43310" y="23496"/>
                  </a:cubicBezTo>
                  <a:cubicBezTo>
                    <a:pt x="40234" y="20717"/>
                    <a:pt x="35871" y="19328"/>
                    <a:pt x="30213" y="19328"/>
                  </a:cubicBezTo>
                  <a:cubicBezTo>
                    <a:pt x="24955" y="19328"/>
                    <a:pt x="20841" y="20517"/>
                    <a:pt x="17859" y="22896"/>
                  </a:cubicBezTo>
                  <a:cubicBezTo>
                    <a:pt x="14888" y="25180"/>
                    <a:pt x="13402" y="28349"/>
                    <a:pt x="13402" y="32413"/>
                  </a:cubicBezTo>
                  <a:cubicBezTo>
                    <a:pt x="13402" y="35782"/>
                    <a:pt x="14783" y="38608"/>
                    <a:pt x="17564" y="40892"/>
                  </a:cubicBezTo>
                  <a:cubicBezTo>
                    <a:pt x="20441" y="43166"/>
                    <a:pt x="25251" y="45250"/>
                    <a:pt x="32004" y="47135"/>
                  </a:cubicBezTo>
                  <a:cubicBezTo>
                    <a:pt x="38748" y="49019"/>
                    <a:pt x="44005" y="51103"/>
                    <a:pt x="47777" y="53378"/>
                  </a:cubicBezTo>
                  <a:cubicBezTo>
                    <a:pt x="51645" y="55662"/>
                    <a:pt x="54473" y="58336"/>
                    <a:pt x="56264" y="61410"/>
                  </a:cubicBezTo>
                  <a:cubicBezTo>
                    <a:pt x="58141" y="64483"/>
                    <a:pt x="59084" y="68052"/>
                    <a:pt x="59084" y="72116"/>
                  </a:cubicBezTo>
                  <a:cubicBezTo>
                    <a:pt x="59084" y="78758"/>
                    <a:pt x="56512" y="84059"/>
                    <a:pt x="51349" y="88027"/>
                  </a:cubicBezTo>
                  <a:cubicBezTo>
                    <a:pt x="46187" y="91995"/>
                    <a:pt x="39348" y="93975"/>
                    <a:pt x="30813" y="93975"/>
                  </a:cubicBezTo>
                  <a:cubicBezTo>
                    <a:pt x="25155" y="93975"/>
                    <a:pt x="19898" y="92880"/>
                    <a:pt x="15030" y="90701"/>
                  </a:cubicBezTo>
                  <a:cubicBezTo>
                    <a:pt x="10268" y="88522"/>
                    <a:pt x="6553" y="85600"/>
                    <a:pt x="3877" y="81927"/>
                  </a:cubicBezTo>
                  <a:cubicBezTo>
                    <a:pt x="1295" y="78168"/>
                    <a:pt x="0" y="73952"/>
                    <a:pt x="0" y="69289"/>
                  </a:cubicBezTo>
                  <a:lnTo>
                    <a:pt x="10716" y="69289"/>
                  </a:lnTo>
                  <a:cubicBezTo>
                    <a:pt x="10716" y="74152"/>
                    <a:pt x="12554" y="78016"/>
                    <a:pt x="16221" y="80890"/>
                  </a:cubicBezTo>
                  <a:cubicBezTo>
                    <a:pt x="19898" y="83764"/>
                    <a:pt x="24755" y="85201"/>
                    <a:pt x="30813" y="85201"/>
                  </a:cubicBezTo>
                  <a:cubicBezTo>
                    <a:pt x="36462" y="85201"/>
                    <a:pt x="40786" y="84059"/>
                    <a:pt x="43758" y="81784"/>
                  </a:cubicBezTo>
                  <a:cubicBezTo>
                    <a:pt x="46739" y="79405"/>
                    <a:pt x="48225" y="76227"/>
                    <a:pt x="48225" y="72268"/>
                  </a:cubicBezTo>
                  <a:cubicBezTo>
                    <a:pt x="48225" y="68300"/>
                    <a:pt x="46834" y="65225"/>
                    <a:pt x="44053" y="63046"/>
                  </a:cubicBezTo>
                  <a:cubicBezTo>
                    <a:pt x="41281" y="60867"/>
                    <a:pt x="36214" y="58735"/>
                    <a:pt x="28880" y="56651"/>
                  </a:cubicBezTo>
                  <a:close/>
                  <a:moveTo>
                    <a:pt x="95107" y="93975"/>
                  </a:moveTo>
                  <a:cubicBezTo>
                    <a:pt x="86868" y="93975"/>
                    <a:pt x="80172" y="91301"/>
                    <a:pt x="75009" y="85943"/>
                  </a:cubicBezTo>
                  <a:cubicBezTo>
                    <a:pt x="69952" y="80490"/>
                    <a:pt x="67418" y="73258"/>
                    <a:pt x="67418" y="64236"/>
                  </a:cubicBezTo>
                  <a:lnTo>
                    <a:pt x="67418" y="62456"/>
                  </a:lnTo>
                  <a:cubicBezTo>
                    <a:pt x="67418" y="56404"/>
                    <a:pt x="68561" y="51056"/>
                    <a:pt x="70847" y="46393"/>
                  </a:cubicBezTo>
                  <a:cubicBezTo>
                    <a:pt x="73123" y="41634"/>
                    <a:pt x="76305" y="37971"/>
                    <a:pt x="80372" y="35392"/>
                  </a:cubicBezTo>
                  <a:cubicBezTo>
                    <a:pt x="84534" y="32717"/>
                    <a:pt x="89002" y="31376"/>
                    <a:pt x="93764" y="31376"/>
                  </a:cubicBezTo>
                  <a:cubicBezTo>
                    <a:pt x="101603" y="31376"/>
                    <a:pt x="107709" y="33955"/>
                    <a:pt x="112071" y="39103"/>
                  </a:cubicBezTo>
                  <a:cubicBezTo>
                    <a:pt x="116434" y="44261"/>
                    <a:pt x="118615" y="51646"/>
                    <a:pt x="118615" y="61267"/>
                  </a:cubicBezTo>
                  <a:lnTo>
                    <a:pt x="118615" y="65578"/>
                  </a:lnTo>
                  <a:lnTo>
                    <a:pt x="77695" y="65578"/>
                  </a:lnTo>
                  <a:cubicBezTo>
                    <a:pt x="77886" y="71525"/>
                    <a:pt x="79629" y="76331"/>
                    <a:pt x="82896" y="79995"/>
                  </a:cubicBezTo>
                  <a:cubicBezTo>
                    <a:pt x="86277" y="83668"/>
                    <a:pt x="90545" y="85496"/>
                    <a:pt x="95698" y="85496"/>
                  </a:cubicBezTo>
                  <a:cubicBezTo>
                    <a:pt x="99270" y="85496"/>
                    <a:pt x="102298" y="84753"/>
                    <a:pt x="104775" y="83269"/>
                  </a:cubicBezTo>
                  <a:cubicBezTo>
                    <a:pt x="107356" y="81784"/>
                    <a:pt x="109642" y="79795"/>
                    <a:pt x="111623" y="77321"/>
                  </a:cubicBezTo>
                  <a:lnTo>
                    <a:pt x="117872" y="82231"/>
                  </a:lnTo>
                  <a:cubicBezTo>
                    <a:pt x="112814" y="90064"/>
                    <a:pt x="105223" y="93975"/>
                    <a:pt x="95107" y="93975"/>
                  </a:cubicBezTo>
                  <a:close/>
                  <a:moveTo>
                    <a:pt x="93764" y="39855"/>
                  </a:moveTo>
                  <a:cubicBezTo>
                    <a:pt x="89602" y="39855"/>
                    <a:pt x="86077" y="41387"/>
                    <a:pt x="83201" y="44461"/>
                  </a:cubicBezTo>
                  <a:cubicBezTo>
                    <a:pt x="80420" y="47430"/>
                    <a:pt x="78734" y="51646"/>
                    <a:pt x="78134" y="57099"/>
                  </a:cubicBezTo>
                  <a:lnTo>
                    <a:pt x="108347" y="57099"/>
                  </a:lnTo>
                  <a:lnTo>
                    <a:pt x="108347" y="56356"/>
                  </a:lnTo>
                  <a:cubicBezTo>
                    <a:pt x="108052" y="51103"/>
                    <a:pt x="106613" y="47040"/>
                    <a:pt x="104032" y="44166"/>
                  </a:cubicBezTo>
                  <a:cubicBezTo>
                    <a:pt x="101556" y="41292"/>
                    <a:pt x="98127" y="39855"/>
                    <a:pt x="93764" y="39855"/>
                  </a:cubicBezTo>
                  <a:close/>
                  <a:moveTo>
                    <a:pt x="136922" y="32413"/>
                  </a:moveTo>
                  <a:lnTo>
                    <a:pt x="137227" y="39998"/>
                  </a:lnTo>
                  <a:cubicBezTo>
                    <a:pt x="141884" y="34250"/>
                    <a:pt x="147942" y="31376"/>
                    <a:pt x="155381" y="31376"/>
                  </a:cubicBezTo>
                  <a:cubicBezTo>
                    <a:pt x="168183" y="31376"/>
                    <a:pt x="174631" y="38561"/>
                    <a:pt x="174727" y="52940"/>
                  </a:cubicBezTo>
                  <a:lnTo>
                    <a:pt x="174727" y="92785"/>
                  </a:lnTo>
                  <a:lnTo>
                    <a:pt x="164306" y="92785"/>
                  </a:lnTo>
                  <a:lnTo>
                    <a:pt x="164306" y="52788"/>
                  </a:lnTo>
                  <a:cubicBezTo>
                    <a:pt x="164306" y="48524"/>
                    <a:pt x="163316" y="45355"/>
                    <a:pt x="161334" y="43271"/>
                  </a:cubicBezTo>
                  <a:cubicBezTo>
                    <a:pt x="159448" y="41187"/>
                    <a:pt x="156420" y="40150"/>
                    <a:pt x="152257" y="40150"/>
                  </a:cubicBezTo>
                  <a:cubicBezTo>
                    <a:pt x="148885" y="40150"/>
                    <a:pt x="145904" y="41044"/>
                    <a:pt x="143323" y="42824"/>
                  </a:cubicBezTo>
                  <a:cubicBezTo>
                    <a:pt x="140846" y="44613"/>
                    <a:pt x="138912" y="46935"/>
                    <a:pt x="137522" y="49809"/>
                  </a:cubicBezTo>
                  <a:lnTo>
                    <a:pt x="137522" y="92785"/>
                  </a:lnTo>
                  <a:lnTo>
                    <a:pt x="127254" y="92785"/>
                  </a:lnTo>
                  <a:lnTo>
                    <a:pt x="127254" y="32413"/>
                  </a:lnTo>
                  <a:lnTo>
                    <a:pt x="136922" y="32413"/>
                  </a:lnTo>
                  <a:close/>
                  <a:moveTo>
                    <a:pt x="229048" y="76731"/>
                  </a:moveTo>
                  <a:cubicBezTo>
                    <a:pt x="229048" y="73952"/>
                    <a:pt x="227962" y="71821"/>
                    <a:pt x="225771" y="70336"/>
                  </a:cubicBezTo>
                  <a:cubicBezTo>
                    <a:pt x="223694" y="68747"/>
                    <a:pt x="220018" y="67405"/>
                    <a:pt x="214760" y="66320"/>
                  </a:cubicBezTo>
                  <a:cubicBezTo>
                    <a:pt x="209607" y="65225"/>
                    <a:pt x="205483" y="63893"/>
                    <a:pt x="202406" y="62304"/>
                  </a:cubicBezTo>
                  <a:cubicBezTo>
                    <a:pt x="199330" y="60715"/>
                    <a:pt x="197053" y="58888"/>
                    <a:pt x="195567" y="56804"/>
                  </a:cubicBezTo>
                  <a:cubicBezTo>
                    <a:pt x="194177" y="54624"/>
                    <a:pt x="193481" y="52045"/>
                    <a:pt x="193481" y="49067"/>
                  </a:cubicBezTo>
                  <a:cubicBezTo>
                    <a:pt x="193481" y="44109"/>
                    <a:pt x="195567" y="39950"/>
                    <a:pt x="199730" y="36581"/>
                  </a:cubicBezTo>
                  <a:cubicBezTo>
                    <a:pt x="203902" y="33107"/>
                    <a:pt x="209255" y="31376"/>
                    <a:pt x="215808" y="31376"/>
                  </a:cubicBezTo>
                  <a:cubicBezTo>
                    <a:pt x="222647" y="31376"/>
                    <a:pt x="228152" y="33155"/>
                    <a:pt x="232324" y="36724"/>
                  </a:cubicBezTo>
                  <a:cubicBezTo>
                    <a:pt x="236591" y="40197"/>
                    <a:pt x="238725" y="44661"/>
                    <a:pt x="238725" y="50114"/>
                  </a:cubicBezTo>
                  <a:lnTo>
                    <a:pt x="228457" y="50114"/>
                  </a:lnTo>
                  <a:cubicBezTo>
                    <a:pt x="228457" y="47335"/>
                    <a:pt x="227209" y="44956"/>
                    <a:pt x="224733" y="42976"/>
                  </a:cubicBezTo>
                  <a:cubicBezTo>
                    <a:pt x="222352" y="40892"/>
                    <a:pt x="219380" y="39855"/>
                    <a:pt x="215808" y="39855"/>
                  </a:cubicBezTo>
                  <a:cubicBezTo>
                    <a:pt x="212036" y="39855"/>
                    <a:pt x="209055" y="40692"/>
                    <a:pt x="206873" y="42377"/>
                  </a:cubicBezTo>
                  <a:cubicBezTo>
                    <a:pt x="204788" y="43966"/>
                    <a:pt x="203749" y="46050"/>
                    <a:pt x="203749" y="48619"/>
                  </a:cubicBezTo>
                  <a:cubicBezTo>
                    <a:pt x="203749" y="51103"/>
                    <a:pt x="204740" y="52987"/>
                    <a:pt x="206721" y="54272"/>
                  </a:cubicBezTo>
                  <a:cubicBezTo>
                    <a:pt x="208712" y="55566"/>
                    <a:pt x="212284" y="56804"/>
                    <a:pt x="217437" y="57993"/>
                  </a:cubicBezTo>
                  <a:cubicBezTo>
                    <a:pt x="222599" y="59078"/>
                    <a:pt x="226771" y="60420"/>
                    <a:pt x="229943" y="62009"/>
                  </a:cubicBezTo>
                  <a:cubicBezTo>
                    <a:pt x="233115" y="63589"/>
                    <a:pt x="235448" y="65521"/>
                    <a:pt x="236934" y="67805"/>
                  </a:cubicBezTo>
                  <a:cubicBezTo>
                    <a:pt x="238525" y="70089"/>
                    <a:pt x="239316" y="72810"/>
                    <a:pt x="239316" y="75979"/>
                  </a:cubicBezTo>
                  <a:cubicBezTo>
                    <a:pt x="239316" y="81432"/>
                    <a:pt x="237134" y="85800"/>
                    <a:pt x="232772" y="89064"/>
                  </a:cubicBezTo>
                  <a:cubicBezTo>
                    <a:pt x="228505" y="92338"/>
                    <a:pt x="222952" y="93975"/>
                    <a:pt x="216103" y="93975"/>
                  </a:cubicBezTo>
                  <a:cubicBezTo>
                    <a:pt x="211236" y="93975"/>
                    <a:pt x="206921" y="93128"/>
                    <a:pt x="203149" y="91443"/>
                  </a:cubicBezTo>
                  <a:cubicBezTo>
                    <a:pt x="199482" y="89664"/>
                    <a:pt x="196605" y="87237"/>
                    <a:pt x="194520" y="84163"/>
                  </a:cubicBezTo>
                  <a:cubicBezTo>
                    <a:pt x="192434" y="81090"/>
                    <a:pt x="191395" y="77768"/>
                    <a:pt x="191395" y="74200"/>
                  </a:cubicBezTo>
                  <a:lnTo>
                    <a:pt x="201663" y="74200"/>
                  </a:lnTo>
                  <a:cubicBezTo>
                    <a:pt x="201863" y="77663"/>
                    <a:pt x="203254" y="80443"/>
                    <a:pt x="205835" y="82527"/>
                  </a:cubicBezTo>
                  <a:cubicBezTo>
                    <a:pt x="208417" y="84506"/>
                    <a:pt x="211836" y="85496"/>
                    <a:pt x="216103" y="85496"/>
                  </a:cubicBezTo>
                  <a:cubicBezTo>
                    <a:pt x="219970" y="85496"/>
                    <a:pt x="223095" y="84706"/>
                    <a:pt x="225476" y="83116"/>
                  </a:cubicBezTo>
                  <a:cubicBezTo>
                    <a:pt x="227857" y="81537"/>
                    <a:pt x="229048" y="79405"/>
                    <a:pt x="229048" y="76731"/>
                  </a:cubicBezTo>
                  <a:close/>
                  <a:moveTo>
                    <a:pt x="262242" y="92785"/>
                  </a:moveTo>
                  <a:lnTo>
                    <a:pt x="251965" y="92785"/>
                  </a:lnTo>
                  <a:lnTo>
                    <a:pt x="251965" y="32413"/>
                  </a:lnTo>
                  <a:lnTo>
                    <a:pt x="262242" y="32413"/>
                  </a:lnTo>
                  <a:lnTo>
                    <a:pt x="262242" y="92785"/>
                  </a:lnTo>
                  <a:close/>
                  <a:moveTo>
                    <a:pt x="251079" y="16501"/>
                  </a:moveTo>
                  <a:cubicBezTo>
                    <a:pt x="251079" y="14817"/>
                    <a:pt x="251574" y="13380"/>
                    <a:pt x="252565" y="12190"/>
                  </a:cubicBezTo>
                  <a:cubicBezTo>
                    <a:pt x="253651" y="11001"/>
                    <a:pt x="255194" y="10411"/>
                    <a:pt x="257175" y="10411"/>
                  </a:cubicBezTo>
                  <a:cubicBezTo>
                    <a:pt x="259166" y="10411"/>
                    <a:pt x="260652" y="11001"/>
                    <a:pt x="261642" y="12190"/>
                  </a:cubicBezTo>
                  <a:cubicBezTo>
                    <a:pt x="262737" y="13380"/>
                    <a:pt x="263280" y="14817"/>
                    <a:pt x="263280" y="16501"/>
                  </a:cubicBezTo>
                  <a:cubicBezTo>
                    <a:pt x="263280" y="18091"/>
                    <a:pt x="262737" y="19480"/>
                    <a:pt x="261642" y="20670"/>
                  </a:cubicBezTo>
                  <a:cubicBezTo>
                    <a:pt x="260652" y="21754"/>
                    <a:pt x="259166" y="22306"/>
                    <a:pt x="257175" y="22306"/>
                  </a:cubicBezTo>
                  <a:cubicBezTo>
                    <a:pt x="255194" y="22306"/>
                    <a:pt x="253651" y="21754"/>
                    <a:pt x="252565" y="20670"/>
                  </a:cubicBezTo>
                  <a:cubicBezTo>
                    <a:pt x="251574" y="19480"/>
                    <a:pt x="251079" y="18091"/>
                    <a:pt x="251079" y="16501"/>
                  </a:cubicBezTo>
                  <a:close/>
                  <a:moveTo>
                    <a:pt x="293637" y="17843"/>
                  </a:moveTo>
                  <a:lnTo>
                    <a:pt x="293637" y="32413"/>
                  </a:lnTo>
                  <a:lnTo>
                    <a:pt x="304800" y="32413"/>
                  </a:lnTo>
                  <a:lnTo>
                    <a:pt x="304800" y="40445"/>
                  </a:lnTo>
                  <a:lnTo>
                    <a:pt x="293637" y="40445"/>
                  </a:lnTo>
                  <a:lnTo>
                    <a:pt x="293637" y="77768"/>
                  </a:lnTo>
                  <a:cubicBezTo>
                    <a:pt x="293637" y="80242"/>
                    <a:pt x="294142" y="82079"/>
                    <a:pt x="295132" y="83269"/>
                  </a:cubicBezTo>
                  <a:cubicBezTo>
                    <a:pt x="296123" y="84458"/>
                    <a:pt x="297809" y="85058"/>
                    <a:pt x="300190" y="85058"/>
                  </a:cubicBezTo>
                  <a:cubicBezTo>
                    <a:pt x="301380" y="85058"/>
                    <a:pt x="303019" y="84858"/>
                    <a:pt x="305105" y="84458"/>
                  </a:cubicBezTo>
                  <a:lnTo>
                    <a:pt x="305105" y="92785"/>
                  </a:lnTo>
                  <a:cubicBezTo>
                    <a:pt x="302419" y="93575"/>
                    <a:pt x="299790" y="93975"/>
                    <a:pt x="297209" y="93975"/>
                  </a:cubicBezTo>
                  <a:cubicBezTo>
                    <a:pt x="292646" y="93975"/>
                    <a:pt x="289179" y="92585"/>
                    <a:pt x="286798" y="89816"/>
                  </a:cubicBezTo>
                  <a:cubicBezTo>
                    <a:pt x="284416" y="86933"/>
                    <a:pt x="283226" y="82926"/>
                    <a:pt x="283226" y="77768"/>
                  </a:cubicBezTo>
                  <a:lnTo>
                    <a:pt x="283226" y="40445"/>
                  </a:lnTo>
                  <a:lnTo>
                    <a:pt x="272205" y="40445"/>
                  </a:lnTo>
                  <a:lnTo>
                    <a:pt x="272205" y="32413"/>
                  </a:lnTo>
                  <a:lnTo>
                    <a:pt x="283226" y="32413"/>
                  </a:lnTo>
                  <a:lnTo>
                    <a:pt x="283226" y="17843"/>
                  </a:lnTo>
                  <a:lnTo>
                    <a:pt x="293637" y="17843"/>
                  </a:lnTo>
                  <a:close/>
                  <a:moveTo>
                    <a:pt x="328917" y="92785"/>
                  </a:moveTo>
                  <a:lnTo>
                    <a:pt x="318640" y="92785"/>
                  </a:lnTo>
                  <a:lnTo>
                    <a:pt x="318640" y="32413"/>
                  </a:lnTo>
                  <a:lnTo>
                    <a:pt x="328917" y="32413"/>
                  </a:lnTo>
                  <a:lnTo>
                    <a:pt x="328917" y="92785"/>
                  </a:lnTo>
                  <a:close/>
                  <a:moveTo>
                    <a:pt x="317754" y="16501"/>
                  </a:moveTo>
                  <a:cubicBezTo>
                    <a:pt x="317754" y="14817"/>
                    <a:pt x="318249" y="13380"/>
                    <a:pt x="319240" y="12190"/>
                  </a:cubicBezTo>
                  <a:cubicBezTo>
                    <a:pt x="320326" y="11001"/>
                    <a:pt x="321869" y="10411"/>
                    <a:pt x="323850" y="10411"/>
                  </a:cubicBezTo>
                  <a:cubicBezTo>
                    <a:pt x="325841" y="10411"/>
                    <a:pt x="327327" y="11001"/>
                    <a:pt x="328317" y="12190"/>
                  </a:cubicBezTo>
                  <a:cubicBezTo>
                    <a:pt x="329412" y="13380"/>
                    <a:pt x="329955" y="14817"/>
                    <a:pt x="329955" y="16501"/>
                  </a:cubicBezTo>
                  <a:cubicBezTo>
                    <a:pt x="329955" y="18091"/>
                    <a:pt x="329412" y="19480"/>
                    <a:pt x="328317" y="20670"/>
                  </a:cubicBezTo>
                  <a:cubicBezTo>
                    <a:pt x="327327" y="21754"/>
                    <a:pt x="325841" y="22306"/>
                    <a:pt x="323850" y="22306"/>
                  </a:cubicBezTo>
                  <a:cubicBezTo>
                    <a:pt x="321869" y="22306"/>
                    <a:pt x="320326" y="21754"/>
                    <a:pt x="319240" y="20670"/>
                  </a:cubicBezTo>
                  <a:cubicBezTo>
                    <a:pt x="318249" y="19480"/>
                    <a:pt x="317754" y="18091"/>
                    <a:pt x="317754" y="16501"/>
                  </a:cubicBezTo>
                  <a:close/>
                  <a:moveTo>
                    <a:pt x="366122" y="78805"/>
                  </a:moveTo>
                  <a:lnTo>
                    <a:pt x="381152" y="32413"/>
                  </a:lnTo>
                  <a:lnTo>
                    <a:pt x="391716" y="32413"/>
                  </a:lnTo>
                  <a:lnTo>
                    <a:pt x="369989" y="92785"/>
                  </a:lnTo>
                  <a:lnTo>
                    <a:pt x="362102" y="92785"/>
                  </a:lnTo>
                  <a:lnTo>
                    <a:pt x="340223" y="32413"/>
                  </a:lnTo>
                  <a:lnTo>
                    <a:pt x="350787" y="32413"/>
                  </a:lnTo>
                  <a:lnTo>
                    <a:pt x="366122" y="78805"/>
                  </a:lnTo>
                  <a:close/>
                  <a:moveTo>
                    <a:pt x="414642" y="92785"/>
                  </a:moveTo>
                  <a:lnTo>
                    <a:pt x="404365" y="92785"/>
                  </a:lnTo>
                  <a:lnTo>
                    <a:pt x="404365" y="32413"/>
                  </a:lnTo>
                  <a:lnTo>
                    <a:pt x="414642" y="32413"/>
                  </a:lnTo>
                  <a:lnTo>
                    <a:pt x="414642" y="92785"/>
                  </a:lnTo>
                  <a:close/>
                  <a:moveTo>
                    <a:pt x="403479" y="16501"/>
                  </a:moveTo>
                  <a:cubicBezTo>
                    <a:pt x="403479" y="14817"/>
                    <a:pt x="403974" y="13380"/>
                    <a:pt x="404965" y="12190"/>
                  </a:cubicBezTo>
                  <a:cubicBezTo>
                    <a:pt x="406051" y="11001"/>
                    <a:pt x="407594" y="10411"/>
                    <a:pt x="409575" y="10411"/>
                  </a:cubicBezTo>
                  <a:cubicBezTo>
                    <a:pt x="411566" y="10411"/>
                    <a:pt x="413052" y="11001"/>
                    <a:pt x="414042" y="12190"/>
                  </a:cubicBezTo>
                  <a:cubicBezTo>
                    <a:pt x="415137" y="13380"/>
                    <a:pt x="415680" y="14817"/>
                    <a:pt x="415680" y="16501"/>
                  </a:cubicBezTo>
                  <a:cubicBezTo>
                    <a:pt x="415680" y="18091"/>
                    <a:pt x="415137" y="19480"/>
                    <a:pt x="414042" y="20670"/>
                  </a:cubicBezTo>
                  <a:cubicBezTo>
                    <a:pt x="413052" y="21754"/>
                    <a:pt x="411566" y="22306"/>
                    <a:pt x="409575" y="22306"/>
                  </a:cubicBezTo>
                  <a:cubicBezTo>
                    <a:pt x="407594" y="22306"/>
                    <a:pt x="406051" y="21754"/>
                    <a:pt x="404965" y="20670"/>
                  </a:cubicBezTo>
                  <a:cubicBezTo>
                    <a:pt x="403974" y="19480"/>
                    <a:pt x="403479" y="18091"/>
                    <a:pt x="403479" y="16501"/>
                  </a:cubicBezTo>
                  <a:close/>
                  <a:moveTo>
                    <a:pt x="446037" y="17843"/>
                  </a:moveTo>
                  <a:lnTo>
                    <a:pt x="446037" y="32413"/>
                  </a:lnTo>
                  <a:lnTo>
                    <a:pt x="457200" y="32413"/>
                  </a:lnTo>
                  <a:lnTo>
                    <a:pt x="457200" y="40445"/>
                  </a:lnTo>
                  <a:lnTo>
                    <a:pt x="446037" y="40445"/>
                  </a:lnTo>
                  <a:lnTo>
                    <a:pt x="446037" y="77768"/>
                  </a:lnTo>
                  <a:cubicBezTo>
                    <a:pt x="446037" y="80242"/>
                    <a:pt x="446542" y="82079"/>
                    <a:pt x="447532" y="83269"/>
                  </a:cubicBezTo>
                  <a:cubicBezTo>
                    <a:pt x="448523" y="84458"/>
                    <a:pt x="450209" y="85058"/>
                    <a:pt x="452590" y="85058"/>
                  </a:cubicBezTo>
                  <a:cubicBezTo>
                    <a:pt x="453780" y="85058"/>
                    <a:pt x="455419" y="84858"/>
                    <a:pt x="457505" y="84458"/>
                  </a:cubicBezTo>
                  <a:lnTo>
                    <a:pt x="457505" y="92785"/>
                  </a:lnTo>
                  <a:cubicBezTo>
                    <a:pt x="454819" y="93575"/>
                    <a:pt x="452190" y="93975"/>
                    <a:pt x="449609" y="93975"/>
                  </a:cubicBezTo>
                  <a:cubicBezTo>
                    <a:pt x="445046" y="93975"/>
                    <a:pt x="441579" y="92585"/>
                    <a:pt x="439198" y="89816"/>
                  </a:cubicBezTo>
                  <a:cubicBezTo>
                    <a:pt x="436816" y="86933"/>
                    <a:pt x="435626" y="82926"/>
                    <a:pt x="435626" y="77768"/>
                  </a:cubicBezTo>
                  <a:lnTo>
                    <a:pt x="435626" y="40445"/>
                  </a:lnTo>
                  <a:lnTo>
                    <a:pt x="424605" y="40445"/>
                  </a:lnTo>
                  <a:lnTo>
                    <a:pt x="424605" y="32413"/>
                  </a:lnTo>
                  <a:lnTo>
                    <a:pt x="435626" y="32413"/>
                  </a:lnTo>
                  <a:lnTo>
                    <a:pt x="435626" y="17843"/>
                  </a:lnTo>
                  <a:lnTo>
                    <a:pt x="446037" y="17843"/>
                  </a:lnTo>
                  <a:close/>
                  <a:moveTo>
                    <a:pt x="489795" y="77616"/>
                  </a:moveTo>
                  <a:lnTo>
                    <a:pt x="503939" y="32413"/>
                  </a:lnTo>
                  <a:lnTo>
                    <a:pt x="514950" y="32413"/>
                  </a:lnTo>
                  <a:lnTo>
                    <a:pt x="490690" y="102149"/>
                  </a:lnTo>
                  <a:cubicBezTo>
                    <a:pt x="486918" y="112161"/>
                    <a:pt x="480965" y="117176"/>
                    <a:pt x="472830" y="117176"/>
                  </a:cubicBezTo>
                  <a:lnTo>
                    <a:pt x="470745" y="117024"/>
                  </a:lnTo>
                  <a:lnTo>
                    <a:pt x="467030" y="116281"/>
                  </a:lnTo>
                  <a:lnTo>
                    <a:pt x="467030" y="107954"/>
                  </a:lnTo>
                  <a:lnTo>
                    <a:pt x="469706" y="108097"/>
                  </a:lnTo>
                  <a:cubicBezTo>
                    <a:pt x="473278" y="108097"/>
                    <a:pt x="476002" y="107402"/>
                    <a:pt x="477888" y="106023"/>
                  </a:cubicBezTo>
                  <a:cubicBezTo>
                    <a:pt x="479879" y="104633"/>
                    <a:pt x="481508" y="102054"/>
                    <a:pt x="482803" y="98286"/>
                  </a:cubicBezTo>
                  <a:lnTo>
                    <a:pt x="485032" y="92043"/>
                  </a:lnTo>
                  <a:lnTo>
                    <a:pt x="463458" y="32413"/>
                  </a:lnTo>
                  <a:lnTo>
                    <a:pt x="474764" y="32413"/>
                  </a:lnTo>
                  <a:lnTo>
                    <a:pt x="489795" y="77616"/>
                  </a:lnTo>
                  <a:close/>
                  <a:moveTo>
                    <a:pt x="577158" y="8479"/>
                  </a:moveTo>
                  <a:lnTo>
                    <a:pt x="566595" y="8479"/>
                  </a:lnTo>
                  <a:lnTo>
                    <a:pt x="566595" y="101712"/>
                  </a:lnTo>
                  <a:lnTo>
                    <a:pt x="577158" y="101712"/>
                  </a:lnTo>
                  <a:lnTo>
                    <a:pt x="577158" y="110181"/>
                  </a:lnTo>
                  <a:lnTo>
                    <a:pt x="556174" y="110181"/>
                  </a:lnTo>
                  <a:lnTo>
                    <a:pt x="556174" y="0"/>
                  </a:lnTo>
                  <a:lnTo>
                    <a:pt x="577158" y="0"/>
                  </a:lnTo>
                  <a:lnTo>
                    <a:pt x="577158" y="8479"/>
                  </a:lnTo>
                  <a:close/>
                  <a:moveTo>
                    <a:pt x="581920" y="62152"/>
                  </a:moveTo>
                  <a:cubicBezTo>
                    <a:pt x="581920" y="52835"/>
                    <a:pt x="584102" y="45403"/>
                    <a:pt x="588473" y="39855"/>
                  </a:cubicBezTo>
                  <a:cubicBezTo>
                    <a:pt x="592836" y="34202"/>
                    <a:pt x="598589" y="31376"/>
                    <a:pt x="605733" y="31376"/>
                  </a:cubicBezTo>
                  <a:cubicBezTo>
                    <a:pt x="612781" y="31376"/>
                    <a:pt x="618382" y="33755"/>
                    <a:pt x="622554" y="38513"/>
                  </a:cubicBezTo>
                  <a:lnTo>
                    <a:pt x="622554" y="7137"/>
                  </a:lnTo>
                  <a:lnTo>
                    <a:pt x="632822" y="7137"/>
                  </a:lnTo>
                  <a:lnTo>
                    <a:pt x="632822" y="92785"/>
                  </a:lnTo>
                  <a:lnTo>
                    <a:pt x="623297" y="92785"/>
                  </a:lnTo>
                  <a:lnTo>
                    <a:pt x="622849" y="86247"/>
                  </a:lnTo>
                  <a:cubicBezTo>
                    <a:pt x="618677" y="91396"/>
                    <a:pt x="612924" y="93975"/>
                    <a:pt x="605581" y="93975"/>
                  </a:cubicBezTo>
                  <a:cubicBezTo>
                    <a:pt x="598637" y="93975"/>
                    <a:pt x="592931" y="91101"/>
                    <a:pt x="588473" y="85353"/>
                  </a:cubicBezTo>
                  <a:cubicBezTo>
                    <a:pt x="584102" y="79605"/>
                    <a:pt x="581920" y="72116"/>
                    <a:pt x="581920" y="62894"/>
                  </a:cubicBezTo>
                  <a:lnTo>
                    <a:pt x="581920" y="62152"/>
                  </a:lnTo>
                  <a:close/>
                  <a:moveTo>
                    <a:pt x="592188" y="63341"/>
                  </a:moveTo>
                  <a:cubicBezTo>
                    <a:pt x="592188" y="70184"/>
                    <a:pt x="593579" y="75541"/>
                    <a:pt x="596360" y="79405"/>
                  </a:cubicBezTo>
                  <a:cubicBezTo>
                    <a:pt x="599237" y="83269"/>
                    <a:pt x="603152" y="85201"/>
                    <a:pt x="608114" y="85201"/>
                  </a:cubicBezTo>
                  <a:cubicBezTo>
                    <a:pt x="614667" y="85201"/>
                    <a:pt x="619477" y="82231"/>
                    <a:pt x="622554" y="76284"/>
                  </a:cubicBezTo>
                  <a:lnTo>
                    <a:pt x="622554" y="48619"/>
                  </a:lnTo>
                  <a:cubicBezTo>
                    <a:pt x="619477" y="42976"/>
                    <a:pt x="614715" y="40150"/>
                    <a:pt x="608266" y="40150"/>
                  </a:cubicBezTo>
                  <a:cubicBezTo>
                    <a:pt x="603199" y="40150"/>
                    <a:pt x="599237" y="42082"/>
                    <a:pt x="596360" y="45945"/>
                  </a:cubicBezTo>
                  <a:cubicBezTo>
                    <a:pt x="593579" y="49809"/>
                    <a:pt x="592188" y="55614"/>
                    <a:pt x="592188" y="63341"/>
                  </a:cubicBezTo>
                  <a:close/>
                  <a:moveTo>
                    <a:pt x="652615" y="92785"/>
                  </a:moveTo>
                  <a:lnTo>
                    <a:pt x="652615" y="11600"/>
                  </a:lnTo>
                  <a:lnTo>
                    <a:pt x="679256" y="11600"/>
                  </a:lnTo>
                  <a:cubicBezTo>
                    <a:pt x="688086" y="11600"/>
                    <a:pt x="694687" y="13428"/>
                    <a:pt x="699049" y="17101"/>
                  </a:cubicBezTo>
                  <a:cubicBezTo>
                    <a:pt x="703516" y="20670"/>
                    <a:pt x="705745" y="26018"/>
                    <a:pt x="705745" y="33155"/>
                  </a:cubicBezTo>
                  <a:cubicBezTo>
                    <a:pt x="705745" y="37028"/>
                    <a:pt x="704650" y="40445"/>
                    <a:pt x="702469" y="43423"/>
                  </a:cubicBezTo>
                  <a:cubicBezTo>
                    <a:pt x="700392" y="46297"/>
                    <a:pt x="697459" y="48524"/>
                    <a:pt x="693687" y="50114"/>
                  </a:cubicBezTo>
                  <a:cubicBezTo>
                    <a:pt x="698154" y="51303"/>
                    <a:pt x="701630" y="53625"/>
                    <a:pt x="704107" y="57099"/>
                  </a:cubicBezTo>
                  <a:cubicBezTo>
                    <a:pt x="706688" y="60467"/>
                    <a:pt x="707974" y="64531"/>
                    <a:pt x="707974" y="69289"/>
                  </a:cubicBezTo>
                  <a:cubicBezTo>
                    <a:pt x="707974" y="76626"/>
                    <a:pt x="705593" y="82374"/>
                    <a:pt x="700831" y="86542"/>
                  </a:cubicBezTo>
                  <a:cubicBezTo>
                    <a:pt x="696173" y="90701"/>
                    <a:pt x="689524" y="92785"/>
                    <a:pt x="680895" y="92785"/>
                  </a:cubicBezTo>
                  <a:lnTo>
                    <a:pt x="652615" y="92785"/>
                  </a:lnTo>
                  <a:close/>
                  <a:moveTo>
                    <a:pt x="663330" y="54872"/>
                  </a:moveTo>
                  <a:lnTo>
                    <a:pt x="663330" y="84011"/>
                  </a:lnTo>
                  <a:lnTo>
                    <a:pt x="681038" y="84011"/>
                  </a:lnTo>
                  <a:cubicBezTo>
                    <a:pt x="686105" y="84011"/>
                    <a:pt x="690067" y="82726"/>
                    <a:pt x="692944" y="80147"/>
                  </a:cubicBezTo>
                  <a:cubicBezTo>
                    <a:pt x="695820" y="77569"/>
                    <a:pt x="697259" y="74000"/>
                    <a:pt x="697259" y="69441"/>
                  </a:cubicBezTo>
                  <a:cubicBezTo>
                    <a:pt x="697259" y="59725"/>
                    <a:pt x="691905" y="54872"/>
                    <a:pt x="681190" y="54872"/>
                  </a:cubicBezTo>
                  <a:lnTo>
                    <a:pt x="663330" y="54872"/>
                  </a:lnTo>
                  <a:close/>
                  <a:moveTo>
                    <a:pt x="663330" y="46240"/>
                  </a:moveTo>
                  <a:lnTo>
                    <a:pt x="679552" y="46240"/>
                  </a:lnTo>
                  <a:cubicBezTo>
                    <a:pt x="684219" y="46240"/>
                    <a:pt x="687934" y="45108"/>
                    <a:pt x="690715" y="42824"/>
                  </a:cubicBezTo>
                  <a:cubicBezTo>
                    <a:pt x="693591" y="40445"/>
                    <a:pt x="695030" y="37219"/>
                    <a:pt x="695030" y="33155"/>
                  </a:cubicBezTo>
                  <a:cubicBezTo>
                    <a:pt x="695030" y="28702"/>
                    <a:pt x="693744" y="25476"/>
                    <a:pt x="691162" y="23496"/>
                  </a:cubicBezTo>
                  <a:cubicBezTo>
                    <a:pt x="688581" y="21412"/>
                    <a:pt x="684609" y="20375"/>
                    <a:pt x="679256" y="20375"/>
                  </a:cubicBezTo>
                  <a:lnTo>
                    <a:pt x="663330" y="20375"/>
                  </a:lnTo>
                  <a:lnTo>
                    <a:pt x="663330" y="46240"/>
                  </a:lnTo>
                  <a:close/>
                  <a:moveTo>
                    <a:pt x="727472" y="32413"/>
                  </a:moveTo>
                  <a:lnTo>
                    <a:pt x="727777" y="39103"/>
                  </a:lnTo>
                  <a:cubicBezTo>
                    <a:pt x="732139" y="33955"/>
                    <a:pt x="738092" y="31376"/>
                    <a:pt x="745636" y="31376"/>
                  </a:cubicBezTo>
                  <a:cubicBezTo>
                    <a:pt x="754066" y="31376"/>
                    <a:pt x="759819" y="34592"/>
                    <a:pt x="762895" y="41044"/>
                  </a:cubicBezTo>
                  <a:cubicBezTo>
                    <a:pt x="764877" y="38161"/>
                    <a:pt x="767458" y="35839"/>
                    <a:pt x="770639" y="34050"/>
                  </a:cubicBezTo>
                  <a:cubicBezTo>
                    <a:pt x="773906" y="32270"/>
                    <a:pt x="777726" y="31376"/>
                    <a:pt x="782098" y="31376"/>
                  </a:cubicBezTo>
                  <a:cubicBezTo>
                    <a:pt x="795395" y="31376"/>
                    <a:pt x="802138" y="38361"/>
                    <a:pt x="802338" y="52340"/>
                  </a:cubicBezTo>
                  <a:lnTo>
                    <a:pt x="802338" y="92785"/>
                  </a:lnTo>
                  <a:lnTo>
                    <a:pt x="792070" y="92785"/>
                  </a:lnTo>
                  <a:lnTo>
                    <a:pt x="792070" y="52940"/>
                  </a:lnTo>
                  <a:cubicBezTo>
                    <a:pt x="792070" y="48677"/>
                    <a:pt x="791070" y="45498"/>
                    <a:pt x="789089" y="43423"/>
                  </a:cubicBezTo>
                  <a:cubicBezTo>
                    <a:pt x="787108" y="41235"/>
                    <a:pt x="783784" y="40150"/>
                    <a:pt x="779116" y="40150"/>
                  </a:cubicBezTo>
                  <a:cubicBezTo>
                    <a:pt x="775249" y="40150"/>
                    <a:pt x="772020" y="41292"/>
                    <a:pt x="769448" y="43566"/>
                  </a:cubicBezTo>
                  <a:cubicBezTo>
                    <a:pt x="766963" y="45850"/>
                    <a:pt x="765524" y="48924"/>
                    <a:pt x="765124" y="52788"/>
                  </a:cubicBezTo>
                  <a:lnTo>
                    <a:pt x="765124" y="92785"/>
                  </a:lnTo>
                  <a:lnTo>
                    <a:pt x="754856" y="92785"/>
                  </a:lnTo>
                  <a:lnTo>
                    <a:pt x="754856" y="53235"/>
                  </a:lnTo>
                  <a:cubicBezTo>
                    <a:pt x="754856" y="44508"/>
                    <a:pt x="750541" y="40150"/>
                    <a:pt x="741912" y="40150"/>
                  </a:cubicBezTo>
                  <a:cubicBezTo>
                    <a:pt x="735168" y="40150"/>
                    <a:pt x="730548" y="43024"/>
                    <a:pt x="728072" y="48772"/>
                  </a:cubicBezTo>
                  <a:lnTo>
                    <a:pt x="728072" y="92785"/>
                  </a:lnTo>
                  <a:lnTo>
                    <a:pt x="717652" y="92785"/>
                  </a:lnTo>
                  <a:lnTo>
                    <a:pt x="717652" y="32413"/>
                  </a:lnTo>
                  <a:lnTo>
                    <a:pt x="727472" y="32413"/>
                  </a:lnTo>
                  <a:close/>
                  <a:moveTo>
                    <a:pt x="815131" y="0"/>
                  </a:moveTo>
                  <a:lnTo>
                    <a:pt x="836266" y="0"/>
                  </a:lnTo>
                  <a:lnTo>
                    <a:pt x="836266" y="110181"/>
                  </a:lnTo>
                  <a:lnTo>
                    <a:pt x="815131" y="110181"/>
                  </a:lnTo>
                  <a:lnTo>
                    <a:pt x="815131" y="101712"/>
                  </a:lnTo>
                  <a:lnTo>
                    <a:pt x="825998" y="101712"/>
                  </a:lnTo>
                  <a:lnTo>
                    <a:pt x="825998" y="8479"/>
                  </a:lnTo>
                  <a:lnTo>
                    <a:pt x="815131" y="8479"/>
                  </a:lnTo>
                  <a:lnTo>
                    <a:pt x="815131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7585884" y="2629701"/>
              <a:ext cx="110281" cy="564144"/>
            </a:xfrm>
            <a:custGeom>
              <a:avLst/>
              <a:gdLst/>
              <a:ahLst/>
              <a:cxnLst/>
              <a:rect l="l" t="t" r="r" b="b"/>
              <a:pathLst>
                <a:path w="110281" h="564144" extrusionOk="0">
                  <a:moveTo>
                    <a:pt x="61020" y="553438"/>
                  </a:moveTo>
                  <a:lnTo>
                    <a:pt x="92869" y="553438"/>
                  </a:lnTo>
                  <a:lnTo>
                    <a:pt x="92869" y="564144"/>
                  </a:lnTo>
                  <a:lnTo>
                    <a:pt x="11609" y="564144"/>
                  </a:lnTo>
                  <a:lnTo>
                    <a:pt x="11609" y="534110"/>
                  </a:lnTo>
                  <a:cubicBezTo>
                    <a:pt x="11609" y="525289"/>
                    <a:pt x="13890" y="518342"/>
                    <a:pt x="18455" y="513288"/>
                  </a:cubicBezTo>
                  <a:cubicBezTo>
                    <a:pt x="22920" y="508235"/>
                    <a:pt x="28923" y="505704"/>
                    <a:pt x="36463" y="505704"/>
                  </a:cubicBezTo>
                  <a:cubicBezTo>
                    <a:pt x="44302" y="505704"/>
                    <a:pt x="50354" y="508188"/>
                    <a:pt x="54620" y="513146"/>
                  </a:cubicBezTo>
                  <a:cubicBezTo>
                    <a:pt x="58886" y="517999"/>
                    <a:pt x="61020" y="525041"/>
                    <a:pt x="61020" y="534253"/>
                  </a:cubicBezTo>
                  <a:lnTo>
                    <a:pt x="61020" y="553438"/>
                  </a:lnTo>
                  <a:close/>
                  <a:moveTo>
                    <a:pt x="52239" y="553438"/>
                  </a:moveTo>
                  <a:lnTo>
                    <a:pt x="52239" y="534110"/>
                  </a:lnTo>
                  <a:cubicBezTo>
                    <a:pt x="52239" y="528362"/>
                    <a:pt x="50900" y="523994"/>
                    <a:pt x="48220" y="521025"/>
                  </a:cubicBezTo>
                  <a:cubicBezTo>
                    <a:pt x="45542" y="517951"/>
                    <a:pt x="41672" y="516410"/>
                    <a:pt x="36612" y="516410"/>
                  </a:cubicBezTo>
                  <a:cubicBezTo>
                    <a:pt x="31750" y="516410"/>
                    <a:pt x="27881" y="517951"/>
                    <a:pt x="25003" y="521025"/>
                  </a:cubicBezTo>
                  <a:cubicBezTo>
                    <a:pt x="22027" y="523994"/>
                    <a:pt x="20489" y="528163"/>
                    <a:pt x="20389" y="533511"/>
                  </a:cubicBezTo>
                  <a:lnTo>
                    <a:pt x="20389" y="553438"/>
                  </a:lnTo>
                  <a:lnTo>
                    <a:pt x="52239" y="553438"/>
                  </a:lnTo>
                  <a:close/>
                  <a:moveTo>
                    <a:pt x="62061" y="492324"/>
                  </a:moveTo>
                  <a:cubicBezTo>
                    <a:pt x="56208" y="492324"/>
                    <a:pt x="50900" y="491182"/>
                    <a:pt x="46137" y="488907"/>
                  </a:cubicBezTo>
                  <a:cubicBezTo>
                    <a:pt x="41375" y="486528"/>
                    <a:pt x="37753" y="483255"/>
                    <a:pt x="35272" y="479086"/>
                  </a:cubicBezTo>
                  <a:cubicBezTo>
                    <a:pt x="32693" y="474928"/>
                    <a:pt x="31403" y="470217"/>
                    <a:pt x="31403" y="464964"/>
                  </a:cubicBezTo>
                  <a:cubicBezTo>
                    <a:pt x="31403" y="456742"/>
                    <a:pt x="34231" y="450099"/>
                    <a:pt x="39886" y="445036"/>
                  </a:cubicBezTo>
                  <a:cubicBezTo>
                    <a:pt x="45542" y="439888"/>
                    <a:pt x="53131" y="437309"/>
                    <a:pt x="62656" y="437309"/>
                  </a:cubicBezTo>
                  <a:lnTo>
                    <a:pt x="63401" y="437309"/>
                  </a:lnTo>
                  <a:cubicBezTo>
                    <a:pt x="69254" y="437309"/>
                    <a:pt x="74513" y="438451"/>
                    <a:pt x="79177" y="440725"/>
                  </a:cubicBezTo>
                  <a:cubicBezTo>
                    <a:pt x="83840" y="443009"/>
                    <a:pt x="87511" y="446226"/>
                    <a:pt x="90190" y="450394"/>
                  </a:cubicBezTo>
                  <a:cubicBezTo>
                    <a:pt x="92770" y="454553"/>
                    <a:pt x="94059" y="459368"/>
                    <a:pt x="94059" y="464812"/>
                  </a:cubicBezTo>
                  <a:cubicBezTo>
                    <a:pt x="94059" y="472948"/>
                    <a:pt x="91231" y="479591"/>
                    <a:pt x="85576" y="484739"/>
                  </a:cubicBezTo>
                  <a:cubicBezTo>
                    <a:pt x="79821" y="489792"/>
                    <a:pt x="72231" y="492324"/>
                    <a:pt x="62806" y="492324"/>
                  </a:cubicBezTo>
                  <a:lnTo>
                    <a:pt x="62061" y="492324"/>
                  </a:lnTo>
                  <a:close/>
                  <a:moveTo>
                    <a:pt x="63401" y="481913"/>
                  </a:moveTo>
                  <a:cubicBezTo>
                    <a:pt x="70049" y="481913"/>
                    <a:pt x="75407" y="480381"/>
                    <a:pt x="79475" y="477307"/>
                  </a:cubicBezTo>
                  <a:cubicBezTo>
                    <a:pt x="83542" y="474138"/>
                    <a:pt x="85576" y="469969"/>
                    <a:pt x="85576" y="464812"/>
                  </a:cubicBezTo>
                  <a:cubicBezTo>
                    <a:pt x="85576" y="459559"/>
                    <a:pt x="83542" y="455400"/>
                    <a:pt x="79475" y="452326"/>
                  </a:cubicBezTo>
                  <a:cubicBezTo>
                    <a:pt x="75308" y="449252"/>
                    <a:pt x="69503" y="447720"/>
                    <a:pt x="62061" y="447720"/>
                  </a:cubicBezTo>
                  <a:cubicBezTo>
                    <a:pt x="55513" y="447720"/>
                    <a:pt x="50204" y="449300"/>
                    <a:pt x="46137" y="452478"/>
                  </a:cubicBezTo>
                  <a:cubicBezTo>
                    <a:pt x="41970" y="455552"/>
                    <a:pt x="39886" y="459711"/>
                    <a:pt x="39886" y="464964"/>
                  </a:cubicBezTo>
                  <a:cubicBezTo>
                    <a:pt x="39886" y="470017"/>
                    <a:pt x="41920" y="474138"/>
                    <a:pt x="45988" y="477307"/>
                  </a:cubicBezTo>
                  <a:cubicBezTo>
                    <a:pt x="49957" y="480381"/>
                    <a:pt x="55761" y="481913"/>
                    <a:pt x="63401" y="481913"/>
                  </a:cubicBezTo>
                  <a:close/>
                  <a:moveTo>
                    <a:pt x="78581" y="369504"/>
                  </a:moveTo>
                  <a:lnTo>
                    <a:pt x="32445" y="357904"/>
                  </a:lnTo>
                  <a:lnTo>
                    <a:pt x="32445" y="347645"/>
                  </a:lnTo>
                  <a:lnTo>
                    <a:pt x="92869" y="365193"/>
                  </a:lnTo>
                  <a:lnTo>
                    <a:pt x="92869" y="373520"/>
                  </a:lnTo>
                  <a:lnTo>
                    <a:pt x="47030" y="388242"/>
                  </a:lnTo>
                  <a:lnTo>
                    <a:pt x="92869" y="402517"/>
                  </a:lnTo>
                  <a:lnTo>
                    <a:pt x="92869" y="410844"/>
                  </a:lnTo>
                  <a:lnTo>
                    <a:pt x="32445" y="428383"/>
                  </a:lnTo>
                  <a:lnTo>
                    <a:pt x="32445" y="418124"/>
                  </a:lnTo>
                  <a:lnTo>
                    <a:pt x="77689" y="406228"/>
                  </a:lnTo>
                  <a:lnTo>
                    <a:pt x="32445" y="392106"/>
                  </a:lnTo>
                  <a:lnTo>
                    <a:pt x="32445" y="383922"/>
                  </a:lnTo>
                  <a:lnTo>
                    <a:pt x="78581" y="369504"/>
                  </a:lnTo>
                  <a:close/>
                  <a:moveTo>
                    <a:pt x="94059" y="312253"/>
                  </a:moveTo>
                  <a:cubicBezTo>
                    <a:pt x="94059" y="320485"/>
                    <a:pt x="91381" y="327175"/>
                    <a:pt x="86023" y="332333"/>
                  </a:cubicBezTo>
                  <a:cubicBezTo>
                    <a:pt x="80565" y="337386"/>
                    <a:pt x="73323" y="339908"/>
                    <a:pt x="64294" y="339908"/>
                  </a:cubicBezTo>
                  <a:lnTo>
                    <a:pt x="62508" y="339908"/>
                  </a:lnTo>
                  <a:cubicBezTo>
                    <a:pt x="56456" y="339908"/>
                    <a:pt x="51098" y="338776"/>
                    <a:pt x="46434" y="336492"/>
                  </a:cubicBezTo>
                  <a:cubicBezTo>
                    <a:pt x="41672" y="334217"/>
                    <a:pt x="38001" y="331039"/>
                    <a:pt x="35422" y="326975"/>
                  </a:cubicBezTo>
                  <a:cubicBezTo>
                    <a:pt x="32742" y="322817"/>
                    <a:pt x="31403" y="318354"/>
                    <a:pt x="31403" y="313595"/>
                  </a:cubicBezTo>
                  <a:cubicBezTo>
                    <a:pt x="31403" y="305763"/>
                    <a:pt x="33982" y="299663"/>
                    <a:pt x="39142" y="295305"/>
                  </a:cubicBezTo>
                  <a:cubicBezTo>
                    <a:pt x="44302" y="290946"/>
                    <a:pt x="51693" y="288757"/>
                    <a:pt x="61317" y="288757"/>
                  </a:cubicBezTo>
                  <a:lnTo>
                    <a:pt x="65633" y="288757"/>
                  </a:lnTo>
                  <a:lnTo>
                    <a:pt x="65633" y="329650"/>
                  </a:lnTo>
                  <a:cubicBezTo>
                    <a:pt x="71586" y="329450"/>
                    <a:pt x="76398" y="327718"/>
                    <a:pt x="80070" y="324444"/>
                  </a:cubicBezTo>
                  <a:cubicBezTo>
                    <a:pt x="83741" y="321075"/>
                    <a:pt x="85576" y="316812"/>
                    <a:pt x="85576" y="311663"/>
                  </a:cubicBezTo>
                  <a:cubicBezTo>
                    <a:pt x="85576" y="308095"/>
                    <a:pt x="84833" y="305069"/>
                    <a:pt x="83344" y="302594"/>
                  </a:cubicBezTo>
                  <a:cubicBezTo>
                    <a:pt x="81856" y="300015"/>
                    <a:pt x="79871" y="297731"/>
                    <a:pt x="77391" y="295752"/>
                  </a:cubicBezTo>
                  <a:lnTo>
                    <a:pt x="82302" y="289509"/>
                  </a:lnTo>
                  <a:cubicBezTo>
                    <a:pt x="90141" y="294562"/>
                    <a:pt x="94059" y="302147"/>
                    <a:pt x="94059" y="312253"/>
                  </a:cubicBezTo>
                  <a:close/>
                  <a:moveTo>
                    <a:pt x="39886" y="313595"/>
                  </a:moveTo>
                  <a:cubicBezTo>
                    <a:pt x="39886" y="317754"/>
                    <a:pt x="41424" y="321275"/>
                    <a:pt x="44500" y="324149"/>
                  </a:cubicBezTo>
                  <a:cubicBezTo>
                    <a:pt x="47476" y="326928"/>
                    <a:pt x="51693" y="328612"/>
                    <a:pt x="57150" y="329202"/>
                  </a:cubicBezTo>
                  <a:lnTo>
                    <a:pt x="57150" y="299026"/>
                  </a:lnTo>
                  <a:lnTo>
                    <a:pt x="56406" y="299026"/>
                  </a:lnTo>
                  <a:cubicBezTo>
                    <a:pt x="51147" y="299321"/>
                    <a:pt x="47079" y="300758"/>
                    <a:pt x="44202" y="303337"/>
                  </a:cubicBezTo>
                  <a:cubicBezTo>
                    <a:pt x="41325" y="305811"/>
                    <a:pt x="39886" y="309227"/>
                    <a:pt x="39886" y="313595"/>
                  </a:cubicBezTo>
                  <a:close/>
                  <a:moveTo>
                    <a:pt x="41672" y="250996"/>
                  </a:moveTo>
                  <a:cubicBezTo>
                    <a:pt x="41474" y="252576"/>
                    <a:pt x="41375" y="254260"/>
                    <a:pt x="41375" y="256049"/>
                  </a:cubicBezTo>
                  <a:cubicBezTo>
                    <a:pt x="41375" y="262892"/>
                    <a:pt x="44251" y="267498"/>
                    <a:pt x="50006" y="269877"/>
                  </a:cubicBezTo>
                  <a:lnTo>
                    <a:pt x="92869" y="269877"/>
                  </a:lnTo>
                  <a:lnTo>
                    <a:pt x="92869" y="280135"/>
                  </a:lnTo>
                  <a:lnTo>
                    <a:pt x="32445" y="280135"/>
                  </a:lnTo>
                  <a:lnTo>
                    <a:pt x="32445" y="270172"/>
                  </a:lnTo>
                  <a:lnTo>
                    <a:pt x="39439" y="270029"/>
                  </a:lnTo>
                  <a:cubicBezTo>
                    <a:pt x="34081" y="266660"/>
                    <a:pt x="31403" y="261845"/>
                    <a:pt x="31403" y="255602"/>
                  </a:cubicBezTo>
                  <a:cubicBezTo>
                    <a:pt x="31403" y="253623"/>
                    <a:pt x="31651" y="252081"/>
                    <a:pt x="32147" y="250996"/>
                  </a:cubicBezTo>
                  <a:lnTo>
                    <a:pt x="41672" y="250996"/>
                  </a:lnTo>
                  <a:close/>
                  <a:moveTo>
                    <a:pt x="8483" y="192261"/>
                  </a:moveTo>
                  <a:lnTo>
                    <a:pt x="8483" y="202814"/>
                  </a:lnTo>
                  <a:lnTo>
                    <a:pt x="101798" y="202814"/>
                  </a:lnTo>
                  <a:lnTo>
                    <a:pt x="101798" y="192261"/>
                  </a:lnTo>
                  <a:lnTo>
                    <a:pt x="110281" y="192261"/>
                  </a:lnTo>
                  <a:lnTo>
                    <a:pt x="110281" y="213225"/>
                  </a:lnTo>
                  <a:lnTo>
                    <a:pt x="0" y="213225"/>
                  </a:lnTo>
                  <a:lnTo>
                    <a:pt x="0" y="192261"/>
                  </a:lnTo>
                  <a:lnTo>
                    <a:pt x="8483" y="192261"/>
                  </a:lnTo>
                  <a:close/>
                  <a:moveTo>
                    <a:pt x="86916" y="147800"/>
                  </a:moveTo>
                  <a:cubicBezTo>
                    <a:pt x="91678" y="151768"/>
                    <a:pt x="94059" y="157659"/>
                    <a:pt x="94059" y="165491"/>
                  </a:cubicBezTo>
                  <a:cubicBezTo>
                    <a:pt x="94059" y="171934"/>
                    <a:pt x="92174" y="176844"/>
                    <a:pt x="88404" y="180213"/>
                  </a:cubicBezTo>
                  <a:cubicBezTo>
                    <a:pt x="84633" y="183582"/>
                    <a:pt x="79078" y="185266"/>
                    <a:pt x="71736" y="185266"/>
                  </a:cubicBezTo>
                  <a:lnTo>
                    <a:pt x="32445" y="185266"/>
                  </a:lnTo>
                  <a:lnTo>
                    <a:pt x="32445" y="175007"/>
                  </a:lnTo>
                  <a:lnTo>
                    <a:pt x="71438" y="175007"/>
                  </a:lnTo>
                  <a:cubicBezTo>
                    <a:pt x="80665" y="175007"/>
                    <a:pt x="85278" y="171296"/>
                    <a:pt x="85278" y="163854"/>
                  </a:cubicBezTo>
                  <a:cubicBezTo>
                    <a:pt x="85278" y="155927"/>
                    <a:pt x="82302" y="150674"/>
                    <a:pt x="76349" y="148095"/>
                  </a:cubicBezTo>
                  <a:lnTo>
                    <a:pt x="32445" y="148095"/>
                  </a:lnTo>
                  <a:lnTo>
                    <a:pt x="32445" y="137684"/>
                  </a:lnTo>
                  <a:lnTo>
                    <a:pt x="92869" y="137684"/>
                  </a:lnTo>
                  <a:lnTo>
                    <a:pt x="92869" y="147505"/>
                  </a:lnTo>
                  <a:lnTo>
                    <a:pt x="86916" y="147800"/>
                  </a:lnTo>
                  <a:close/>
                  <a:moveTo>
                    <a:pt x="67270" y="99323"/>
                  </a:moveTo>
                  <a:lnTo>
                    <a:pt x="77986" y="97686"/>
                  </a:lnTo>
                  <a:lnTo>
                    <a:pt x="68312" y="95459"/>
                  </a:lnTo>
                  <a:lnTo>
                    <a:pt x="11609" y="79396"/>
                  </a:lnTo>
                  <a:lnTo>
                    <a:pt x="11609" y="70327"/>
                  </a:lnTo>
                  <a:lnTo>
                    <a:pt x="68312" y="54720"/>
                  </a:lnTo>
                  <a:lnTo>
                    <a:pt x="78135" y="52483"/>
                  </a:lnTo>
                  <a:lnTo>
                    <a:pt x="67122" y="50704"/>
                  </a:lnTo>
                  <a:lnTo>
                    <a:pt x="11609" y="38066"/>
                  </a:lnTo>
                  <a:lnTo>
                    <a:pt x="11609" y="27360"/>
                  </a:lnTo>
                  <a:lnTo>
                    <a:pt x="92869" y="46983"/>
                  </a:lnTo>
                  <a:lnTo>
                    <a:pt x="92869" y="56794"/>
                  </a:lnTo>
                  <a:lnTo>
                    <a:pt x="33636" y="73600"/>
                  </a:lnTo>
                  <a:lnTo>
                    <a:pt x="27384" y="74790"/>
                  </a:lnTo>
                  <a:lnTo>
                    <a:pt x="33636" y="76132"/>
                  </a:lnTo>
                  <a:lnTo>
                    <a:pt x="92869" y="93375"/>
                  </a:lnTo>
                  <a:lnTo>
                    <a:pt x="92869" y="103187"/>
                  </a:lnTo>
                  <a:lnTo>
                    <a:pt x="11609" y="122819"/>
                  </a:lnTo>
                  <a:lnTo>
                    <a:pt x="11609" y="112113"/>
                  </a:lnTo>
                  <a:lnTo>
                    <a:pt x="67270" y="99323"/>
                  </a:lnTo>
                  <a:close/>
                  <a:moveTo>
                    <a:pt x="0" y="21107"/>
                  </a:moveTo>
                  <a:lnTo>
                    <a:pt x="0" y="0"/>
                  </a:lnTo>
                  <a:lnTo>
                    <a:pt x="110281" y="0"/>
                  </a:lnTo>
                  <a:lnTo>
                    <a:pt x="110281" y="21107"/>
                  </a:lnTo>
                  <a:lnTo>
                    <a:pt x="101798" y="21107"/>
                  </a:lnTo>
                  <a:lnTo>
                    <a:pt x="101798" y="10259"/>
                  </a:lnTo>
                  <a:lnTo>
                    <a:pt x="8483" y="10259"/>
                  </a:lnTo>
                  <a:lnTo>
                    <a:pt x="8483" y="21107"/>
                  </a:lnTo>
                  <a:lnTo>
                    <a:pt x="0" y="21107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7923278" y="3956064"/>
              <a:ext cx="329504" cy="83563"/>
            </a:xfrm>
            <a:custGeom>
              <a:avLst/>
              <a:gdLst/>
              <a:ahLst/>
              <a:cxnLst/>
              <a:rect l="l" t="t" r="r" b="b"/>
              <a:pathLst>
                <a:path w="329504" h="83563" extrusionOk="0">
                  <a:moveTo>
                    <a:pt x="51345" y="47725"/>
                  </a:moveTo>
                  <a:cubicBezTo>
                    <a:pt x="51345" y="59820"/>
                    <a:pt x="49261" y="68842"/>
                    <a:pt x="45094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2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2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69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7" y="33603"/>
                  </a:moveTo>
                  <a:cubicBezTo>
                    <a:pt x="40927" y="24876"/>
                    <a:pt x="39687" y="18538"/>
                    <a:pt x="37207" y="14570"/>
                  </a:cubicBezTo>
                  <a:cubicBezTo>
                    <a:pt x="34825" y="10506"/>
                    <a:pt x="30956" y="8469"/>
                    <a:pt x="25598" y="8469"/>
                  </a:cubicBezTo>
                  <a:cubicBezTo>
                    <a:pt x="20340" y="8469"/>
                    <a:pt x="16470" y="10506"/>
                    <a:pt x="13989" y="14570"/>
                  </a:cubicBezTo>
                  <a:cubicBezTo>
                    <a:pt x="11608" y="18538"/>
                    <a:pt x="10417" y="24628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8"/>
                    <a:pt x="14138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7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7" y="50551"/>
                  </a:cubicBezTo>
                  <a:lnTo>
                    <a:pt x="40927" y="33603"/>
                  </a:lnTo>
                  <a:close/>
                  <a:moveTo>
                    <a:pt x="68311" y="77026"/>
                  </a:moveTo>
                  <a:cubicBezTo>
                    <a:pt x="68311" y="75237"/>
                    <a:pt x="68808" y="73752"/>
                    <a:pt x="69800" y="72563"/>
                  </a:cubicBezTo>
                  <a:cubicBezTo>
                    <a:pt x="70892" y="71373"/>
                    <a:pt x="72479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79" y="82974"/>
                    <a:pt x="70892" y="82422"/>
                    <a:pt x="69800" y="81337"/>
                  </a:cubicBezTo>
                  <a:cubicBezTo>
                    <a:pt x="68808" y="80147"/>
                    <a:pt x="68311" y="78710"/>
                    <a:pt x="68311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2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2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69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3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69"/>
                    <a:pt x="120848" y="8469"/>
                  </a:cubicBezTo>
                  <a:cubicBezTo>
                    <a:pt x="115590" y="8469"/>
                    <a:pt x="111720" y="10506"/>
                    <a:pt x="109239" y="14570"/>
                  </a:cubicBezTo>
                  <a:cubicBezTo>
                    <a:pt x="106858" y="18538"/>
                    <a:pt x="105667" y="24628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8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3"/>
                  </a:lnTo>
                  <a:close/>
                  <a:moveTo>
                    <a:pt x="213270" y="47725"/>
                  </a:moveTo>
                  <a:cubicBezTo>
                    <a:pt x="213270" y="59820"/>
                    <a:pt x="211187" y="68842"/>
                    <a:pt x="207020" y="74790"/>
                  </a:cubicBezTo>
                  <a:cubicBezTo>
                    <a:pt x="202952" y="80642"/>
                    <a:pt x="196503" y="83564"/>
                    <a:pt x="187672" y="83564"/>
                  </a:cubicBezTo>
                  <a:cubicBezTo>
                    <a:pt x="179040" y="83564"/>
                    <a:pt x="172641" y="80690"/>
                    <a:pt x="168473" y="74942"/>
                  </a:cubicBezTo>
                  <a:cubicBezTo>
                    <a:pt x="164306" y="69194"/>
                    <a:pt x="162123" y="60562"/>
                    <a:pt x="161925" y="49067"/>
                  </a:cubicBezTo>
                  <a:lnTo>
                    <a:pt x="161925" y="35392"/>
                  </a:lnTo>
                  <a:cubicBezTo>
                    <a:pt x="161925" y="23391"/>
                    <a:pt x="163959" y="14522"/>
                    <a:pt x="168027" y="8774"/>
                  </a:cubicBezTo>
                  <a:cubicBezTo>
                    <a:pt x="172194" y="2922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69"/>
                  </a:cubicBezTo>
                  <a:cubicBezTo>
                    <a:pt x="211038" y="14027"/>
                    <a:pt x="213171" y="22649"/>
                    <a:pt x="213270" y="34345"/>
                  </a:cubicBezTo>
                  <a:lnTo>
                    <a:pt x="213270" y="47725"/>
                  </a:lnTo>
                  <a:close/>
                  <a:moveTo>
                    <a:pt x="202853" y="33603"/>
                  </a:moveTo>
                  <a:cubicBezTo>
                    <a:pt x="202853" y="24876"/>
                    <a:pt x="201612" y="18538"/>
                    <a:pt x="199132" y="14570"/>
                  </a:cubicBezTo>
                  <a:cubicBezTo>
                    <a:pt x="196750" y="10506"/>
                    <a:pt x="192881" y="8469"/>
                    <a:pt x="187523" y="8469"/>
                  </a:cubicBezTo>
                  <a:cubicBezTo>
                    <a:pt x="182265" y="8469"/>
                    <a:pt x="178395" y="10506"/>
                    <a:pt x="175914" y="14570"/>
                  </a:cubicBezTo>
                  <a:cubicBezTo>
                    <a:pt x="173533" y="18538"/>
                    <a:pt x="172342" y="24628"/>
                    <a:pt x="172342" y="32860"/>
                  </a:cubicBezTo>
                  <a:lnTo>
                    <a:pt x="172342" y="49362"/>
                  </a:lnTo>
                  <a:cubicBezTo>
                    <a:pt x="172342" y="58088"/>
                    <a:pt x="173583" y="64578"/>
                    <a:pt x="176064" y="68842"/>
                  </a:cubicBezTo>
                  <a:cubicBezTo>
                    <a:pt x="178643" y="73010"/>
                    <a:pt x="182512" y="75085"/>
                    <a:pt x="187672" y="75085"/>
                  </a:cubicBezTo>
                  <a:cubicBezTo>
                    <a:pt x="192733" y="75085"/>
                    <a:pt x="196503" y="73105"/>
                    <a:pt x="198983" y="69137"/>
                  </a:cubicBezTo>
                  <a:cubicBezTo>
                    <a:pt x="201463" y="65178"/>
                    <a:pt x="202753" y="58983"/>
                    <a:pt x="202853" y="50551"/>
                  </a:cubicBezTo>
                  <a:lnTo>
                    <a:pt x="202853" y="33603"/>
                  </a:lnTo>
                  <a:close/>
                  <a:moveTo>
                    <a:pt x="279946" y="47725"/>
                  </a:moveTo>
                  <a:cubicBezTo>
                    <a:pt x="279946" y="59820"/>
                    <a:pt x="277862" y="68842"/>
                    <a:pt x="273695" y="74790"/>
                  </a:cubicBezTo>
                  <a:cubicBezTo>
                    <a:pt x="269627" y="80642"/>
                    <a:pt x="263178" y="83564"/>
                    <a:pt x="254347" y="83564"/>
                  </a:cubicBezTo>
                  <a:cubicBezTo>
                    <a:pt x="245715" y="83564"/>
                    <a:pt x="239316" y="80690"/>
                    <a:pt x="235148" y="74942"/>
                  </a:cubicBezTo>
                  <a:cubicBezTo>
                    <a:pt x="230981" y="69194"/>
                    <a:pt x="228798" y="60562"/>
                    <a:pt x="228600" y="49067"/>
                  </a:cubicBezTo>
                  <a:lnTo>
                    <a:pt x="228600" y="35392"/>
                  </a:lnTo>
                  <a:cubicBezTo>
                    <a:pt x="228600" y="23391"/>
                    <a:pt x="230634" y="14522"/>
                    <a:pt x="234702" y="8774"/>
                  </a:cubicBezTo>
                  <a:cubicBezTo>
                    <a:pt x="238869" y="2922"/>
                    <a:pt x="245368" y="0"/>
                    <a:pt x="254198" y="0"/>
                  </a:cubicBezTo>
                  <a:cubicBezTo>
                    <a:pt x="262929" y="0"/>
                    <a:pt x="269378" y="2826"/>
                    <a:pt x="273546" y="8469"/>
                  </a:cubicBezTo>
                  <a:cubicBezTo>
                    <a:pt x="277713" y="14027"/>
                    <a:pt x="279846" y="22649"/>
                    <a:pt x="279946" y="34345"/>
                  </a:cubicBezTo>
                  <a:lnTo>
                    <a:pt x="279946" y="47725"/>
                  </a:lnTo>
                  <a:close/>
                  <a:moveTo>
                    <a:pt x="269528" y="33603"/>
                  </a:moveTo>
                  <a:cubicBezTo>
                    <a:pt x="269528" y="24876"/>
                    <a:pt x="268287" y="18538"/>
                    <a:pt x="265807" y="14570"/>
                  </a:cubicBezTo>
                  <a:cubicBezTo>
                    <a:pt x="263425" y="10506"/>
                    <a:pt x="259556" y="8469"/>
                    <a:pt x="254198" y="8469"/>
                  </a:cubicBezTo>
                  <a:cubicBezTo>
                    <a:pt x="248940" y="8469"/>
                    <a:pt x="245070" y="10506"/>
                    <a:pt x="242589" y="14570"/>
                  </a:cubicBezTo>
                  <a:cubicBezTo>
                    <a:pt x="240208" y="18538"/>
                    <a:pt x="239017" y="24628"/>
                    <a:pt x="239017" y="32860"/>
                  </a:cubicBezTo>
                  <a:lnTo>
                    <a:pt x="239017" y="49362"/>
                  </a:lnTo>
                  <a:cubicBezTo>
                    <a:pt x="239017" y="58088"/>
                    <a:pt x="240258" y="64578"/>
                    <a:pt x="242739" y="68842"/>
                  </a:cubicBezTo>
                  <a:cubicBezTo>
                    <a:pt x="245318" y="73010"/>
                    <a:pt x="249187" y="75085"/>
                    <a:pt x="254347" y="75085"/>
                  </a:cubicBezTo>
                  <a:cubicBezTo>
                    <a:pt x="259408" y="75085"/>
                    <a:pt x="263178" y="73105"/>
                    <a:pt x="265658" y="69137"/>
                  </a:cubicBezTo>
                  <a:cubicBezTo>
                    <a:pt x="268138" y="65178"/>
                    <a:pt x="269428" y="58983"/>
                    <a:pt x="269528" y="50551"/>
                  </a:cubicBezTo>
                  <a:lnTo>
                    <a:pt x="269528" y="33603"/>
                  </a:lnTo>
                  <a:close/>
                  <a:moveTo>
                    <a:pt x="329505" y="82374"/>
                  </a:moveTo>
                  <a:lnTo>
                    <a:pt x="319236" y="82374"/>
                  </a:lnTo>
                  <a:lnTo>
                    <a:pt x="319236" y="13675"/>
                  </a:lnTo>
                  <a:lnTo>
                    <a:pt x="298400" y="21260"/>
                  </a:lnTo>
                  <a:lnTo>
                    <a:pt x="298400" y="11896"/>
                  </a:lnTo>
                  <a:lnTo>
                    <a:pt x="328017" y="742"/>
                  </a:lnTo>
                  <a:lnTo>
                    <a:pt x="329505" y="742"/>
                  </a:lnTo>
                  <a:lnTo>
                    <a:pt x="32950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7989953" y="3701195"/>
              <a:ext cx="262829" cy="83573"/>
            </a:xfrm>
            <a:custGeom>
              <a:avLst/>
              <a:gdLst/>
              <a:ahLst/>
              <a:cxnLst/>
              <a:rect l="l" t="t" r="r" b="b"/>
              <a:pathLst>
                <a:path w="262829" h="83573" extrusionOk="0">
                  <a:moveTo>
                    <a:pt x="51345" y="47735"/>
                  </a:moveTo>
                  <a:cubicBezTo>
                    <a:pt x="51345" y="59830"/>
                    <a:pt x="49262" y="68852"/>
                    <a:pt x="45095" y="74799"/>
                  </a:cubicBezTo>
                  <a:cubicBezTo>
                    <a:pt x="41027" y="80642"/>
                    <a:pt x="34578" y="83574"/>
                    <a:pt x="25747" y="83574"/>
                  </a:cubicBezTo>
                  <a:cubicBezTo>
                    <a:pt x="17115" y="83574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49"/>
                    <a:pt x="51345" y="34355"/>
                  </a:cubicBezTo>
                  <a:lnTo>
                    <a:pt x="51345" y="47735"/>
                  </a:lnTo>
                  <a:close/>
                  <a:moveTo>
                    <a:pt x="40928" y="33612"/>
                  </a:moveTo>
                  <a:cubicBezTo>
                    <a:pt x="40928" y="24886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2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7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7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2"/>
                    <a:pt x="76746" y="82974"/>
                    <a:pt x="74563" y="82974"/>
                  </a:cubicBezTo>
                  <a:cubicBezTo>
                    <a:pt x="72480" y="82974"/>
                    <a:pt x="70892" y="8243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35"/>
                  </a:moveTo>
                  <a:cubicBezTo>
                    <a:pt x="146595" y="59830"/>
                    <a:pt x="144512" y="68852"/>
                    <a:pt x="140345" y="74799"/>
                  </a:cubicBezTo>
                  <a:cubicBezTo>
                    <a:pt x="136277" y="80642"/>
                    <a:pt x="129828" y="83574"/>
                    <a:pt x="120997" y="83574"/>
                  </a:cubicBezTo>
                  <a:cubicBezTo>
                    <a:pt x="112365" y="83574"/>
                    <a:pt x="105966" y="80690"/>
                    <a:pt x="101798" y="74942"/>
                  </a:cubicBezTo>
                  <a:cubicBezTo>
                    <a:pt x="97631" y="69194"/>
                    <a:pt x="95448" y="60572"/>
                    <a:pt x="95250" y="49076"/>
                  </a:cubicBezTo>
                  <a:lnTo>
                    <a:pt x="95250" y="35392"/>
                  </a:lnTo>
                  <a:cubicBezTo>
                    <a:pt x="95250" y="23401"/>
                    <a:pt x="97284" y="14522"/>
                    <a:pt x="101352" y="8774"/>
                  </a:cubicBezTo>
                  <a:cubicBezTo>
                    <a:pt x="105519" y="293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9"/>
                  </a:cubicBezTo>
                  <a:cubicBezTo>
                    <a:pt x="144363" y="14027"/>
                    <a:pt x="146496" y="22649"/>
                    <a:pt x="146595" y="34355"/>
                  </a:cubicBezTo>
                  <a:lnTo>
                    <a:pt x="146595" y="47735"/>
                  </a:lnTo>
                  <a:close/>
                  <a:moveTo>
                    <a:pt x="136178" y="33612"/>
                  </a:moveTo>
                  <a:cubicBezTo>
                    <a:pt x="136178" y="24886"/>
                    <a:pt x="134937" y="18538"/>
                    <a:pt x="132457" y="14579"/>
                  </a:cubicBezTo>
                  <a:cubicBezTo>
                    <a:pt x="130075" y="10506"/>
                    <a:pt x="126206" y="8479"/>
                    <a:pt x="120848" y="8479"/>
                  </a:cubicBezTo>
                  <a:cubicBezTo>
                    <a:pt x="115590" y="8479"/>
                    <a:pt x="111720" y="10506"/>
                    <a:pt x="109239" y="14579"/>
                  </a:cubicBezTo>
                  <a:cubicBezTo>
                    <a:pt x="106858" y="18538"/>
                    <a:pt x="105667" y="24638"/>
                    <a:pt x="105667" y="32860"/>
                  </a:cubicBezTo>
                  <a:lnTo>
                    <a:pt x="105667" y="49371"/>
                  </a:lnTo>
                  <a:cubicBezTo>
                    <a:pt x="105667" y="58088"/>
                    <a:pt x="106908" y="64588"/>
                    <a:pt x="109389" y="68852"/>
                  </a:cubicBezTo>
                  <a:cubicBezTo>
                    <a:pt x="111968" y="73010"/>
                    <a:pt x="115837" y="75094"/>
                    <a:pt x="120997" y="75094"/>
                  </a:cubicBezTo>
                  <a:cubicBezTo>
                    <a:pt x="126058" y="75094"/>
                    <a:pt x="129828" y="73115"/>
                    <a:pt x="132308" y="69147"/>
                  </a:cubicBezTo>
                  <a:cubicBezTo>
                    <a:pt x="134788" y="65178"/>
                    <a:pt x="136078" y="58983"/>
                    <a:pt x="136178" y="50561"/>
                  </a:cubicBezTo>
                  <a:lnTo>
                    <a:pt x="136178" y="33612"/>
                  </a:lnTo>
                  <a:close/>
                  <a:moveTo>
                    <a:pt x="213270" y="47735"/>
                  </a:moveTo>
                  <a:cubicBezTo>
                    <a:pt x="213270" y="59830"/>
                    <a:pt x="211187" y="68852"/>
                    <a:pt x="207020" y="74799"/>
                  </a:cubicBezTo>
                  <a:cubicBezTo>
                    <a:pt x="202952" y="80642"/>
                    <a:pt x="196503" y="83574"/>
                    <a:pt x="187672" y="83574"/>
                  </a:cubicBezTo>
                  <a:cubicBezTo>
                    <a:pt x="179040" y="83574"/>
                    <a:pt x="172641" y="80690"/>
                    <a:pt x="168473" y="74942"/>
                  </a:cubicBezTo>
                  <a:cubicBezTo>
                    <a:pt x="164306" y="69194"/>
                    <a:pt x="162123" y="60572"/>
                    <a:pt x="161925" y="49076"/>
                  </a:cubicBezTo>
                  <a:lnTo>
                    <a:pt x="161925" y="35392"/>
                  </a:lnTo>
                  <a:cubicBezTo>
                    <a:pt x="161925" y="23401"/>
                    <a:pt x="163959" y="14522"/>
                    <a:pt x="168027" y="8774"/>
                  </a:cubicBezTo>
                  <a:cubicBezTo>
                    <a:pt x="172194" y="2931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79"/>
                  </a:cubicBezTo>
                  <a:cubicBezTo>
                    <a:pt x="211038" y="14027"/>
                    <a:pt x="213171" y="22649"/>
                    <a:pt x="213270" y="34355"/>
                  </a:cubicBezTo>
                  <a:lnTo>
                    <a:pt x="213270" y="47735"/>
                  </a:lnTo>
                  <a:close/>
                  <a:moveTo>
                    <a:pt x="202853" y="33612"/>
                  </a:moveTo>
                  <a:cubicBezTo>
                    <a:pt x="202853" y="24886"/>
                    <a:pt x="201612" y="18538"/>
                    <a:pt x="199132" y="14579"/>
                  </a:cubicBezTo>
                  <a:cubicBezTo>
                    <a:pt x="196750" y="10506"/>
                    <a:pt x="192881" y="8479"/>
                    <a:pt x="187523" y="8479"/>
                  </a:cubicBezTo>
                  <a:cubicBezTo>
                    <a:pt x="182265" y="8479"/>
                    <a:pt x="178395" y="10506"/>
                    <a:pt x="175914" y="14579"/>
                  </a:cubicBezTo>
                  <a:cubicBezTo>
                    <a:pt x="173533" y="18538"/>
                    <a:pt x="172342" y="24638"/>
                    <a:pt x="172342" y="32860"/>
                  </a:cubicBezTo>
                  <a:lnTo>
                    <a:pt x="172342" y="49371"/>
                  </a:lnTo>
                  <a:cubicBezTo>
                    <a:pt x="172342" y="58088"/>
                    <a:pt x="173583" y="64588"/>
                    <a:pt x="176064" y="68852"/>
                  </a:cubicBezTo>
                  <a:cubicBezTo>
                    <a:pt x="178643" y="73010"/>
                    <a:pt x="182512" y="75094"/>
                    <a:pt x="187672" y="75094"/>
                  </a:cubicBezTo>
                  <a:cubicBezTo>
                    <a:pt x="192733" y="75094"/>
                    <a:pt x="196503" y="73115"/>
                    <a:pt x="198983" y="69147"/>
                  </a:cubicBezTo>
                  <a:cubicBezTo>
                    <a:pt x="201463" y="65178"/>
                    <a:pt x="202753" y="58983"/>
                    <a:pt x="202853" y="50561"/>
                  </a:cubicBezTo>
                  <a:lnTo>
                    <a:pt x="202853" y="33612"/>
                  </a:lnTo>
                  <a:close/>
                  <a:moveTo>
                    <a:pt x="262830" y="82384"/>
                  </a:moveTo>
                  <a:lnTo>
                    <a:pt x="252561" y="82384"/>
                  </a:lnTo>
                  <a:lnTo>
                    <a:pt x="252561" y="13685"/>
                  </a:lnTo>
                  <a:lnTo>
                    <a:pt x="231725" y="21269"/>
                  </a:lnTo>
                  <a:lnTo>
                    <a:pt x="231725" y="11896"/>
                  </a:lnTo>
                  <a:lnTo>
                    <a:pt x="261342" y="742"/>
                  </a:lnTo>
                  <a:lnTo>
                    <a:pt x="262830" y="742"/>
                  </a:lnTo>
                  <a:lnTo>
                    <a:pt x="26283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8056628" y="3446335"/>
              <a:ext cx="196154" cy="83563"/>
            </a:xfrm>
            <a:custGeom>
              <a:avLst/>
              <a:gdLst/>
              <a:ahLst/>
              <a:cxnLst/>
              <a:rect l="l" t="t" r="r" b="b"/>
              <a:pathLst>
                <a:path w="196154" h="83563" extrusionOk="0">
                  <a:moveTo>
                    <a:pt x="51345" y="47725"/>
                  </a:moveTo>
                  <a:cubicBezTo>
                    <a:pt x="51345" y="59820"/>
                    <a:pt x="49262" y="68842"/>
                    <a:pt x="45095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3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0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8" y="33602"/>
                  </a:moveTo>
                  <a:cubicBezTo>
                    <a:pt x="40928" y="24876"/>
                    <a:pt x="39687" y="18538"/>
                    <a:pt x="37207" y="14570"/>
                  </a:cubicBezTo>
                  <a:cubicBezTo>
                    <a:pt x="34825" y="10506"/>
                    <a:pt x="30956" y="8470"/>
                    <a:pt x="25598" y="8470"/>
                  </a:cubicBezTo>
                  <a:cubicBezTo>
                    <a:pt x="20340" y="8470"/>
                    <a:pt x="16470" y="10506"/>
                    <a:pt x="13989" y="14570"/>
                  </a:cubicBezTo>
                  <a:cubicBezTo>
                    <a:pt x="11608" y="18538"/>
                    <a:pt x="10417" y="24629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9"/>
                    <a:pt x="14139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8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8" y="50551"/>
                  </a:cubicBezTo>
                  <a:lnTo>
                    <a:pt x="40928" y="33602"/>
                  </a:lnTo>
                  <a:close/>
                  <a:moveTo>
                    <a:pt x="68312" y="77026"/>
                  </a:moveTo>
                  <a:cubicBezTo>
                    <a:pt x="68312" y="75237"/>
                    <a:pt x="68808" y="73752"/>
                    <a:pt x="69800" y="72563"/>
                  </a:cubicBezTo>
                  <a:cubicBezTo>
                    <a:pt x="70892" y="71373"/>
                    <a:pt x="72480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80" y="82974"/>
                    <a:pt x="70892" y="8242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3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0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2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70"/>
                    <a:pt x="120848" y="8470"/>
                  </a:cubicBezTo>
                  <a:cubicBezTo>
                    <a:pt x="115590" y="8470"/>
                    <a:pt x="111720" y="10506"/>
                    <a:pt x="109239" y="14570"/>
                  </a:cubicBezTo>
                  <a:cubicBezTo>
                    <a:pt x="106858" y="18538"/>
                    <a:pt x="105667" y="24629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9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2"/>
                  </a:lnTo>
                  <a:close/>
                  <a:moveTo>
                    <a:pt x="196155" y="82374"/>
                  </a:moveTo>
                  <a:lnTo>
                    <a:pt x="185886" y="82374"/>
                  </a:lnTo>
                  <a:lnTo>
                    <a:pt x="185886" y="13675"/>
                  </a:lnTo>
                  <a:lnTo>
                    <a:pt x="165050" y="21260"/>
                  </a:lnTo>
                  <a:lnTo>
                    <a:pt x="165050" y="11896"/>
                  </a:lnTo>
                  <a:lnTo>
                    <a:pt x="194667" y="742"/>
                  </a:lnTo>
                  <a:lnTo>
                    <a:pt x="196155" y="742"/>
                  </a:lnTo>
                  <a:lnTo>
                    <a:pt x="19615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8123303" y="3191466"/>
              <a:ext cx="129479" cy="83573"/>
            </a:xfrm>
            <a:custGeom>
              <a:avLst/>
              <a:gdLst/>
              <a:ahLst/>
              <a:cxnLst/>
              <a:rect l="l" t="t" r="r" b="b"/>
              <a:pathLst>
                <a:path w="129479" h="83573" extrusionOk="0">
                  <a:moveTo>
                    <a:pt x="51345" y="47734"/>
                  </a:moveTo>
                  <a:cubicBezTo>
                    <a:pt x="51345" y="59830"/>
                    <a:pt x="49262" y="68851"/>
                    <a:pt x="45095" y="74799"/>
                  </a:cubicBezTo>
                  <a:cubicBezTo>
                    <a:pt x="41027" y="80642"/>
                    <a:pt x="34578" y="83573"/>
                    <a:pt x="25747" y="83573"/>
                  </a:cubicBezTo>
                  <a:cubicBezTo>
                    <a:pt x="17115" y="83573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59"/>
                    <a:pt x="51345" y="34354"/>
                  </a:cubicBezTo>
                  <a:lnTo>
                    <a:pt x="51345" y="47734"/>
                  </a:lnTo>
                  <a:close/>
                  <a:moveTo>
                    <a:pt x="40928" y="33612"/>
                  </a:moveTo>
                  <a:cubicBezTo>
                    <a:pt x="40928" y="24885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1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6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6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6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1"/>
                    <a:pt x="76746" y="82974"/>
                    <a:pt x="74563" y="82974"/>
                  </a:cubicBezTo>
                  <a:cubicBezTo>
                    <a:pt x="72480" y="82974"/>
                    <a:pt x="70892" y="82431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29480" y="82384"/>
                  </a:moveTo>
                  <a:lnTo>
                    <a:pt x="119211" y="82384"/>
                  </a:lnTo>
                  <a:lnTo>
                    <a:pt x="119211" y="13685"/>
                  </a:lnTo>
                  <a:lnTo>
                    <a:pt x="98375" y="21269"/>
                  </a:lnTo>
                  <a:lnTo>
                    <a:pt x="98375" y="11896"/>
                  </a:lnTo>
                  <a:lnTo>
                    <a:pt x="127992" y="742"/>
                  </a:lnTo>
                  <a:lnTo>
                    <a:pt x="129480" y="742"/>
                  </a:lnTo>
                  <a:lnTo>
                    <a:pt x="12948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8221678" y="2937348"/>
              <a:ext cx="31104" cy="81632"/>
            </a:xfrm>
            <a:custGeom>
              <a:avLst/>
              <a:gdLst/>
              <a:ahLst/>
              <a:cxnLst/>
              <a:rect l="l" t="t" r="r" b="b"/>
              <a:pathLst>
                <a:path w="31104" h="81632" extrusionOk="0">
                  <a:moveTo>
                    <a:pt x="31105" y="81632"/>
                  </a:moveTo>
                  <a:lnTo>
                    <a:pt x="20836" y="81632"/>
                  </a:lnTo>
                  <a:lnTo>
                    <a:pt x="20836" y="12933"/>
                  </a:lnTo>
                  <a:lnTo>
                    <a:pt x="0" y="20517"/>
                  </a:lnTo>
                  <a:lnTo>
                    <a:pt x="0" y="11153"/>
                  </a:lnTo>
                  <a:lnTo>
                    <a:pt x="29617" y="0"/>
                  </a:lnTo>
                  <a:lnTo>
                    <a:pt x="31105" y="0"/>
                  </a:lnTo>
                  <a:lnTo>
                    <a:pt x="31105" y="8163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8155003" y="2681737"/>
              <a:ext cx="114895" cy="83573"/>
            </a:xfrm>
            <a:custGeom>
              <a:avLst/>
              <a:gdLst/>
              <a:ahLst/>
              <a:cxnLst/>
              <a:rect l="l" t="t" r="r" b="b"/>
              <a:pathLst>
                <a:path w="11489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6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8088328" y="2426877"/>
              <a:ext cx="181570" cy="83563"/>
            </a:xfrm>
            <a:custGeom>
              <a:avLst/>
              <a:gdLst/>
              <a:ahLst/>
              <a:cxnLst/>
              <a:rect l="l" t="t" r="r" b="b"/>
              <a:pathLst>
                <a:path w="181570" h="83563" extrusionOk="0">
                  <a:moveTo>
                    <a:pt x="31105" y="82374"/>
                  </a:moveTo>
                  <a:lnTo>
                    <a:pt x="20836" y="82374"/>
                  </a:lnTo>
                  <a:lnTo>
                    <a:pt x="20836" y="13675"/>
                  </a:lnTo>
                  <a:lnTo>
                    <a:pt x="0" y="21260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74"/>
                  </a:lnTo>
                  <a:close/>
                  <a:moveTo>
                    <a:pt x="114895" y="47725"/>
                  </a:moveTo>
                  <a:cubicBezTo>
                    <a:pt x="114895" y="59820"/>
                    <a:pt x="112812" y="68842"/>
                    <a:pt x="108645" y="74790"/>
                  </a:cubicBezTo>
                  <a:cubicBezTo>
                    <a:pt x="104577" y="80642"/>
                    <a:pt x="98127" y="83564"/>
                    <a:pt x="89297" y="83564"/>
                  </a:cubicBezTo>
                  <a:cubicBezTo>
                    <a:pt x="80665" y="83564"/>
                    <a:pt x="74265" y="80690"/>
                    <a:pt x="70098" y="74942"/>
                  </a:cubicBezTo>
                  <a:cubicBezTo>
                    <a:pt x="65931" y="69194"/>
                    <a:pt x="63748" y="60563"/>
                    <a:pt x="63550" y="49067"/>
                  </a:cubicBezTo>
                  <a:lnTo>
                    <a:pt x="63550" y="35392"/>
                  </a:lnTo>
                  <a:cubicBezTo>
                    <a:pt x="63550" y="23391"/>
                    <a:pt x="65583" y="14522"/>
                    <a:pt x="69652" y="8774"/>
                  </a:cubicBezTo>
                  <a:cubicBezTo>
                    <a:pt x="73819" y="2922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0"/>
                  </a:cubicBezTo>
                  <a:cubicBezTo>
                    <a:pt x="112663" y="14027"/>
                    <a:pt x="114796" y="22649"/>
                    <a:pt x="114895" y="34345"/>
                  </a:cubicBezTo>
                  <a:lnTo>
                    <a:pt x="114895" y="47725"/>
                  </a:lnTo>
                  <a:close/>
                  <a:moveTo>
                    <a:pt x="104478" y="33603"/>
                  </a:moveTo>
                  <a:cubicBezTo>
                    <a:pt x="104478" y="24876"/>
                    <a:pt x="103237" y="18538"/>
                    <a:pt x="100756" y="14570"/>
                  </a:cubicBezTo>
                  <a:cubicBezTo>
                    <a:pt x="98375" y="10506"/>
                    <a:pt x="94506" y="8470"/>
                    <a:pt x="89148" y="8470"/>
                  </a:cubicBezTo>
                  <a:cubicBezTo>
                    <a:pt x="83890" y="8470"/>
                    <a:pt x="80019" y="10506"/>
                    <a:pt x="77539" y="14570"/>
                  </a:cubicBezTo>
                  <a:cubicBezTo>
                    <a:pt x="75158" y="18538"/>
                    <a:pt x="73967" y="24629"/>
                    <a:pt x="73967" y="32860"/>
                  </a:cubicBezTo>
                  <a:lnTo>
                    <a:pt x="73967" y="49362"/>
                  </a:lnTo>
                  <a:cubicBezTo>
                    <a:pt x="73967" y="58088"/>
                    <a:pt x="75207" y="64579"/>
                    <a:pt x="77689" y="68842"/>
                  </a:cubicBezTo>
                  <a:cubicBezTo>
                    <a:pt x="80268" y="73010"/>
                    <a:pt x="84137" y="75085"/>
                    <a:pt x="89297" y="75085"/>
                  </a:cubicBezTo>
                  <a:cubicBezTo>
                    <a:pt x="94357" y="75085"/>
                    <a:pt x="98127" y="73105"/>
                    <a:pt x="100608" y="69137"/>
                  </a:cubicBezTo>
                  <a:cubicBezTo>
                    <a:pt x="103088" y="65178"/>
                    <a:pt x="104378" y="58983"/>
                    <a:pt x="104478" y="50551"/>
                  </a:cubicBezTo>
                  <a:lnTo>
                    <a:pt x="104478" y="33603"/>
                  </a:lnTo>
                  <a:close/>
                  <a:moveTo>
                    <a:pt x="181570" y="47725"/>
                  </a:moveTo>
                  <a:cubicBezTo>
                    <a:pt x="181570" y="59820"/>
                    <a:pt x="179487" y="68842"/>
                    <a:pt x="175320" y="74790"/>
                  </a:cubicBezTo>
                  <a:cubicBezTo>
                    <a:pt x="171252" y="80642"/>
                    <a:pt x="164802" y="83564"/>
                    <a:pt x="155972" y="83564"/>
                  </a:cubicBezTo>
                  <a:cubicBezTo>
                    <a:pt x="147340" y="83564"/>
                    <a:pt x="140940" y="80690"/>
                    <a:pt x="136773" y="74942"/>
                  </a:cubicBezTo>
                  <a:cubicBezTo>
                    <a:pt x="132606" y="69194"/>
                    <a:pt x="130423" y="60563"/>
                    <a:pt x="130225" y="49067"/>
                  </a:cubicBezTo>
                  <a:lnTo>
                    <a:pt x="130225" y="35392"/>
                  </a:lnTo>
                  <a:cubicBezTo>
                    <a:pt x="130225" y="23391"/>
                    <a:pt x="132258" y="14522"/>
                    <a:pt x="136327" y="8774"/>
                  </a:cubicBezTo>
                  <a:cubicBezTo>
                    <a:pt x="140494" y="2922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0"/>
                  </a:cubicBezTo>
                  <a:cubicBezTo>
                    <a:pt x="179338" y="14027"/>
                    <a:pt x="181471" y="22649"/>
                    <a:pt x="181570" y="34345"/>
                  </a:cubicBezTo>
                  <a:lnTo>
                    <a:pt x="181570" y="47725"/>
                  </a:lnTo>
                  <a:close/>
                  <a:moveTo>
                    <a:pt x="171153" y="33603"/>
                  </a:moveTo>
                  <a:cubicBezTo>
                    <a:pt x="171153" y="24876"/>
                    <a:pt x="169912" y="18538"/>
                    <a:pt x="167431" y="14570"/>
                  </a:cubicBezTo>
                  <a:cubicBezTo>
                    <a:pt x="165050" y="10506"/>
                    <a:pt x="161181" y="8470"/>
                    <a:pt x="155823" y="8470"/>
                  </a:cubicBezTo>
                  <a:cubicBezTo>
                    <a:pt x="150565" y="8470"/>
                    <a:pt x="146694" y="10506"/>
                    <a:pt x="144214" y="14570"/>
                  </a:cubicBezTo>
                  <a:cubicBezTo>
                    <a:pt x="141833" y="18538"/>
                    <a:pt x="140642" y="24629"/>
                    <a:pt x="140642" y="32860"/>
                  </a:cubicBezTo>
                  <a:lnTo>
                    <a:pt x="140642" y="49362"/>
                  </a:lnTo>
                  <a:cubicBezTo>
                    <a:pt x="140642" y="58088"/>
                    <a:pt x="141882" y="64579"/>
                    <a:pt x="144364" y="68842"/>
                  </a:cubicBezTo>
                  <a:cubicBezTo>
                    <a:pt x="146943" y="73010"/>
                    <a:pt x="150812" y="75085"/>
                    <a:pt x="155972" y="75085"/>
                  </a:cubicBezTo>
                  <a:cubicBezTo>
                    <a:pt x="161032" y="75085"/>
                    <a:pt x="164802" y="73105"/>
                    <a:pt x="167283" y="69137"/>
                  </a:cubicBezTo>
                  <a:cubicBezTo>
                    <a:pt x="169763" y="65178"/>
                    <a:pt x="171053" y="58983"/>
                    <a:pt x="171153" y="50551"/>
                  </a:cubicBezTo>
                  <a:lnTo>
                    <a:pt x="171153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8021653" y="2172007"/>
              <a:ext cx="248245" cy="83573"/>
            </a:xfrm>
            <a:custGeom>
              <a:avLst/>
              <a:gdLst/>
              <a:ahLst/>
              <a:cxnLst/>
              <a:rect l="l" t="t" r="r" b="b"/>
              <a:pathLst>
                <a:path w="24824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52"/>
                  </a:lnTo>
                  <a:lnTo>
                    <a:pt x="31105" y="75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7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  <a:moveTo>
                    <a:pt x="181570" y="47734"/>
                  </a:moveTo>
                  <a:cubicBezTo>
                    <a:pt x="181570" y="59830"/>
                    <a:pt x="179487" y="68851"/>
                    <a:pt x="175320" y="74799"/>
                  </a:cubicBezTo>
                  <a:cubicBezTo>
                    <a:pt x="171252" y="80642"/>
                    <a:pt x="164802" y="83573"/>
                    <a:pt x="155972" y="83573"/>
                  </a:cubicBezTo>
                  <a:cubicBezTo>
                    <a:pt x="147340" y="83573"/>
                    <a:pt x="140940" y="80699"/>
                    <a:pt x="136773" y="74942"/>
                  </a:cubicBezTo>
                  <a:cubicBezTo>
                    <a:pt x="132606" y="69194"/>
                    <a:pt x="130423" y="60572"/>
                    <a:pt x="130225" y="49076"/>
                  </a:cubicBezTo>
                  <a:lnTo>
                    <a:pt x="130225" y="35392"/>
                  </a:lnTo>
                  <a:cubicBezTo>
                    <a:pt x="130225" y="23401"/>
                    <a:pt x="132258" y="14522"/>
                    <a:pt x="136327" y="8774"/>
                  </a:cubicBezTo>
                  <a:cubicBezTo>
                    <a:pt x="140494" y="2931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9"/>
                  </a:cubicBezTo>
                  <a:cubicBezTo>
                    <a:pt x="179338" y="14027"/>
                    <a:pt x="181471" y="22659"/>
                    <a:pt x="181570" y="34354"/>
                  </a:cubicBezTo>
                  <a:lnTo>
                    <a:pt x="181570" y="47734"/>
                  </a:lnTo>
                  <a:close/>
                  <a:moveTo>
                    <a:pt x="171153" y="33612"/>
                  </a:moveTo>
                  <a:cubicBezTo>
                    <a:pt x="171153" y="24886"/>
                    <a:pt x="169912" y="18538"/>
                    <a:pt x="167431" y="14579"/>
                  </a:cubicBezTo>
                  <a:cubicBezTo>
                    <a:pt x="165050" y="10516"/>
                    <a:pt x="161181" y="8479"/>
                    <a:pt x="155823" y="8479"/>
                  </a:cubicBezTo>
                  <a:cubicBezTo>
                    <a:pt x="150565" y="8479"/>
                    <a:pt x="146694" y="10516"/>
                    <a:pt x="144214" y="14579"/>
                  </a:cubicBezTo>
                  <a:cubicBezTo>
                    <a:pt x="141833" y="18538"/>
                    <a:pt x="140642" y="24638"/>
                    <a:pt x="140642" y="32870"/>
                  </a:cubicBezTo>
                  <a:lnTo>
                    <a:pt x="140642" y="49371"/>
                  </a:lnTo>
                  <a:cubicBezTo>
                    <a:pt x="140642" y="58098"/>
                    <a:pt x="141882" y="64588"/>
                    <a:pt x="144364" y="68851"/>
                  </a:cubicBezTo>
                  <a:cubicBezTo>
                    <a:pt x="146943" y="73010"/>
                    <a:pt x="150812" y="75094"/>
                    <a:pt x="155972" y="75094"/>
                  </a:cubicBezTo>
                  <a:cubicBezTo>
                    <a:pt x="161032" y="75094"/>
                    <a:pt x="164802" y="73115"/>
                    <a:pt x="167283" y="69146"/>
                  </a:cubicBezTo>
                  <a:cubicBezTo>
                    <a:pt x="169763" y="65178"/>
                    <a:pt x="171053" y="58983"/>
                    <a:pt x="171153" y="50561"/>
                  </a:cubicBezTo>
                  <a:lnTo>
                    <a:pt x="171153" y="33612"/>
                  </a:lnTo>
                  <a:close/>
                  <a:moveTo>
                    <a:pt x="248245" y="47734"/>
                  </a:moveTo>
                  <a:cubicBezTo>
                    <a:pt x="248245" y="59830"/>
                    <a:pt x="246162" y="68851"/>
                    <a:pt x="241995" y="74799"/>
                  </a:cubicBezTo>
                  <a:cubicBezTo>
                    <a:pt x="237927" y="80642"/>
                    <a:pt x="231477" y="83573"/>
                    <a:pt x="222647" y="83573"/>
                  </a:cubicBezTo>
                  <a:cubicBezTo>
                    <a:pt x="214015" y="83573"/>
                    <a:pt x="207615" y="80699"/>
                    <a:pt x="203448" y="74942"/>
                  </a:cubicBezTo>
                  <a:cubicBezTo>
                    <a:pt x="199281" y="69194"/>
                    <a:pt x="197098" y="60572"/>
                    <a:pt x="196900" y="49076"/>
                  </a:cubicBezTo>
                  <a:lnTo>
                    <a:pt x="196900" y="35392"/>
                  </a:lnTo>
                  <a:cubicBezTo>
                    <a:pt x="196900" y="23401"/>
                    <a:pt x="198933" y="14522"/>
                    <a:pt x="203002" y="8774"/>
                  </a:cubicBezTo>
                  <a:cubicBezTo>
                    <a:pt x="207169" y="2931"/>
                    <a:pt x="213668" y="0"/>
                    <a:pt x="222498" y="0"/>
                  </a:cubicBezTo>
                  <a:cubicBezTo>
                    <a:pt x="231229" y="0"/>
                    <a:pt x="237678" y="2826"/>
                    <a:pt x="241845" y="8479"/>
                  </a:cubicBezTo>
                  <a:cubicBezTo>
                    <a:pt x="246013" y="14027"/>
                    <a:pt x="248146" y="22659"/>
                    <a:pt x="248245" y="34354"/>
                  </a:cubicBezTo>
                  <a:lnTo>
                    <a:pt x="248245" y="47734"/>
                  </a:lnTo>
                  <a:close/>
                  <a:moveTo>
                    <a:pt x="237828" y="33612"/>
                  </a:moveTo>
                  <a:cubicBezTo>
                    <a:pt x="237828" y="24886"/>
                    <a:pt x="236587" y="18538"/>
                    <a:pt x="234106" y="14579"/>
                  </a:cubicBezTo>
                  <a:cubicBezTo>
                    <a:pt x="231725" y="10516"/>
                    <a:pt x="227856" y="8479"/>
                    <a:pt x="222498" y="8479"/>
                  </a:cubicBezTo>
                  <a:cubicBezTo>
                    <a:pt x="217240" y="8479"/>
                    <a:pt x="213369" y="10516"/>
                    <a:pt x="210889" y="14579"/>
                  </a:cubicBezTo>
                  <a:cubicBezTo>
                    <a:pt x="208508" y="18538"/>
                    <a:pt x="207317" y="24638"/>
                    <a:pt x="207317" y="32870"/>
                  </a:cubicBezTo>
                  <a:lnTo>
                    <a:pt x="207317" y="49371"/>
                  </a:lnTo>
                  <a:cubicBezTo>
                    <a:pt x="207317" y="58098"/>
                    <a:pt x="208557" y="64588"/>
                    <a:pt x="211039" y="68851"/>
                  </a:cubicBezTo>
                  <a:cubicBezTo>
                    <a:pt x="213618" y="73010"/>
                    <a:pt x="217487" y="75094"/>
                    <a:pt x="222647" y="75094"/>
                  </a:cubicBezTo>
                  <a:cubicBezTo>
                    <a:pt x="227707" y="75094"/>
                    <a:pt x="231477" y="73115"/>
                    <a:pt x="233958" y="69146"/>
                  </a:cubicBezTo>
                  <a:cubicBezTo>
                    <a:pt x="236438" y="65178"/>
                    <a:pt x="237728" y="58983"/>
                    <a:pt x="237828" y="50561"/>
                  </a:cubicBezTo>
                  <a:lnTo>
                    <a:pt x="23782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7954978" y="1917147"/>
              <a:ext cx="314920" cy="83566"/>
            </a:xfrm>
            <a:custGeom>
              <a:avLst/>
              <a:gdLst/>
              <a:ahLst/>
              <a:cxnLst/>
              <a:rect l="l" t="t" r="r" b="b"/>
              <a:pathLst>
                <a:path w="314920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5" y="74794"/>
                  </a:cubicBezTo>
                  <a:cubicBezTo>
                    <a:pt x="104577" y="80642"/>
                    <a:pt x="98127" y="83567"/>
                    <a:pt x="89297" y="83567"/>
                  </a:cubicBezTo>
                  <a:cubicBezTo>
                    <a:pt x="80665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4"/>
                    <a:pt x="65583" y="14522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8" y="33605"/>
                  </a:moveTo>
                  <a:cubicBezTo>
                    <a:pt x="104478" y="24882"/>
                    <a:pt x="103237" y="18537"/>
                    <a:pt x="100756" y="14572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2"/>
                  </a:cubicBezTo>
                  <a:cubicBezTo>
                    <a:pt x="75158" y="18537"/>
                    <a:pt x="73967" y="24633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9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8" y="75090"/>
                    <a:pt x="98127" y="73108"/>
                    <a:pt x="100608" y="69143"/>
                  </a:cubicBezTo>
                  <a:cubicBezTo>
                    <a:pt x="103088" y="65178"/>
                    <a:pt x="104378" y="58982"/>
                    <a:pt x="104478" y="50556"/>
                  </a:cubicBezTo>
                  <a:lnTo>
                    <a:pt x="104478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4"/>
                    <a:pt x="132258" y="14522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2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2"/>
                  </a:cubicBezTo>
                  <a:cubicBezTo>
                    <a:pt x="141833" y="18537"/>
                    <a:pt x="140642" y="24633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4"/>
                    <a:pt x="198933" y="14522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2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2"/>
                  </a:cubicBezTo>
                  <a:cubicBezTo>
                    <a:pt x="208508" y="18537"/>
                    <a:pt x="207317" y="24633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4"/>
                    <a:pt x="265608" y="14522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2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2"/>
                  </a:cubicBezTo>
                  <a:cubicBezTo>
                    <a:pt x="275183" y="18537"/>
                    <a:pt x="273992" y="24633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7888303" y="1662282"/>
              <a:ext cx="381595" cy="83566"/>
            </a:xfrm>
            <a:custGeom>
              <a:avLst/>
              <a:gdLst/>
              <a:ahLst/>
              <a:cxnLst/>
              <a:rect l="l" t="t" r="r" b="b"/>
              <a:pathLst>
                <a:path w="381595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4" y="74794"/>
                  </a:cubicBezTo>
                  <a:cubicBezTo>
                    <a:pt x="104577" y="80642"/>
                    <a:pt x="98128" y="83567"/>
                    <a:pt x="89297" y="83567"/>
                  </a:cubicBezTo>
                  <a:cubicBezTo>
                    <a:pt x="80664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5"/>
                    <a:pt x="65583" y="14523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7" y="33605"/>
                  </a:moveTo>
                  <a:cubicBezTo>
                    <a:pt x="104477" y="24882"/>
                    <a:pt x="103237" y="18537"/>
                    <a:pt x="100756" y="14573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3"/>
                  </a:cubicBezTo>
                  <a:cubicBezTo>
                    <a:pt x="75158" y="18537"/>
                    <a:pt x="73967" y="24634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8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7" y="75090"/>
                    <a:pt x="98128" y="73108"/>
                    <a:pt x="100608" y="69143"/>
                  </a:cubicBezTo>
                  <a:cubicBezTo>
                    <a:pt x="103088" y="65178"/>
                    <a:pt x="104378" y="58982"/>
                    <a:pt x="104477" y="50556"/>
                  </a:cubicBezTo>
                  <a:lnTo>
                    <a:pt x="104477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5"/>
                    <a:pt x="132258" y="14523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3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3"/>
                  </a:cubicBezTo>
                  <a:cubicBezTo>
                    <a:pt x="141833" y="18537"/>
                    <a:pt x="140642" y="24634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5"/>
                    <a:pt x="198933" y="14523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3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3"/>
                  </a:cubicBezTo>
                  <a:cubicBezTo>
                    <a:pt x="208508" y="18537"/>
                    <a:pt x="207317" y="24634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5"/>
                    <a:pt x="265608" y="14523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3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3"/>
                  </a:cubicBezTo>
                  <a:cubicBezTo>
                    <a:pt x="275183" y="18537"/>
                    <a:pt x="273992" y="24634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  <a:moveTo>
                    <a:pt x="381595" y="47731"/>
                  </a:moveTo>
                  <a:cubicBezTo>
                    <a:pt x="381595" y="59825"/>
                    <a:pt x="379512" y="68846"/>
                    <a:pt x="375345" y="74794"/>
                  </a:cubicBezTo>
                  <a:cubicBezTo>
                    <a:pt x="371277" y="80642"/>
                    <a:pt x="364827" y="83567"/>
                    <a:pt x="355997" y="83567"/>
                  </a:cubicBezTo>
                  <a:cubicBezTo>
                    <a:pt x="347365" y="83567"/>
                    <a:pt x="340966" y="80692"/>
                    <a:pt x="336798" y="74942"/>
                  </a:cubicBezTo>
                  <a:cubicBezTo>
                    <a:pt x="332631" y="69192"/>
                    <a:pt x="330448" y="60568"/>
                    <a:pt x="330250" y="49070"/>
                  </a:cubicBezTo>
                  <a:lnTo>
                    <a:pt x="330250" y="35390"/>
                  </a:lnTo>
                  <a:cubicBezTo>
                    <a:pt x="330250" y="23395"/>
                    <a:pt x="332283" y="14523"/>
                    <a:pt x="336352" y="8773"/>
                  </a:cubicBezTo>
                  <a:cubicBezTo>
                    <a:pt x="340519" y="2924"/>
                    <a:pt x="347018" y="0"/>
                    <a:pt x="355848" y="0"/>
                  </a:cubicBezTo>
                  <a:cubicBezTo>
                    <a:pt x="364579" y="0"/>
                    <a:pt x="371028" y="2825"/>
                    <a:pt x="375195" y="8475"/>
                  </a:cubicBezTo>
                  <a:cubicBezTo>
                    <a:pt x="379363" y="14027"/>
                    <a:pt x="381496" y="22651"/>
                    <a:pt x="381595" y="34349"/>
                  </a:cubicBezTo>
                  <a:lnTo>
                    <a:pt x="381595" y="47731"/>
                  </a:lnTo>
                  <a:close/>
                  <a:moveTo>
                    <a:pt x="371178" y="33605"/>
                  </a:moveTo>
                  <a:cubicBezTo>
                    <a:pt x="371178" y="24882"/>
                    <a:pt x="369937" y="18537"/>
                    <a:pt x="367456" y="14573"/>
                  </a:cubicBezTo>
                  <a:cubicBezTo>
                    <a:pt x="365075" y="10508"/>
                    <a:pt x="361206" y="8475"/>
                    <a:pt x="355848" y="8475"/>
                  </a:cubicBezTo>
                  <a:cubicBezTo>
                    <a:pt x="350590" y="8475"/>
                    <a:pt x="346720" y="10508"/>
                    <a:pt x="344239" y="14573"/>
                  </a:cubicBezTo>
                  <a:cubicBezTo>
                    <a:pt x="341858" y="18537"/>
                    <a:pt x="340667" y="24634"/>
                    <a:pt x="340667" y="32861"/>
                  </a:cubicBezTo>
                  <a:lnTo>
                    <a:pt x="340667" y="49367"/>
                  </a:lnTo>
                  <a:cubicBezTo>
                    <a:pt x="340667" y="58090"/>
                    <a:pt x="341908" y="64583"/>
                    <a:pt x="344389" y="68846"/>
                  </a:cubicBezTo>
                  <a:cubicBezTo>
                    <a:pt x="346968" y="73009"/>
                    <a:pt x="350837" y="75090"/>
                    <a:pt x="355997" y="75090"/>
                  </a:cubicBezTo>
                  <a:cubicBezTo>
                    <a:pt x="361058" y="75090"/>
                    <a:pt x="364827" y="73108"/>
                    <a:pt x="367308" y="69143"/>
                  </a:cubicBezTo>
                  <a:cubicBezTo>
                    <a:pt x="369788" y="65178"/>
                    <a:pt x="371078" y="58982"/>
                    <a:pt x="371178" y="50556"/>
                  </a:cubicBezTo>
                  <a:lnTo>
                    <a:pt x="371178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9"/>
            <p:cNvSpPr/>
            <p:nvPr/>
          </p:nvSpPr>
          <p:spPr>
            <a:xfrm>
              <a:off x="8223762" y="4084536"/>
              <a:ext cx="217591" cy="83563"/>
            </a:xfrm>
            <a:custGeom>
              <a:avLst/>
              <a:gdLst/>
              <a:ahLst/>
              <a:cxnLst/>
              <a:rect l="l" t="t" r="r" b="b"/>
              <a:pathLst>
                <a:path w="217591" h="83563" extrusionOk="0">
                  <a:moveTo>
                    <a:pt x="27235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5" y="43718"/>
                  </a:lnTo>
                  <a:lnTo>
                    <a:pt x="27235" y="52045"/>
                  </a:lnTo>
                  <a:close/>
                  <a:moveTo>
                    <a:pt x="67121" y="82374"/>
                  </a:moveTo>
                  <a:lnTo>
                    <a:pt x="56852" y="82374"/>
                  </a:lnTo>
                  <a:lnTo>
                    <a:pt x="56852" y="13675"/>
                  </a:lnTo>
                  <a:lnTo>
                    <a:pt x="36016" y="21260"/>
                  </a:lnTo>
                  <a:lnTo>
                    <a:pt x="36016" y="11896"/>
                  </a:lnTo>
                  <a:lnTo>
                    <a:pt x="65633" y="742"/>
                  </a:lnTo>
                  <a:lnTo>
                    <a:pt x="67121" y="742"/>
                  </a:lnTo>
                  <a:lnTo>
                    <a:pt x="67121" y="82374"/>
                  </a:lnTo>
                  <a:close/>
                  <a:moveTo>
                    <a:pt x="143467" y="55167"/>
                  </a:moveTo>
                  <a:lnTo>
                    <a:pt x="154783" y="55167"/>
                  </a:lnTo>
                  <a:lnTo>
                    <a:pt x="154783" y="63494"/>
                  </a:lnTo>
                  <a:lnTo>
                    <a:pt x="143467" y="63494"/>
                  </a:lnTo>
                  <a:lnTo>
                    <a:pt x="143467" y="82374"/>
                  </a:lnTo>
                  <a:lnTo>
                    <a:pt x="133200" y="82374"/>
                  </a:lnTo>
                  <a:lnTo>
                    <a:pt x="133200" y="63494"/>
                  </a:lnTo>
                  <a:lnTo>
                    <a:pt x="96143" y="63494"/>
                  </a:lnTo>
                  <a:lnTo>
                    <a:pt x="96143" y="57394"/>
                  </a:lnTo>
                  <a:lnTo>
                    <a:pt x="132457" y="1190"/>
                  </a:lnTo>
                  <a:lnTo>
                    <a:pt x="143467" y="1190"/>
                  </a:lnTo>
                  <a:lnTo>
                    <a:pt x="143467" y="55167"/>
                  </a:lnTo>
                  <a:close/>
                  <a:moveTo>
                    <a:pt x="107900" y="55167"/>
                  </a:moveTo>
                  <a:lnTo>
                    <a:pt x="133200" y="55167"/>
                  </a:lnTo>
                  <a:lnTo>
                    <a:pt x="133200" y="15312"/>
                  </a:lnTo>
                  <a:lnTo>
                    <a:pt x="131866" y="17548"/>
                  </a:lnTo>
                  <a:lnTo>
                    <a:pt x="107900" y="55167"/>
                  </a:lnTo>
                  <a:close/>
                  <a:moveTo>
                    <a:pt x="217591" y="47725"/>
                  </a:moveTo>
                  <a:cubicBezTo>
                    <a:pt x="217591" y="59820"/>
                    <a:pt x="215505" y="68842"/>
                    <a:pt x="211333" y="74790"/>
                  </a:cubicBezTo>
                  <a:cubicBezTo>
                    <a:pt x="207266" y="80642"/>
                    <a:pt x="200817" y="83564"/>
                    <a:pt x="191988" y="83564"/>
                  </a:cubicBezTo>
                  <a:cubicBezTo>
                    <a:pt x="183358" y="83564"/>
                    <a:pt x="176957" y="80690"/>
                    <a:pt x="172785" y="74942"/>
                  </a:cubicBezTo>
                  <a:cubicBezTo>
                    <a:pt x="168623" y="69194"/>
                    <a:pt x="166442" y="60562"/>
                    <a:pt x="166242" y="49067"/>
                  </a:cubicBezTo>
                  <a:lnTo>
                    <a:pt x="166242" y="35392"/>
                  </a:lnTo>
                  <a:cubicBezTo>
                    <a:pt x="166242" y="23391"/>
                    <a:pt x="168271" y="14522"/>
                    <a:pt x="172347" y="8774"/>
                  </a:cubicBezTo>
                  <a:cubicBezTo>
                    <a:pt x="176510" y="2922"/>
                    <a:pt x="183006" y="0"/>
                    <a:pt x="191835" y="0"/>
                  </a:cubicBezTo>
                  <a:cubicBezTo>
                    <a:pt x="200570" y="0"/>
                    <a:pt x="207018" y="2826"/>
                    <a:pt x="211190" y="8469"/>
                  </a:cubicBezTo>
                  <a:cubicBezTo>
                    <a:pt x="215353" y="14027"/>
                    <a:pt x="217486" y="22649"/>
                    <a:pt x="217591" y="34345"/>
                  </a:cubicBezTo>
                  <a:lnTo>
                    <a:pt x="217591" y="47725"/>
                  </a:lnTo>
                  <a:close/>
                  <a:moveTo>
                    <a:pt x="207171" y="33603"/>
                  </a:moveTo>
                  <a:cubicBezTo>
                    <a:pt x="207171" y="24876"/>
                    <a:pt x="205932" y="18538"/>
                    <a:pt x="203446" y="14570"/>
                  </a:cubicBezTo>
                  <a:cubicBezTo>
                    <a:pt x="201065" y="10506"/>
                    <a:pt x="197198" y="8469"/>
                    <a:pt x="191835" y="8469"/>
                  </a:cubicBezTo>
                  <a:cubicBezTo>
                    <a:pt x="186578" y="8469"/>
                    <a:pt x="182710" y="10506"/>
                    <a:pt x="180234" y="14570"/>
                  </a:cubicBezTo>
                  <a:cubicBezTo>
                    <a:pt x="177853" y="18538"/>
                    <a:pt x="176662" y="24628"/>
                    <a:pt x="176662" y="32860"/>
                  </a:cubicBezTo>
                  <a:lnTo>
                    <a:pt x="176662" y="49362"/>
                  </a:lnTo>
                  <a:cubicBezTo>
                    <a:pt x="176662" y="58088"/>
                    <a:pt x="177900" y="64578"/>
                    <a:pt x="180377" y="68842"/>
                  </a:cubicBezTo>
                  <a:cubicBezTo>
                    <a:pt x="182958" y="73010"/>
                    <a:pt x="186825" y="75085"/>
                    <a:pt x="191988" y="75085"/>
                  </a:cubicBezTo>
                  <a:cubicBezTo>
                    <a:pt x="197046" y="75085"/>
                    <a:pt x="200817" y="73105"/>
                    <a:pt x="203304" y="69137"/>
                  </a:cubicBezTo>
                  <a:cubicBezTo>
                    <a:pt x="205780" y="65178"/>
                    <a:pt x="207066" y="58983"/>
                    <a:pt x="207171" y="50551"/>
                  </a:cubicBezTo>
                  <a:lnTo>
                    <a:pt x="207171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9"/>
            <p:cNvSpPr/>
            <p:nvPr/>
          </p:nvSpPr>
          <p:spPr>
            <a:xfrm>
              <a:off x="8817057" y="4084536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24" y="21260"/>
                  </a:lnTo>
                  <a:lnTo>
                    <a:pt x="36024" y="11896"/>
                  </a:lnTo>
                  <a:lnTo>
                    <a:pt x="6563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3143" y="82374"/>
                  </a:moveTo>
                  <a:lnTo>
                    <a:pt x="99870" y="82374"/>
                  </a:lnTo>
                  <a:lnTo>
                    <a:pt x="99870" y="74942"/>
                  </a:lnTo>
                  <a:lnTo>
                    <a:pt x="127997" y="43718"/>
                  </a:lnTo>
                  <a:cubicBezTo>
                    <a:pt x="132159" y="38960"/>
                    <a:pt x="135036" y="35135"/>
                    <a:pt x="136627" y="32261"/>
                  </a:cubicBezTo>
                  <a:cubicBezTo>
                    <a:pt x="138217" y="29292"/>
                    <a:pt x="139008" y="26218"/>
                    <a:pt x="139008" y="23049"/>
                  </a:cubicBezTo>
                  <a:cubicBezTo>
                    <a:pt x="139008" y="18785"/>
                    <a:pt x="137722" y="15312"/>
                    <a:pt x="135141" y="12638"/>
                  </a:cubicBezTo>
                  <a:cubicBezTo>
                    <a:pt x="132655" y="9859"/>
                    <a:pt x="129235" y="8469"/>
                    <a:pt x="124873" y="8469"/>
                  </a:cubicBezTo>
                  <a:cubicBezTo>
                    <a:pt x="119805" y="8469"/>
                    <a:pt x="115843" y="9964"/>
                    <a:pt x="112967" y="12933"/>
                  </a:cubicBezTo>
                  <a:cubicBezTo>
                    <a:pt x="110090" y="15807"/>
                    <a:pt x="108652" y="19870"/>
                    <a:pt x="108652" y="25123"/>
                  </a:cubicBezTo>
                  <a:lnTo>
                    <a:pt x="98374" y="25123"/>
                  </a:lnTo>
                  <a:cubicBezTo>
                    <a:pt x="98374" y="17596"/>
                    <a:pt x="100755" y="11543"/>
                    <a:pt x="105518" y="6985"/>
                  </a:cubicBezTo>
                  <a:cubicBezTo>
                    <a:pt x="110385" y="2331"/>
                    <a:pt x="116834" y="0"/>
                    <a:pt x="124873" y="0"/>
                  </a:cubicBezTo>
                  <a:cubicBezTo>
                    <a:pt x="132512" y="0"/>
                    <a:pt x="138512" y="1979"/>
                    <a:pt x="142875" y="5948"/>
                  </a:cubicBezTo>
                  <a:cubicBezTo>
                    <a:pt x="147247" y="9906"/>
                    <a:pt x="149428" y="15217"/>
                    <a:pt x="149428" y="21859"/>
                  </a:cubicBezTo>
                  <a:cubicBezTo>
                    <a:pt x="149428" y="29787"/>
                    <a:pt x="144313" y="39303"/>
                    <a:pt x="134093" y="50409"/>
                  </a:cubicBezTo>
                  <a:lnTo>
                    <a:pt x="112366" y="73895"/>
                  </a:lnTo>
                  <a:lnTo>
                    <a:pt x="153143" y="73895"/>
                  </a:lnTo>
                  <a:lnTo>
                    <a:pt x="153143" y="82374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41" y="74790"/>
                  </a:cubicBezTo>
                  <a:cubicBezTo>
                    <a:pt x="207273" y="80642"/>
                    <a:pt x="200825" y="83564"/>
                    <a:pt x="191995" y="83564"/>
                  </a:cubicBezTo>
                  <a:cubicBezTo>
                    <a:pt x="183356" y="83564"/>
                    <a:pt x="176955" y="80690"/>
                    <a:pt x="172793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78" y="14522"/>
                    <a:pt x="172345" y="8774"/>
                  </a:cubicBezTo>
                  <a:cubicBezTo>
                    <a:pt x="176517" y="2922"/>
                    <a:pt x="183013" y="0"/>
                    <a:pt x="191843" y="0"/>
                  </a:cubicBezTo>
                  <a:cubicBezTo>
                    <a:pt x="200577" y="0"/>
                    <a:pt x="207026" y="2826"/>
                    <a:pt x="211188" y="8469"/>
                  </a:cubicBezTo>
                  <a:cubicBezTo>
                    <a:pt x="215360" y="14027"/>
                    <a:pt x="21749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0" y="18538"/>
                    <a:pt x="203454" y="14570"/>
                  </a:cubicBezTo>
                  <a:cubicBezTo>
                    <a:pt x="201073" y="10506"/>
                    <a:pt x="197196" y="8469"/>
                    <a:pt x="191843" y="8469"/>
                  </a:cubicBezTo>
                  <a:cubicBezTo>
                    <a:pt x="186585" y="8469"/>
                    <a:pt x="182718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84" y="68842"/>
                  </a:cubicBezTo>
                  <a:cubicBezTo>
                    <a:pt x="182966" y="73010"/>
                    <a:pt x="186833" y="75085"/>
                    <a:pt x="191995" y="75085"/>
                  </a:cubicBezTo>
                  <a:cubicBezTo>
                    <a:pt x="197053" y="75085"/>
                    <a:pt x="200825" y="73105"/>
                    <a:pt x="203302" y="69137"/>
                  </a:cubicBezTo>
                  <a:cubicBezTo>
                    <a:pt x="205778" y="65178"/>
                    <a:pt x="207073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9"/>
            <p:cNvSpPr/>
            <p:nvPr/>
          </p:nvSpPr>
          <p:spPr>
            <a:xfrm>
              <a:off x="9410360" y="4084536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14" y="21260"/>
                  </a:lnTo>
                  <a:lnTo>
                    <a:pt x="36014" y="11896"/>
                  </a:lnTo>
                  <a:lnTo>
                    <a:pt x="6562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6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31" y="74790"/>
                  </a:cubicBezTo>
                  <a:cubicBezTo>
                    <a:pt x="207264" y="80642"/>
                    <a:pt x="200816" y="83564"/>
                    <a:pt x="191986" y="83564"/>
                  </a:cubicBezTo>
                  <a:cubicBezTo>
                    <a:pt x="183356" y="83564"/>
                    <a:pt x="176955" y="80690"/>
                    <a:pt x="172784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69" y="14522"/>
                    <a:pt x="172345" y="8774"/>
                  </a:cubicBezTo>
                  <a:cubicBezTo>
                    <a:pt x="176508" y="2922"/>
                    <a:pt x="183004" y="0"/>
                    <a:pt x="191834" y="0"/>
                  </a:cubicBezTo>
                  <a:cubicBezTo>
                    <a:pt x="200568" y="0"/>
                    <a:pt x="207016" y="2826"/>
                    <a:pt x="211188" y="8469"/>
                  </a:cubicBezTo>
                  <a:cubicBezTo>
                    <a:pt x="215351" y="14027"/>
                    <a:pt x="21748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1" y="18538"/>
                    <a:pt x="203445" y="14570"/>
                  </a:cubicBezTo>
                  <a:cubicBezTo>
                    <a:pt x="201063" y="10506"/>
                    <a:pt x="197196" y="8469"/>
                    <a:pt x="191834" y="8469"/>
                  </a:cubicBezTo>
                  <a:cubicBezTo>
                    <a:pt x="186576" y="8469"/>
                    <a:pt x="182709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75" y="68842"/>
                  </a:cubicBezTo>
                  <a:cubicBezTo>
                    <a:pt x="182956" y="73010"/>
                    <a:pt x="186823" y="75085"/>
                    <a:pt x="191986" y="75085"/>
                  </a:cubicBezTo>
                  <a:cubicBezTo>
                    <a:pt x="197044" y="75085"/>
                    <a:pt x="200816" y="73105"/>
                    <a:pt x="203302" y="69137"/>
                  </a:cubicBezTo>
                  <a:cubicBezTo>
                    <a:pt x="205778" y="65178"/>
                    <a:pt x="207064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9"/>
            <p:cNvSpPr/>
            <p:nvPr/>
          </p:nvSpPr>
          <p:spPr>
            <a:xfrm>
              <a:off x="10036991" y="4084536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1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1" y="43718"/>
                  </a:lnTo>
                  <a:lnTo>
                    <a:pt x="27241" y="52045"/>
                  </a:lnTo>
                  <a:close/>
                  <a:moveTo>
                    <a:pt x="82601" y="22306"/>
                  </a:moveTo>
                  <a:cubicBezTo>
                    <a:pt x="82601" y="26370"/>
                    <a:pt x="81515" y="29986"/>
                    <a:pt x="79324" y="33155"/>
                  </a:cubicBezTo>
                  <a:cubicBezTo>
                    <a:pt x="77143" y="36324"/>
                    <a:pt x="74266" y="38808"/>
                    <a:pt x="70695" y="40587"/>
                  </a:cubicBezTo>
                  <a:cubicBezTo>
                    <a:pt x="74866" y="42377"/>
                    <a:pt x="78191" y="45051"/>
                    <a:pt x="80667" y="48620"/>
                  </a:cubicBezTo>
                  <a:cubicBezTo>
                    <a:pt x="83144" y="52093"/>
                    <a:pt x="84391" y="56052"/>
                    <a:pt x="84391" y="60515"/>
                  </a:cubicBezTo>
                  <a:cubicBezTo>
                    <a:pt x="84391" y="67452"/>
                    <a:pt x="82010" y="73058"/>
                    <a:pt x="77248" y="77321"/>
                  </a:cubicBezTo>
                  <a:cubicBezTo>
                    <a:pt x="72580" y="81480"/>
                    <a:pt x="66380" y="83564"/>
                    <a:pt x="58645" y="83564"/>
                  </a:cubicBezTo>
                  <a:cubicBezTo>
                    <a:pt x="50806" y="83564"/>
                    <a:pt x="44501" y="81480"/>
                    <a:pt x="39738" y="77321"/>
                  </a:cubicBezTo>
                  <a:cubicBezTo>
                    <a:pt x="35080" y="73058"/>
                    <a:pt x="32747" y="67452"/>
                    <a:pt x="32747" y="60515"/>
                  </a:cubicBezTo>
                  <a:cubicBezTo>
                    <a:pt x="32747" y="56052"/>
                    <a:pt x="33937" y="52093"/>
                    <a:pt x="36319" y="48620"/>
                  </a:cubicBezTo>
                  <a:cubicBezTo>
                    <a:pt x="38700" y="45051"/>
                    <a:pt x="42024" y="42377"/>
                    <a:pt x="46291" y="40587"/>
                  </a:cubicBezTo>
                  <a:cubicBezTo>
                    <a:pt x="42719" y="38808"/>
                    <a:pt x="39891" y="36324"/>
                    <a:pt x="37805" y="33155"/>
                  </a:cubicBezTo>
                  <a:cubicBezTo>
                    <a:pt x="35719" y="29986"/>
                    <a:pt x="34680" y="26370"/>
                    <a:pt x="34680" y="22306"/>
                  </a:cubicBezTo>
                  <a:cubicBezTo>
                    <a:pt x="34680" y="15464"/>
                    <a:pt x="36862" y="10059"/>
                    <a:pt x="41224" y="6090"/>
                  </a:cubicBezTo>
                  <a:cubicBezTo>
                    <a:pt x="45596" y="2027"/>
                    <a:pt x="51397" y="0"/>
                    <a:pt x="58645" y="0"/>
                  </a:cubicBezTo>
                  <a:cubicBezTo>
                    <a:pt x="65789" y="0"/>
                    <a:pt x="71542" y="2027"/>
                    <a:pt x="75905" y="6090"/>
                  </a:cubicBezTo>
                  <a:cubicBezTo>
                    <a:pt x="80372" y="10059"/>
                    <a:pt x="82601" y="15464"/>
                    <a:pt x="82601" y="22306"/>
                  </a:cubicBezTo>
                  <a:close/>
                  <a:moveTo>
                    <a:pt x="74123" y="60220"/>
                  </a:moveTo>
                  <a:cubicBezTo>
                    <a:pt x="74123" y="55662"/>
                    <a:pt x="72685" y="51988"/>
                    <a:pt x="69799" y="49219"/>
                  </a:cubicBezTo>
                  <a:cubicBezTo>
                    <a:pt x="66923" y="46345"/>
                    <a:pt x="63151" y="44908"/>
                    <a:pt x="58493" y="44908"/>
                  </a:cubicBezTo>
                  <a:cubicBezTo>
                    <a:pt x="53826" y="44908"/>
                    <a:pt x="50064" y="46345"/>
                    <a:pt x="47177" y="49219"/>
                  </a:cubicBezTo>
                  <a:cubicBezTo>
                    <a:pt x="44405" y="51988"/>
                    <a:pt x="43015" y="55709"/>
                    <a:pt x="43015" y="60372"/>
                  </a:cubicBezTo>
                  <a:cubicBezTo>
                    <a:pt x="43015" y="64931"/>
                    <a:pt x="44405" y="68547"/>
                    <a:pt x="47177" y="71221"/>
                  </a:cubicBezTo>
                  <a:cubicBezTo>
                    <a:pt x="49959" y="73800"/>
                    <a:pt x="53778" y="75085"/>
                    <a:pt x="58645" y="75085"/>
                  </a:cubicBezTo>
                  <a:cubicBezTo>
                    <a:pt x="63408" y="75085"/>
                    <a:pt x="67170" y="73752"/>
                    <a:pt x="69952" y="71078"/>
                  </a:cubicBezTo>
                  <a:cubicBezTo>
                    <a:pt x="72733" y="68394"/>
                    <a:pt x="74123" y="64778"/>
                    <a:pt x="74123" y="60220"/>
                  </a:cubicBezTo>
                  <a:close/>
                  <a:moveTo>
                    <a:pt x="58645" y="8469"/>
                  </a:moveTo>
                  <a:cubicBezTo>
                    <a:pt x="54569" y="8469"/>
                    <a:pt x="51254" y="9764"/>
                    <a:pt x="48673" y="12343"/>
                  </a:cubicBezTo>
                  <a:cubicBezTo>
                    <a:pt x="46187" y="14817"/>
                    <a:pt x="44948" y="18233"/>
                    <a:pt x="44948" y="22602"/>
                  </a:cubicBezTo>
                  <a:cubicBezTo>
                    <a:pt x="44948" y="26665"/>
                    <a:pt x="46187" y="29986"/>
                    <a:pt x="48673" y="32565"/>
                  </a:cubicBezTo>
                  <a:cubicBezTo>
                    <a:pt x="51149" y="35135"/>
                    <a:pt x="54426" y="36429"/>
                    <a:pt x="58493" y="36429"/>
                  </a:cubicBezTo>
                  <a:cubicBezTo>
                    <a:pt x="62655" y="36429"/>
                    <a:pt x="65980" y="35135"/>
                    <a:pt x="68466" y="32565"/>
                  </a:cubicBezTo>
                  <a:cubicBezTo>
                    <a:pt x="70942" y="29986"/>
                    <a:pt x="72180" y="26665"/>
                    <a:pt x="72180" y="22602"/>
                  </a:cubicBezTo>
                  <a:cubicBezTo>
                    <a:pt x="72180" y="18433"/>
                    <a:pt x="70895" y="15065"/>
                    <a:pt x="68313" y="12485"/>
                  </a:cubicBezTo>
                  <a:cubicBezTo>
                    <a:pt x="65732" y="9812"/>
                    <a:pt x="62512" y="8469"/>
                    <a:pt x="58645" y="8469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0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2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0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9"/>
            <p:cNvSpPr/>
            <p:nvPr/>
          </p:nvSpPr>
          <p:spPr>
            <a:xfrm>
              <a:off x="10630294" y="4084536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73819" y="1190"/>
                  </a:moveTo>
                  <a:lnTo>
                    <a:pt x="73819" y="9812"/>
                  </a:lnTo>
                  <a:lnTo>
                    <a:pt x="71885" y="9812"/>
                  </a:lnTo>
                  <a:cubicBezTo>
                    <a:pt x="63846" y="10011"/>
                    <a:pt x="57445" y="12438"/>
                    <a:pt x="52683" y="17101"/>
                  </a:cubicBezTo>
                  <a:cubicBezTo>
                    <a:pt x="47920" y="21659"/>
                    <a:pt x="45139" y="28102"/>
                    <a:pt x="44348" y="36429"/>
                  </a:cubicBezTo>
                  <a:cubicBezTo>
                    <a:pt x="48711" y="31566"/>
                    <a:pt x="54569" y="29139"/>
                    <a:pt x="61913" y="29139"/>
                  </a:cubicBezTo>
                  <a:cubicBezTo>
                    <a:pt x="68951" y="29139"/>
                    <a:pt x="74609" y="31623"/>
                    <a:pt x="78877" y="36581"/>
                  </a:cubicBezTo>
                  <a:cubicBezTo>
                    <a:pt x="83144" y="41530"/>
                    <a:pt x="85277" y="47972"/>
                    <a:pt x="85277" y="55909"/>
                  </a:cubicBezTo>
                  <a:cubicBezTo>
                    <a:pt x="85277" y="64236"/>
                    <a:pt x="82991" y="70926"/>
                    <a:pt x="78429" y="75979"/>
                  </a:cubicBezTo>
                  <a:cubicBezTo>
                    <a:pt x="73866" y="81032"/>
                    <a:pt x="67713" y="83564"/>
                    <a:pt x="59979" y="83564"/>
                  </a:cubicBezTo>
                  <a:cubicBezTo>
                    <a:pt x="52235" y="83564"/>
                    <a:pt x="45939" y="80595"/>
                    <a:pt x="41072" y="74647"/>
                  </a:cubicBezTo>
                  <a:cubicBezTo>
                    <a:pt x="36309" y="68595"/>
                    <a:pt x="33928" y="60867"/>
                    <a:pt x="33928" y="51446"/>
                  </a:cubicBezTo>
                  <a:lnTo>
                    <a:pt x="33928" y="47582"/>
                  </a:lnTo>
                  <a:cubicBezTo>
                    <a:pt x="33928" y="32613"/>
                    <a:pt x="37109" y="21165"/>
                    <a:pt x="43453" y="13228"/>
                  </a:cubicBezTo>
                  <a:cubicBezTo>
                    <a:pt x="49806" y="5301"/>
                    <a:pt x="59284" y="1285"/>
                    <a:pt x="71885" y="1190"/>
                  </a:cubicBezTo>
                  <a:lnTo>
                    <a:pt x="73819" y="1190"/>
                  </a:lnTo>
                  <a:close/>
                  <a:moveTo>
                    <a:pt x="60274" y="37771"/>
                  </a:moveTo>
                  <a:cubicBezTo>
                    <a:pt x="56702" y="37771"/>
                    <a:pt x="53426" y="38808"/>
                    <a:pt x="50454" y="40892"/>
                  </a:cubicBezTo>
                  <a:cubicBezTo>
                    <a:pt x="47473" y="42967"/>
                    <a:pt x="45386" y="45650"/>
                    <a:pt x="44196" y="48914"/>
                  </a:cubicBezTo>
                  <a:lnTo>
                    <a:pt x="44196" y="52635"/>
                  </a:lnTo>
                  <a:cubicBezTo>
                    <a:pt x="44196" y="59373"/>
                    <a:pt x="45691" y="64778"/>
                    <a:pt x="48663" y="68842"/>
                  </a:cubicBezTo>
                  <a:cubicBezTo>
                    <a:pt x="51740" y="72905"/>
                    <a:pt x="55512" y="74942"/>
                    <a:pt x="59979" y="74942"/>
                  </a:cubicBezTo>
                  <a:cubicBezTo>
                    <a:pt x="64637" y="74942"/>
                    <a:pt x="68313" y="73258"/>
                    <a:pt x="70990" y="69889"/>
                  </a:cubicBezTo>
                  <a:cubicBezTo>
                    <a:pt x="73666" y="66415"/>
                    <a:pt x="75009" y="61905"/>
                    <a:pt x="75009" y="56356"/>
                  </a:cubicBezTo>
                  <a:cubicBezTo>
                    <a:pt x="75009" y="50799"/>
                    <a:pt x="73666" y="46345"/>
                    <a:pt x="70990" y="42967"/>
                  </a:cubicBezTo>
                  <a:cubicBezTo>
                    <a:pt x="68313" y="39503"/>
                    <a:pt x="64741" y="37771"/>
                    <a:pt x="60274" y="37771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8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9"/>
            <p:cNvSpPr/>
            <p:nvPr/>
          </p:nvSpPr>
          <p:spPr>
            <a:xfrm>
              <a:off x="11223587" y="4084536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76800" y="55167"/>
                  </a:moveTo>
                  <a:lnTo>
                    <a:pt x="88106" y="55167"/>
                  </a:lnTo>
                  <a:lnTo>
                    <a:pt x="88106" y="63494"/>
                  </a:lnTo>
                  <a:lnTo>
                    <a:pt x="76800" y="63494"/>
                  </a:lnTo>
                  <a:lnTo>
                    <a:pt x="76800" y="82374"/>
                  </a:lnTo>
                  <a:lnTo>
                    <a:pt x="66532" y="82374"/>
                  </a:lnTo>
                  <a:lnTo>
                    <a:pt x="66532" y="63494"/>
                  </a:lnTo>
                  <a:lnTo>
                    <a:pt x="29470" y="63494"/>
                  </a:lnTo>
                  <a:lnTo>
                    <a:pt x="29470" y="57394"/>
                  </a:lnTo>
                  <a:lnTo>
                    <a:pt x="65789" y="1190"/>
                  </a:lnTo>
                  <a:lnTo>
                    <a:pt x="76800" y="1190"/>
                  </a:lnTo>
                  <a:lnTo>
                    <a:pt x="76800" y="55167"/>
                  </a:lnTo>
                  <a:close/>
                  <a:moveTo>
                    <a:pt x="41224" y="55167"/>
                  </a:moveTo>
                  <a:lnTo>
                    <a:pt x="66532" y="55167"/>
                  </a:lnTo>
                  <a:lnTo>
                    <a:pt x="66532" y="15312"/>
                  </a:lnTo>
                  <a:lnTo>
                    <a:pt x="65189" y="17548"/>
                  </a:lnTo>
                  <a:lnTo>
                    <a:pt x="41224" y="55167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1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3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1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11816890" y="4084536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86468" y="82374"/>
                  </a:moveTo>
                  <a:lnTo>
                    <a:pt x="33185" y="82374"/>
                  </a:lnTo>
                  <a:lnTo>
                    <a:pt x="33185" y="74942"/>
                  </a:lnTo>
                  <a:lnTo>
                    <a:pt x="61313" y="43718"/>
                  </a:lnTo>
                  <a:cubicBezTo>
                    <a:pt x="65484" y="38960"/>
                    <a:pt x="68361" y="35135"/>
                    <a:pt x="69952" y="32261"/>
                  </a:cubicBezTo>
                  <a:cubicBezTo>
                    <a:pt x="71533" y="29292"/>
                    <a:pt x="72333" y="26218"/>
                    <a:pt x="72333" y="23049"/>
                  </a:cubicBezTo>
                  <a:cubicBezTo>
                    <a:pt x="72333" y="18785"/>
                    <a:pt x="71038" y="15312"/>
                    <a:pt x="68456" y="12638"/>
                  </a:cubicBezTo>
                  <a:cubicBezTo>
                    <a:pt x="65980" y="9859"/>
                    <a:pt x="62560" y="8469"/>
                    <a:pt x="58188" y="8469"/>
                  </a:cubicBezTo>
                  <a:cubicBezTo>
                    <a:pt x="53130" y="8469"/>
                    <a:pt x="49159" y="9964"/>
                    <a:pt x="46282" y="12933"/>
                  </a:cubicBezTo>
                  <a:cubicBezTo>
                    <a:pt x="43405" y="15807"/>
                    <a:pt x="41967" y="19870"/>
                    <a:pt x="41967" y="25123"/>
                  </a:cubicBezTo>
                  <a:lnTo>
                    <a:pt x="31699" y="25123"/>
                  </a:lnTo>
                  <a:cubicBezTo>
                    <a:pt x="31699" y="17596"/>
                    <a:pt x="34080" y="11543"/>
                    <a:pt x="38843" y="6985"/>
                  </a:cubicBezTo>
                  <a:cubicBezTo>
                    <a:pt x="43701" y="2331"/>
                    <a:pt x="50149" y="0"/>
                    <a:pt x="58188" y="0"/>
                  </a:cubicBezTo>
                  <a:cubicBezTo>
                    <a:pt x="65827" y="0"/>
                    <a:pt x="71837" y="1979"/>
                    <a:pt x="76200" y="5948"/>
                  </a:cubicBezTo>
                  <a:cubicBezTo>
                    <a:pt x="80563" y="9906"/>
                    <a:pt x="82744" y="15217"/>
                    <a:pt x="82744" y="21859"/>
                  </a:cubicBezTo>
                  <a:cubicBezTo>
                    <a:pt x="82744" y="29787"/>
                    <a:pt x="77638" y="39303"/>
                    <a:pt x="67418" y="50409"/>
                  </a:cubicBezTo>
                  <a:lnTo>
                    <a:pt x="45691" y="73895"/>
                  </a:lnTo>
                  <a:lnTo>
                    <a:pt x="86468" y="73895"/>
                  </a:lnTo>
                  <a:lnTo>
                    <a:pt x="86468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9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33" y="2922"/>
                    <a:pt x="116329" y="0"/>
                    <a:pt x="125159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9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6" name="Google Shape;266;p9"/>
          <p:cNvSpPr txBox="1"/>
          <p:nvPr/>
        </p:nvSpPr>
        <p:spPr>
          <a:xfrm>
            <a:off x="9101610" y="1377520"/>
            <a:ext cx="139493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OOK / PPM</a:t>
            </a:r>
            <a:endParaRPr/>
          </a:p>
        </p:txBody>
      </p:sp>
      <p:cxnSp>
        <p:nvCxnSpPr>
          <p:cNvPr id="267" name="Google Shape;267;p9"/>
          <p:cNvCxnSpPr/>
          <p:nvPr/>
        </p:nvCxnSpPr>
        <p:spPr>
          <a:xfrm>
            <a:off x="8563087" y="2678654"/>
            <a:ext cx="2840019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8" name="Google Shape;268;p9"/>
          <p:cNvSpPr/>
          <p:nvPr/>
        </p:nvSpPr>
        <p:spPr>
          <a:xfrm rot="2290407">
            <a:off x="7505292" y="1910343"/>
            <a:ext cx="635619" cy="42002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A5A4AE-809F-B2DA-2A83-725F58B9FB8C}"/>
              </a:ext>
            </a:extLst>
          </p:cNvPr>
          <p:cNvSpPr txBox="1"/>
          <p:nvPr/>
        </p:nvSpPr>
        <p:spPr>
          <a:xfrm>
            <a:off x="8636106" y="5143500"/>
            <a:ext cx="304282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/>
              <a:t>OOK is used for &lt;100µW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10"/>
          <p:cNvPicPr preferRelativeResize="0"/>
          <p:nvPr/>
        </p:nvPicPr>
        <p:blipFill rotWithShape="1">
          <a:blip r:embed="rId3">
            <a:alphaModFix/>
          </a:blip>
          <a:srcRect t="10846"/>
          <a:stretch/>
        </p:blipFill>
        <p:spPr>
          <a:xfrm>
            <a:off x="195826" y="1468139"/>
            <a:ext cx="8364803" cy="459879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0"/>
          <p:cNvSpPr txBox="1"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spAutoFit/>
          </a:bodyPr>
          <a:lstStyle/>
          <a:p>
            <a:pPr lvl="0"/>
            <a:r>
              <a:rPr lang="en-US" dirty="0"/>
              <a:t>Histogram of modulation used for each ULP receiver</a:t>
            </a:r>
            <a:endParaRPr dirty="0"/>
          </a:p>
        </p:txBody>
      </p:sp>
      <p:grpSp>
        <p:nvGrpSpPr>
          <p:cNvPr id="275" name="Google Shape;275;p10"/>
          <p:cNvGrpSpPr/>
          <p:nvPr/>
        </p:nvGrpSpPr>
        <p:grpSpPr>
          <a:xfrm>
            <a:off x="7735034" y="2063748"/>
            <a:ext cx="4163756" cy="2754754"/>
            <a:chOff x="542219" y="1762187"/>
            <a:chExt cx="4883625" cy="3231021"/>
          </a:xfrm>
        </p:grpSpPr>
        <p:sp>
          <p:nvSpPr>
            <p:cNvPr id="276" name="Google Shape;276;p10"/>
            <p:cNvSpPr/>
            <p:nvPr/>
          </p:nvSpPr>
          <p:spPr>
            <a:xfrm>
              <a:off x="542219" y="1762187"/>
              <a:ext cx="4883625" cy="3231021"/>
            </a:xfrm>
            <a:custGeom>
              <a:avLst/>
              <a:gdLst/>
              <a:ahLst/>
              <a:cxnLst/>
              <a:rect l="l" t="t" r="r" b="b"/>
              <a:pathLst>
                <a:path w="5715000" h="3530600" extrusionOk="0">
                  <a:moveTo>
                    <a:pt x="0" y="0"/>
                  </a:moveTo>
                  <a:lnTo>
                    <a:pt x="5715000" y="0"/>
                  </a:lnTo>
                  <a:lnTo>
                    <a:pt x="5715000" y="3530600"/>
                  </a:lnTo>
                  <a:lnTo>
                    <a:pt x="0" y="353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0"/>
            <p:cNvSpPr/>
            <p:nvPr/>
          </p:nvSpPr>
          <p:spPr>
            <a:xfrm>
              <a:off x="1490432" y="2009011"/>
              <a:ext cx="3559787" cy="2293779"/>
            </a:xfrm>
            <a:custGeom>
              <a:avLst/>
              <a:gdLst/>
              <a:ahLst/>
              <a:cxnLst/>
              <a:rect l="l" t="t" r="r" b="b"/>
              <a:pathLst>
                <a:path w="3559787" h="2293779" extrusionOk="0">
                  <a:moveTo>
                    <a:pt x="0" y="0"/>
                  </a:moveTo>
                  <a:lnTo>
                    <a:pt x="3559788" y="0"/>
                  </a:lnTo>
                  <a:lnTo>
                    <a:pt x="3559788" y="2293780"/>
                  </a:lnTo>
                  <a:lnTo>
                    <a:pt x="0" y="22937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0"/>
            <p:cNvSpPr/>
            <p:nvPr/>
          </p:nvSpPr>
          <p:spPr>
            <a:xfrm>
              <a:off x="1489956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0"/>
            <p:cNvSpPr/>
            <p:nvPr/>
          </p:nvSpPr>
          <p:spPr>
            <a:xfrm>
              <a:off x="2080506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0"/>
            <p:cNvSpPr/>
            <p:nvPr/>
          </p:nvSpPr>
          <p:spPr>
            <a:xfrm>
              <a:off x="2680581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0"/>
            <p:cNvSpPr/>
            <p:nvPr/>
          </p:nvSpPr>
          <p:spPr>
            <a:xfrm>
              <a:off x="3271131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0"/>
            <p:cNvSpPr/>
            <p:nvPr/>
          </p:nvSpPr>
          <p:spPr>
            <a:xfrm>
              <a:off x="3861681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0"/>
            <p:cNvSpPr/>
            <p:nvPr/>
          </p:nvSpPr>
          <p:spPr>
            <a:xfrm>
              <a:off x="4452231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0"/>
            <p:cNvSpPr/>
            <p:nvPr/>
          </p:nvSpPr>
          <p:spPr>
            <a:xfrm>
              <a:off x="5052306" y="2009804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0"/>
            <p:cNvSpPr/>
            <p:nvPr/>
          </p:nvSpPr>
          <p:spPr>
            <a:xfrm>
              <a:off x="1489956" y="4303266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0"/>
            <p:cNvSpPr/>
            <p:nvPr/>
          </p:nvSpPr>
          <p:spPr>
            <a:xfrm>
              <a:off x="1489956" y="4046323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0"/>
            <p:cNvSpPr/>
            <p:nvPr/>
          </p:nvSpPr>
          <p:spPr>
            <a:xfrm>
              <a:off x="1489956" y="3789379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0"/>
            <p:cNvSpPr/>
            <p:nvPr/>
          </p:nvSpPr>
          <p:spPr>
            <a:xfrm>
              <a:off x="1489956" y="3541951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0"/>
            <p:cNvSpPr/>
            <p:nvPr/>
          </p:nvSpPr>
          <p:spPr>
            <a:xfrm>
              <a:off x="1489956" y="3285007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0"/>
            <p:cNvSpPr/>
            <p:nvPr/>
          </p:nvSpPr>
          <p:spPr>
            <a:xfrm>
              <a:off x="1489956" y="3028063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0"/>
            <p:cNvSpPr/>
            <p:nvPr/>
          </p:nvSpPr>
          <p:spPr>
            <a:xfrm>
              <a:off x="1489956" y="2771119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0"/>
            <p:cNvSpPr/>
            <p:nvPr/>
          </p:nvSpPr>
          <p:spPr>
            <a:xfrm>
              <a:off x="1489956" y="2514175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0"/>
            <p:cNvSpPr/>
            <p:nvPr/>
          </p:nvSpPr>
          <p:spPr>
            <a:xfrm>
              <a:off x="1489956" y="2266748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0"/>
            <p:cNvSpPr/>
            <p:nvPr/>
          </p:nvSpPr>
          <p:spPr>
            <a:xfrm>
              <a:off x="1489956" y="2009804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0"/>
            <p:cNvSpPr/>
            <p:nvPr/>
          </p:nvSpPr>
          <p:spPr>
            <a:xfrm>
              <a:off x="2411138" y="2408068"/>
              <a:ext cx="57150" cy="57097"/>
            </a:xfrm>
            <a:custGeom>
              <a:avLst/>
              <a:gdLst/>
              <a:ahLst/>
              <a:cxnLst/>
              <a:rect l="l" t="t" r="r" b="b"/>
              <a:pathLst>
                <a:path w="57150" h="57097" extrusionOk="0">
                  <a:moveTo>
                    <a:pt x="57150" y="28548"/>
                  </a:moveTo>
                  <a:cubicBezTo>
                    <a:pt x="57150" y="44317"/>
                    <a:pt x="44348" y="57098"/>
                    <a:pt x="28575" y="57098"/>
                  </a:cubicBezTo>
                  <a:cubicBezTo>
                    <a:pt x="12792" y="57098"/>
                    <a:pt x="0" y="44317"/>
                    <a:pt x="0" y="28548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48" y="0"/>
                    <a:pt x="57150" y="12780"/>
                    <a:pt x="57150" y="28548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0"/>
            <p:cNvSpPr/>
            <p:nvPr/>
          </p:nvSpPr>
          <p:spPr>
            <a:xfrm>
              <a:off x="3449411" y="232371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4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0"/>
            <p:cNvSpPr/>
            <p:nvPr/>
          </p:nvSpPr>
          <p:spPr>
            <a:xfrm>
              <a:off x="3419740" y="226002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0"/>
            <p:cNvSpPr/>
            <p:nvPr/>
          </p:nvSpPr>
          <p:spPr>
            <a:xfrm>
              <a:off x="2589122" y="2408068"/>
              <a:ext cx="57150" cy="57097"/>
            </a:xfrm>
            <a:custGeom>
              <a:avLst/>
              <a:gdLst/>
              <a:ahLst/>
              <a:cxnLst/>
              <a:rect l="l" t="t" r="r" b="b"/>
              <a:pathLst>
                <a:path w="57150" h="57097" extrusionOk="0">
                  <a:moveTo>
                    <a:pt x="57150" y="28548"/>
                  </a:moveTo>
                  <a:cubicBezTo>
                    <a:pt x="57150" y="44317"/>
                    <a:pt x="44358" y="57098"/>
                    <a:pt x="28575" y="57098"/>
                  </a:cubicBezTo>
                  <a:cubicBezTo>
                    <a:pt x="12792" y="57098"/>
                    <a:pt x="0" y="44317"/>
                    <a:pt x="0" y="28548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8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0"/>
            <p:cNvSpPr/>
            <p:nvPr/>
          </p:nvSpPr>
          <p:spPr>
            <a:xfrm>
              <a:off x="3182425" y="264632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0"/>
            <p:cNvSpPr/>
            <p:nvPr/>
          </p:nvSpPr>
          <p:spPr>
            <a:xfrm>
              <a:off x="2856108" y="2413469"/>
              <a:ext cx="57150" cy="57102"/>
            </a:xfrm>
            <a:custGeom>
              <a:avLst/>
              <a:gdLst/>
              <a:ahLst/>
              <a:cxnLst/>
              <a:rect l="l" t="t" r="r" b="b"/>
              <a:pathLst>
                <a:path w="57150" h="57102" extrusionOk="0">
                  <a:moveTo>
                    <a:pt x="57150" y="28553"/>
                  </a:moveTo>
                  <a:cubicBezTo>
                    <a:pt x="57150" y="44312"/>
                    <a:pt x="44358" y="57102"/>
                    <a:pt x="28575" y="57102"/>
                  </a:cubicBezTo>
                  <a:cubicBezTo>
                    <a:pt x="12792" y="57102"/>
                    <a:pt x="0" y="44312"/>
                    <a:pt x="0" y="28553"/>
                  </a:cubicBezTo>
                  <a:cubicBezTo>
                    <a:pt x="0" y="12784"/>
                    <a:pt x="12792" y="0"/>
                    <a:pt x="28575" y="0"/>
                  </a:cubicBezTo>
                  <a:cubicBezTo>
                    <a:pt x="44358" y="0"/>
                    <a:pt x="57150" y="12784"/>
                    <a:pt x="57150" y="28553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0"/>
            <p:cNvSpPr/>
            <p:nvPr/>
          </p:nvSpPr>
          <p:spPr>
            <a:xfrm>
              <a:off x="3212085" y="234406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0"/>
            <p:cNvSpPr/>
            <p:nvPr/>
          </p:nvSpPr>
          <p:spPr>
            <a:xfrm>
              <a:off x="2974770" y="2417983"/>
              <a:ext cx="57149" cy="57098"/>
            </a:xfrm>
            <a:custGeom>
              <a:avLst/>
              <a:gdLst/>
              <a:ahLst/>
              <a:cxnLst/>
              <a:rect l="l" t="t" r="r" b="b"/>
              <a:pathLst>
                <a:path w="57149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0"/>
            <p:cNvSpPr/>
            <p:nvPr/>
          </p:nvSpPr>
          <p:spPr>
            <a:xfrm>
              <a:off x="3063762" y="266293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0"/>
            <p:cNvSpPr/>
            <p:nvPr/>
          </p:nvSpPr>
          <p:spPr>
            <a:xfrm>
              <a:off x="3063762" y="266032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0"/>
            <p:cNvSpPr/>
            <p:nvPr/>
          </p:nvSpPr>
          <p:spPr>
            <a:xfrm>
              <a:off x="3063762" y="260639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0"/>
            <p:cNvSpPr/>
            <p:nvPr/>
          </p:nvSpPr>
          <p:spPr>
            <a:xfrm>
              <a:off x="3063762" y="260639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0"/>
            <p:cNvSpPr/>
            <p:nvPr/>
          </p:nvSpPr>
          <p:spPr>
            <a:xfrm>
              <a:off x="2737445" y="2413469"/>
              <a:ext cx="57150" cy="57102"/>
            </a:xfrm>
            <a:custGeom>
              <a:avLst/>
              <a:gdLst/>
              <a:ahLst/>
              <a:cxnLst/>
              <a:rect l="l" t="t" r="r" b="b"/>
              <a:pathLst>
                <a:path w="57150" h="57102" extrusionOk="0">
                  <a:moveTo>
                    <a:pt x="57150" y="28553"/>
                  </a:moveTo>
                  <a:cubicBezTo>
                    <a:pt x="57150" y="44312"/>
                    <a:pt x="44358" y="57102"/>
                    <a:pt x="28575" y="57102"/>
                  </a:cubicBezTo>
                  <a:cubicBezTo>
                    <a:pt x="12792" y="57102"/>
                    <a:pt x="0" y="44312"/>
                    <a:pt x="0" y="28553"/>
                  </a:cubicBezTo>
                  <a:cubicBezTo>
                    <a:pt x="0" y="12784"/>
                    <a:pt x="12792" y="0"/>
                    <a:pt x="28575" y="0"/>
                  </a:cubicBezTo>
                  <a:cubicBezTo>
                    <a:pt x="44358" y="0"/>
                    <a:pt x="57150" y="12784"/>
                    <a:pt x="57150" y="28553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0"/>
            <p:cNvSpPr/>
            <p:nvPr/>
          </p:nvSpPr>
          <p:spPr>
            <a:xfrm>
              <a:off x="2856108" y="217026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0"/>
            <p:cNvSpPr/>
            <p:nvPr/>
          </p:nvSpPr>
          <p:spPr>
            <a:xfrm>
              <a:off x="2945100" y="272487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0"/>
            <p:cNvSpPr/>
            <p:nvPr/>
          </p:nvSpPr>
          <p:spPr>
            <a:xfrm>
              <a:off x="3449411" y="258621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4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0"/>
            <p:cNvSpPr/>
            <p:nvPr/>
          </p:nvSpPr>
          <p:spPr>
            <a:xfrm>
              <a:off x="2826447" y="243145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0"/>
            <p:cNvSpPr/>
            <p:nvPr/>
          </p:nvSpPr>
          <p:spPr>
            <a:xfrm>
              <a:off x="3152754" y="272487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0"/>
            <p:cNvSpPr/>
            <p:nvPr/>
          </p:nvSpPr>
          <p:spPr>
            <a:xfrm>
              <a:off x="3212085" y="242513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0"/>
            <p:cNvSpPr/>
            <p:nvPr/>
          </p:nvSpPr>
          <p:spPr>
            <a:xfrm>
              <a:off x="3657065" y="239328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0"/>
            <p:cNvSpPr/>
            <p:nvPr/>
          </p:nvSpPr>
          <p:spPr>
            <a:xfrm>
              <a:off x="3746057" y="239328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0"/>
            <p:cNvSpPr/>
            <p:nvPr/>
          </p:nvSpPr>
          <p:spPr>
            <a:xfrm>
              <a:off x="3123094" y="241627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0"/>
            <p:cNvSpPr/>
            <p:nvPr/>
          </p:nvSpPr>
          <p:spPr>
            <a:xfrm>
              <a:off x="2811607" y="225305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802" y="57099"/>
                    <a:pt x="0" y="44316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0"/>
            <p:cNvSpPr/>
            <p:nvPr/>
          </p:nvSpPr>
          <p:spPr>
            <a:xfrm>
              <a:off x="3034101" y="213958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4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0"/>
            <p:cNvSpPr/>
            <p:nvPr/>
          </p:nvSpPr>
          <p:spPr>
            <a:xfrm>
              <a:off x="2900609" y="243816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0"/>
            <p:cNvSpPr/>
            <p:nvPr/>
          </p:nvSpPr>
          <p:spPr>
            <a:xfrm>
              <a:off x="3034101" y="283542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0"/>
            <p:cNvSpPr/>
            <p:nvPr/>
          </p:nvSpPr>
          <p:spPr>
            <a:xfrm>
              <a:off x="3034101" y="2460750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0"/>
            <p:cNvSpPr/>
            <p:nvPr/>
          </p:nvSpPr>
          <p:spPr>
            <a:xfrm>
              <a:off x="2707784" y="233730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0"/>
            <p:cNvSpPr/>
            <p:nvPr/>
          </p:nvSpPr>
          <p:spPr>
            <a:xfrm>
              <a:off x="3226916" y="255048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0"/>
            <p:cNvSpPr/>
            <p:nvPr/>
          </p:nvSpPr>
          <p:spPr>
            <a:xfrm>
              <a:off x="3360409" y="226002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0"/>
            <p:cNvSpPr/>
            <p:nvPr/>
          </p:nvSpPr>
          <p:spPr>
            <a:xfrm>
              <a:off x="3360409" y="257142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0"/>
            <p:cNvSpPr/>
            <p:nvPr/>
          </p:nvSpPr>
          <p:spPr>
            <a:xfrm>
              <a:off x="2826447" y="232619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4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0"/>
            <p:cNvSpPr/>
            <p:nvPr/>
          </p:nvSpPr>
          <p:spPr>
            <a:xfrm>
              <a:off x="2811607" y="228646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802" y="57099"/>
                    <a:pt x="0" y="44317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0"/>
            <p:cNvSpPr/>
            <p:nvPr/>
          </p:nvSpPr>
          <p:spPr>
            <a:xfrm>
              <a:off x="2811607" y="222278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802" y="57099"/>
                    <a:pt x="0" y="44317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0"/>
            <p:cNvSpPr/>
            <p:nvPr/>
          </p:nvSpPr>
          <p:spPr>
            <a:xfrm>
              <a:off x="3775718" y="28334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0"/>
            <p:cNvSpPr/>
            <p:nvPr/>
          </p:nvSpPr>
          <p:spPr>
            <a:xfrm>
              <a:off x="2589122" y="259787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0"/>
            <p:cNvSpPr/>
            <p:nvPr/>
          </p:nvSpPr>
          <p:spPr>
            <a:xfrm>
              <a:off x="3226916" y="254133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0"/>
            <p:cNvSpPr/>
            <p:nvPr/>
          </p:nvSpPr>
          <p:spPr>
            <a:xfrm>
              <a:off x="2796777" y="2378220"/>
              <a:ext cx="57150" cy="57102"/>
            </a:xfrm>
            <a:custGeom>
              <a:avLst/>
              <a:gdLst/>
              <a:ahLst/>
              <a:cxnLst/>
              <a:rect l="l" t="t" r="r" b="b"/>
              <a:pathLst>
                <a:path w="57150" h="57102" extrusionOk="0">
                  <a:moveTo>
                    <a:pt x="57150" y="28549"/>
                  </a:moveTo>
                  <a:cubicBezTo>
                    <a:pt x="57150" y="44322"/>
                    <a:pt x="44358" y="57102"/>
                    <a:pt x="28575" y="57102"/>
                  </a:cubicBezTo>
                  <a:cubicBezTo>
                    <a:pt x="12792" y="57102"/>
                    <a:pt x="0" y="44322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0"/>
            <p:cNvSpPr/>
            <p:nvPr/>
          </p:nvSpPr>
          <p:spPr>
            <a:xfrm>
              <a:off x="2945100" y="229186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0"/>
            <p:cNvSpPr/>
            <p:nvPr/>
          </p:nvSpPr>
          <p:spPr>
            <a:xfrm>
              <a:off x="1995829" y="212956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0"/>
            <p:cNvSpPr/>
            <p:nvPr/>
          </p:nvSpPr>
          <p:spPr>
            <a:xfrm>
              <a:off x="2974770" y="2617001"/>
              <a:ext cx="57149" cy="57098"/>
            </a:xfrm>
            <a:custGeom>
              <a:avLst/>
              <a:gdLst/>
              <a:ahLst/>
              <a:cxnLst/>
              <a:rect l="l" t="t" r="r" b="b"/>
              <a:pathLst>
                <a:path w="57149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90"/>
                    <a:pt x="12792" y="0"/>
                    <a:pt x="28575" y="0"/>
                  </a:cubicBezTo>
                  <a:cubicBezTo>
                    <a:pt x="44358" y="0"/>
                    <a:pt x="57150" y="1279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0"/>
            <p:cNvSpPr/>
            <p:nvPr/>
          </p:nvSpPr>
          <p:spPr>
            <a:xfrm>
              <a:off x="2707784" y="226282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0"/>
            <p:cNvSpPr/>
            <p:nvPr/>
          </p:nvSpPr>
          <p:spPr>
            <a:xfrm>
              <a:off x="3479071" y="261124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9"/>
                    <a:pt x="44358" y="57099"/>
                    <a:pt x="28575" y="57099"/>
                  </a:cubicBezTo>
                  <a:cubicBezTo>
                    <a:pt x="12792" y="57099"/>
                    <a:pt x="0" y="44309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0"/>
            <p:cNvSpPr/>
            <p:nvPr/>
          </p:nvSpPr>
          <p:spPr>
            <a:xfrm>
              <a:off x="2589122" y="257470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0"/>
            <p:cNvSpPr/>
            <p:nvPr/>
          </p:nvSpPr>
          <p:spPr>
            <a:xfrm>
              <a:off x="2826447" y="239799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0"/>
            <p:cNvSpPr/>
            <p:nvPr/>
          </p:nvSpPr>
          <p:spPr>
            <a:xfrm>
              <a:off x="2796777" y="239799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0"/>
            <p:cNvSpPr/>
            <p:nvPr/>
          </p:nvSpPr>
          <p:spPr>
            <a:xfrm>
              <a:off x="2885769" y="239799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0"/>
            <p:cNvSpPr/>
            <p:nvPr/>
          </p:nvSpPr>
          <p:spPr>
            <a:xfrm>
              <a:off x="3909211" y="270017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0"/>
            <p:cNvSpPr/>
            <p:nvPr/>
          </p:nvSpPr>
          <p:spPr>
            <a:xfrm>
              <a:off x="3093423" y="265778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802" y="57099"/>
                    <a:pt x="0" y="4430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0"/>
            <p:cNvSpPr/>
            <p:nvPr/>
          </p:nvSpPr>
          <p:spPr>
            <a:xfrm>
              <a:off x="2767116" y="26002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0"/>
            <p:cNvSpPr/>
            <p:nvPr/>
          </p:nvSpPr>
          <p:spPr>
            <a:xfrm>
              <a:off x="2841277" y="241914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0"/>
            <p:cNvSpPr/>
            <p:nvPr/>
          </p:nvSpPr>
          <p:spPr>
            <a:xfrm>
              <a:off x="2826447" y="230559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4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0"/>
            <p:cNvSpPr/>
            <p:nvPr/>
          </p:nvSpPr>
          <p:spPr>
            <a:xfrm>
              <a:off x="3063762" y="243816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0"/>
            <p:cNvSpPr/>
            <p:nvPr/>
          </p:nvSpPr>
          <p:spPr>
            <a:xfrm>
              <a:off x="2945100" y="244531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0"/>
            <p:cNvSpPr/>
            <p:nvPr/>
          </p:nvSpPr>
          <p:spPr>
            <a:xfrm>
              <a:off x="2850926" y="4695344"/>
              <a:ext cx="836266" cy="117175"/>
            </a:xfrm>
            <a:custGeom>
              <a:avLst/>
              <a:gdLst/>
              <a:ahLst/>
              <a:cxnLst/>
              <a:rect l="l" t="t" r="r" b="b"/>
              <a:pathLst>
                <a:path w="836266" h="117175" extrusionOk="0">
                  <a:moveTo>
                    <a:pt x="28880" y="56651"/>
                  </a:moveTo>
                  <a:cubicBezTo>
                    <a:pt x="19745" y="53977"/>
                    <a:pt x="13049" y="50704"/>
                    <a:pt x="8782" y="46840"/>
                  </a:cubicBezTo>
                  <a:cubicBezTo>
                    <a:pt x="4620" y="42976"/>
                    <a:pt x="2534" y="38218"/>
                    <a:pt x="2534" y="32565"/>
                  </a:cubicBezTo>
                  <a:cubicBezTo>
                    <a:pt x="2534" y="26218"/>
                    <a:pt x="5067" y="20965"/>
                    <a:pt x="10125" y="16806"/>
                  </a:cubicBezTo>
                  <a:cubicBezTo>
                    <a:pt x="15278" y="12543"/>
                    <a:pt x="21984" y="10411"/>
                    <a:pt x="30213" y="10411"/>
                  </a:cubicBezTo>
                  <a:cubicBezTo>
                    <a:pt x="35776" y="10411"/>
                    <a:pt x="40729" y="11496"/>
                    <a:pt x="45101" y="13685"/>
                  </a:cubicBezTo>
                  <a:cubicBezTo>
                    <a:pt x="49463" y="15864"/>
                    <a:pt x="52835" y="18833"/>
                    <a:pt x="55216" y="22602"/>
                  </a:cubicBezTo>
                  <a:cubicBezTo>
                    <a:pt x="57702" y="26370"/>
                    <a:pt x="58941" y="30529"/>
                    <a:pt x="58941" y="35097"/>
                  </a:cubicBezTo>
                  <a:lnTo>
                    <a:pt x="48073" y="35097"/>
                  </a:lnTo>
                  <a:cubicBezTo>
                    <a:pt x="48073" y="30138"/>
                    <a:pt x="46491" y="26265"/>
                    <a:pt x="43310" y="23496"/>
                  </a:cubicBezTo>
                  <a:cubicBezTo>
                    <a:pt x="40234" y="20717"/>
                    <a:pt x="35871" y="19328"/>
                    <a:pt x="30213" y="19328"/>
                  </a:cubicBezTo>
                  <a:cubicBezTo>
                    <a:pt x="24955" y="19328"/>
                    <a:pt x="20841" y="20517"/>
                    <a:pt x="17859" y="22896"/>
                  </a:cubicBezTo>
                  <a:cubicBezTo>
                    <a:pt x="14888" y="25180"/>
                    <a:pt x="13402" y="28349"/>
                    <a:pt x="13402" y="32413"/>
                  </a:cubicBezTo>
                  <a:cubicBezTo>
                    <a:pt x="13402" y="35782"/>
                    <a:pt x="14783" y="38608"/>
                    <a:pt x="17564" y="40892"/>
                  </a:cubicBezTo>
                  <a:cubicBezTo>
                    <a:pt x="20441" y="43166"/>
                    <a:pt x="25251" y="45250"/>
                    <a:pt x="32004" y="47135"/>
                  </a:cubicBezTo>
                  <a:cubicBezTo>
                    <a:pt x="38748" y="49019"/>
                    <a:pt x="44005" y="51103"/>
                    <a:pt x="47777" y="53378"/>
                  </a:cubicBezTo>
                  <a:cubicBezTo>
                    <a:pt x="51645" y="55662"/>
                    <a:pt x="54473" y="58336"/>
                    <a:pt x="56264" y="61410"/>
                  </a:cubicBezTo>
                  <a:cubicBezTo>
                    <a:pt x="58141" y="64483"/>
                    <a:pt x="59084" y="68052"/>
                    <a:pt x="59084" y="72116"/>
                  </a:cubicBezTo>
                  <a:cubicBezTo>
                    <a:pt x="59084" y="78758"/>
                    <a:pt x="56512" y="84059"/>
                    <a:pt x="51349" y="88027"/>
                  </a:cubicBezTo>
                  <a:cubicBezTo>
                    <a:pt x="46187" y="91995"/>
                    <a:pt x="39348" y="93975"/>
                    <a:pt x="30813" y="93975"/>
                  </a:cubicBezTo>
                  <a:cubicBezTo>
                    <a:pt x="25155" y="93975"/>
                    <a:pt x="19898" y="92880"/>
                    <a:pt x="15030" y="90701"/>
                  </a:cubicBezTo>
                  <a:cubicBezTo>
                    <a:pt x="10268" y="88522"/>
                    <a:pt x="6553" y="85600"/>
                    <a:pt x="3877" y="81927"/>
                  </a:cubicBezTo>
                  <a:cubicBezTo>
                    <a:pt x="1295" y="78168"/>
                    <a:pt x="0" y="73952"/>
                    <a:pt x="0" y="69289"/>
                  </a:cubicBezTo>
                  <a:lnTo>
                    <a:pt x="10716" y="69289"/>
                  </a:lnTo>
                  <a:cubicBezTo>
                    <a:pt x="10716" y="74152"/>
                    <a:pt x="12554" y="78016"/>
                    <a:pt x="16221" y="80890"/>
                  </a:cubicBezTo>
                  <a:cubicBezTo>
                    <a:pt x="19898" y="83764"/>
                    <a:pt x="24755" y="85201"/>
                    <a:pt x="30813" y="85201"/>
                  </a:cubicBezTo>
                  <a:cubicBezTo>
                    <a:pt x="36462" y="85201"/>
                    <a:pt x="40786" y="84059"/>
                    <a:pt x="43758" y="81784"/>
                  </a:cubicBezTo>
                  <a:cubicBezTo>
                    <a:pt x="46739" y="79405"/>
                    <a:pt x="48225" y="76227"/>
                    <a:pt x="48225" y="72268"/>
                  </a:cubicBezTo>
                  <a:cubicBezTo>
                    <a:pt x="48225" y="68300"/>
                    <a:pt x="46834" y="65225"/>
                    <a:pt x="44053" y="63046"/>
                  </a:cubicBezTo>
                  <a:cubicBezTo>
                    <a:pt x="41281" y="60867"/>
                    <a:pt x="36214" y="58735"/>
                    <a:pt x="28880" y="56651"/>
                  </a:cubicBezTo>
                  <a:close/>
                  <a:moveTo>
                    <a:pt x="95107" y="93975"/>
                  </a:moveTo>
                  <a:cubicBezTo>
                    <a:pt x="86868" y="93975"/>
                    <a:pt x="80172" y="91301"/>
                    <a:pt x="75009" y="85943"/>
                  </a:cubicBezTo>
                  <a:cubicBezTo>
                    <a:pt x="69952" y="80490"/>
                    <a:pt x="67418" y="73258"/>
                    <a:pt x="67418" y="64236"/>
                  </a:cubicBezTo>
                  <a:lnTo>
                    <a:pt x="67418" y="62456"/>
                  </a:lnTo>
                  <a:cubicBezTo>
                    <a:pt x="67418" y="56404"/>
                    <a:pt x="68561" y="51056"/>
                    <a:pt x="70847" y="46393"/>
                  </a:cubicBezTo>
                  <a:cubicBezTo>
                    <a:pt x="73123" y="41634"/>
                    <a:pt x="76305" y="37971"/>
                    <a:pt x="80372" y="35392"/>
                  </a:cubicBezTo>
                  <a:cubicBezTo>
                    <a:pt x="84534" y="32717"/>
                    <a:pt x="89002" y="31376"/>
                    <a:pt x="93764" y="31376"/>
                  </a:cubicBezTo>
                  <a:cubicBezTo>
                    <a:pt x="101603" y="31376"/>
                    <a:pt x="107709" y="33955"/>
                    <a:pt x="112071" y="39103"/>
                  </a:cubicBezTo>
                  <a:cubicBezTo>
                    <a:pt x="116434" y="44261"/>
                    <a:pt x="118615" y="51646"/>
                    <a:pt x="118615" y="61267"/>
                  </a:cubicBezTo>
                  <a:lnTo>
                    <a:pt x="118615" y="65578"/>
                  </a:lnTo>
                  <a:lnTo>
                    <a:pt x="77695" y="65578"/>
                  </a:lnTo>
                  <a:cubicBezTo>
                    <a:pt x="77886" y="71525"/>
                    <a:pt x="79629" y="76331"/>
                    <a:pt x="82896" y="79995"/>
                  </a:cubicBezTo>
                  <a:cubicBezTo>
                    <a:pt x="86277" y="83668"/>
                    <a:pt x="90545" y="85496"/>
                    <a:pt x="95698" y="85496"/>
                  </a:cubicBezTo>
                  <a:cubicBezTo>
                    <a:pt x="99270" y="85496"/>
                    <a:pt x="102298" y="84753"/>
                    <a:pt x="104775" y="83269"/>
                  </a:cubicBezTo>
                  <a:cubicBezTo>
                    <a:pt x="107356" y="81784"/>
                    <a:pt x="109642" y="79795"/>
                    <a:pt x="111623" y="77321"/>
                  </a:cubicBezTo>
                  <a:lnTo>
                    <a:pt x="117872" y="82231"/>
                  </a:lnTo>
                  <a:cubicBezTo>
                    <a:pt x="112814" y="90064"/>
                    <a:pt x="105223" y="93975"/>
                    <a:pt x="95107" y="93975"/>
                  </a:cubicBezTo>
                  <a:close/>
                  <a:moveTo>
                    <a:pt x="93764" y="39855"/>
                  </a:moveTo>
                  <a:cubicBezTo>
                    <a:pt x="89602" y="39855"/>
                    <a:pt x="86077" y="41387"/>
                    <a:pt x="83201" y="44461"/>
                  </a:cubicBezTo>
                  <a:cubicBezTo>
                    <a:pt x="80420" y="47430"/>
                    <a:pt x="78734" y="51646"/>
                    <a:pt x="78134" y="57099"/>
                  </a:cubicBezTo>
                  <a:lnTo>
                    <a:pt x="108347" y="57099"/>
                  </a:lnTo>
                  <a:lnTo>
                    <a:pt x="108347" y="56356"/>
                  </a:lnTo>
                  <a:cubicBezTo>
                    <a:pt x="108052" y="51103"/>
                    <a:pt x="106613" y="47040"/>
                    <a:pt x="104032" y="44166"/>
                  </a:cubicBezTo>
                  <a:cubicBezTo>
                    <a:pt x="101556" y="41292"/>
                    <a:pt x="98127" y="39855"/>
                    <a:pt x="93764" y="39855"/>
                  </a:cubicBezTo>
                  <a:close/>
                  <a:moveTo>
                    <a:pt x="136922" y="32413"/>
                  </a:moveTo>
                  <a:lnTo>
                    <a:pt x="137227" y="39998"/>
                  </a:lnTo>
                  <a:cubicBezTo>
                    <a:pt x="141884" y="34250"/>
                    <a:pt x="147942" y="31376"/>
                    <a:pt x="155381" y="31376"/>
                  </a:cubicBezTo>
                  <a:cubicBezTo>
                    <a:pt x="168183" y="31376"/>
                    <a:pt x="174631" y="38561"/>
                    <a:pt x="174727" y="52940"/>
                  </a:cubicBezTo>
                  <a:lnTo>
                    <a:pt x="174727" y="92785"/>
                  </a:lnTo>
                  <a:lnTo>
                    <a:pt x="164306" y="92785"/>
                  </a:lnTo>
                  <a:lnTo>
                    <a:pt x="164306" y="52788"/>
                  </a:lnTo>
                  <a:cubicBezTo>
                    <a:pt x="164306" y="48524"/>
                    <a:pt x="163316" y="45355"/>
                    <a:pt x="161334" y="43271"/>
                  </a:cubicBezTo>
                  <a:cubicBezTo>
                    <a:pt x="159448" y="41187"/>
                    <a:pt x="156420" y="40150"/>
                    <a:pt x="152257" y="40150"/>
                  </a:cubicBezTo>
                  <a:cubicBezTo>
                    <a:pt x="148885" y="40150"/>
                    <a:pt x="145904" y="41044"/>
                    <a:pt x="143323" y="42824"/>
                  </a:cubicBezTo>
                  <a:cubicBezTo>
                    <a:pt x="140846" y="44613"/>
                    <a:pt x="138912" y="46935"/>
                    <a:pt x="137522" y="49809"/>
                  </a:cubicBezTo>
                  <a:lnTo>
                    <a:pt x="137522" y="92785"/>
                  </a:lnTo>
                  <a:lnTo>
                    <a:pt x="127254" y="92785"/>
                  </a:lnTo>
                  <a:lnTo>
                    <a:pt x="127254" y="32413"/>
                  </a:lnTo>
                  <a:lnTo>
                    <a:pt x="136922" y="32413"/>
                  </a:lnTo>
                  <a:close/>
                  <a:moveTo>
                    <a:pt x="229048" y="76731"/>
                  </a:moveTo>
                  <a:cubicBezTo>
                    <a:pt x="229048" y="73952"/>
                    <a:pt x="227962" y="71821"/>
                    <a:pt x="225771" y="70336"/>
                  </a:cubicBezTo>
                  <a:cubicBezTo>
                    <a:pt x="223694" y="68747"/>
                    <a:pt x="220018" y="67405"/>
                    <a:pt x="214760" y="66320"/>
                  </a:cubicBezTo>
                  <a:cubicBezTo>
                    <a:pt x="209607" y="65225"/>
                    <a:pt x="205483" y="63893"/>
                    <a:pt x="202406" y="62304"/>
                  </a:cubicBezTo>
                  <a:cubicBezTo>
                    <a:pt x="199330" y="60715"/>
                    <a:pt x="197053" y="58888"/>
                    <a:pt x="195567" y="56804"/>
                  </a:cubicBezTo>
                  <a:cubicBezTo>
                    <a:pt x="194177" y="54624"/>
                    <a:pt x="193481" y="52045"/>
                    <a:pt x="193481" y="49067"/>
                  </a:cubicBezTo>
                  <a:cubicBezTo>
                    <a:pt x="193481" y="44109"/>
                    <a:pt x="195567" y="39950"/>
                    <a:pt x="199730" y="36581"/>
                  </a:cubicBezTo>
                  <a:cubicBezTo>
                    <a:pt x="203902" y="33107"/>
                    <a:pt x="209255" y="31376"/>
                    <a:pt x="215808" y="31376"/>
                  </a:cubicBezTo>
                  <a:cubicBezTo>
                    <a:pt x="222647" y="31376"/>
                    <a:pt x="228152" y="33155"/>
                    <a:pt x="232324" y="36724"/>
                  </a:cubicBezTo>
                  <a:cubicBezTo>
                    <a:pt x="236591" y="40197"/>
                    <a:pt x="238725" y="44661"/>
                    <a:pt x="238725" y="50114"/>
                  </a:cubicBezTo>
                  <a:lnTo>
                    <a:pt x="228457" y="50114"/>
                  </a:lnTo>
                  <a:cubicBezTo>
                    <a:pt x="228457" y="47335"/>
                    <a:pt x="227209" y="44956"/>
                    <a:pt x="224733" y="42976"/>
                  </a:cubicBezTo>
                  <a:cubicBezTo>
                    <a:pt x="222352" y="40892"/>
                    <a:pt x="219380" y="39855"/>
                    <a:pt x="215808" y="39855"/>
                  </a:cubicBezTo>
                  <a:cubicBezTo>
                    <a:pt x="212036" y="39855"/>
                    <a:pt x="209055" y="40692"/>
                    <a:pt x="206873" y="42377"/>
                  </a:cubicBezTo>
                  <a:cubicBezTo>
                    <a:pt x="204788" y="43966"/>
                    <a:pt x="203749" y="46050"/>
                    <a:pt x="203749" y="48619"/>
                  </a:cubicBezTo>
                  <a:cubicBezTo>
                    <a:pt x="203749" y="51103"/>
                    <a:pt x="204740" y="52987"/>
                    <a:pt x="206721" y="54272"/>
                  </a:cubicBezTo>
                  <a:cubicBezTo>
                    <a:pt x="208712" y="55566"/>
                    <a:pt x="212284" y="56804"/>
                    <a:pt x="217437" y="57993"/>
                  </a:cubicBezTo>
                  <a:cubicBezTo>
                    <a:pt x="222599" y="59078"/>
                    <a:pt x="226771" y="60420"/>
                    <a:pt x="229943" y="62009"/>
                  </a:cubicBezTo>
                  <a:cubicBezTo>
                    <a:pt x="233115" y="63589"/>
                    <a:pt x="235448" y="65521"/>
                    <a:pt x="236934" y="67805"/>
                  </a:cubicBezTo>
                  <a:cubicBezTo>
                    <a:pt x="238525" y="70089"/>
                    <a:pt x="239316" y="72810"/>
                    <a:pt x="239316" y="75979"/>
                  </a:cubicBezTo>
                  <a:cubicBezTo>
                    <a:pt x="239316" y="81432"/>
                    <a:pt x="237134" y="85800"/>
                    <a:pt x="232772" y="89064"/>
                  </a:cubicBezTo>
                  <a:cubicBezTo>
                    <a:pt x="228505" y="92338"/>
                    <a:pt x="222952" y="93975"/>
                    <a:pt x="216103" y="93975"/>
                  </a:cubicBezTo>
                  <a:cubicBezTo>
                    <a:pt x="211236" y="93975"/>
                    <a:pt x="206921" y="93128"/>
                    <a:pt x="203149" y="91443"/>
                  </a:cubicBezTo>
                  <a:cubicBezTo>
                    <a:pt x="199482" y="89664"/>
                    <a:pt x="196605" y="87237"/>
                    <a:pt x="194520" y="84163"/>
                  </a:cubicBezTo>
                  <a:cubicBezTo>
                    <a:pt x="192434" y="81090"/>
                    <a:pt x="191395" y="77768"/>
                    <a:pt x="191395" y="74200"/>
                  </a:cubicBezTo>
                  <a:lnTo>
                    <a:pt x="201663" y="74200"/>
                  </a:lnTo>
                  <a:cubicBezTo>
                    <a:pt x="201863" y="77663"/>
                    <a:pt x="203254" y="80443"/>
                    <a:pt x="205835" y="82527"/>
                  </a:cubicBezTo>
                  <a:cubicBezTo>
                    <a:pt x="208417" y="84506"/>
                    <a:pt x="211836" y="85496"/>
                    <a:pt x="216103" y="85496"/>
                  </a:cubicBezTo>
                  <a:cubicBezTo>
                    <a:pt x="219970" y="85496"/>
                    <a:pt x="223095" y="84706"/>
                    <a:pt x="225476" y="83116"/>
                  </a:cubicBezTo>
                  <a:cubicBezTo>
                    <a:pt x="227857" y="81537"/>
                    <a:pt x="229048" y="79405"/>
                    <a:pt x="229048" y="76731"/>
                  </a:cubicBezTo>
                  <a:close/>
                  <a:moveTo>
                    <a:pt x="262242" y="92785"/>
                  </a:moveTo>
                  <a:lnTo>
                    <a:pt x="251965" y="92785"/>
                  </a:lnTo>
                  <a:lnTo>
                    <a:pt x="251965" y="32413"/>
                  </a:lnTo>
                  <a:lnTo>
                    <a:pt x="262242" y="32413"/>
                  </a:lnTo>
                  <a:lnTo>
                    <a:pt x="262242" y="92785"/>
                  </a:lnTo>
                  <a:close/>
                  <a:moveTo>
                    <a:pt x="251079" y="16501"/>
                  </a:moveTo>
                  <a:cubicBezTo>
                    <a:pt x="251079" y="14817"/>
                    <a:pt x="251574" y="13380"/>
                    <a:pt x="252565" y="12190"/>
                  </a:cubicBezTo>
                  <a:cubicBezTo>
                    <a:pt x="253651" y="11001"/>
                    <a:pt x="255194" y="10411"/>
                    <a:pt x="257175" y="10411"/>
                  </a:cubicBezTo>
                  <a:cubicBezTo>
                    <a:pt x="259166" y="10411"/>
                    <a:pt x="260652" y="11001"/>
                    <a:pt x="261642" y="12190"/>
                  </a:cubicBezTo>
                  <a:cubicBezTo>
                    <a:pt x="262737" y="13380"/>
                    <a:pt x="263280" y="14817"/>
                    <a:pt x="263280" y="16501"/>
                  </a:cubicBezTo>
                  <a:cubicBezTo>
                    <a:pt x="263280" y="18091"/>
                    <a:pt x="262737" y="19480"/>
                    <a:pt x="261642" y="20670"/>
                  </a:cubicBezTo>
                  <a:cubicBezTo>
                    <a:pt x="260652" y="21754"/>
                    <a:pt x="259166" y="22306"/>
                    <a:pt x="257175" y="22306"/>
                  </a:cubicBezTo>
                  <a:cubicBezTo>
                    <a:pt x="255194" y="22306"/>
                    <a:pt x="253651" y="21754"/>
                    <a:pt x="252565" y="20670"/>
                  </a:cubicBezTo>
                  <a:cubicBezTo>
                    <a:pt x="251574" y="19480"/>
                    <a:pt x="251079" y="18091"/>
                    <a:pt x="251079" y="16501"/>
                  </a:cubicBezTo>
                  <a:close/>
                  <a:moveTo>
                    <a:pt x="293637" y="17843"/>
                  </a:moveTo>
                  <a:lnTo>
                    <a:pt x="293637" y="32413"/>
                  </a:lnTo>
                  <a:lnTo>
                    <a:pt x="304800" y="32413"/>
                  </a:lnTo>
                  <a:lnTo>
                    <a:pt x="304800" y="40445"/>
                  </a:lnTo>
                  <a:lnTo>
                    <a:pt x="293637" y="40445"/>
                  </a:lnTo>
                  <a:lnTo>
                    <a:pt x="293637" y="77768"/>
                  </a:lnTo>
                  <a:cubicBezTo>
                    <a:pt x="293637" y="80242"/>
                    <a:pt x="294142" y="82079"/>
                    <a:pt x="295132" y="83269"/>
                  </a:cubicBezTo>
                  <a:cubicBezTo>
                    <a:pt x="296123" y="84458"/>
                    <a:pt x="297809" y="85058"/>
                    <a:pt x="300190" y="85058"/>
                  </a:cubicBezTo>
                  <a:cubicBezTo>
                    <a:pt x="301380" y="85058"/>
                    <a:pt x="303019" y="84858"/>
                    <a:pt x="305105" y="84458"/>
                  </a:cubicBezTo>
                  <a:lnTo>
                    <a:pt x="305105" y="92785"/>
                  </a:lnTo>
                  <a:cubicBezTo>
                    <a:pt x="302419" y="93575"/>
                    <a:pt x="299790" y="93975"/>
                    <a:pt x="297209" y="93975"/>
                  </a:cubicBezTo>
                  <a:cubicBezTo>
                    <a:pt x="292646" y="93975"/>
                    <a:pt x="289179" y="92585"/>
                    <a:pt x="286798" y="89816"/>
                  </a:cubicBezTo>
                  <a:cubicBezTo>
                    <a:pt x="284416" y="86933"/>
                    <a:pt x="283226" y="82926"/>
                    <a:pt x="283226" y="77768"/>
                  </a:cubicBezTo>
                  <a:lnTo>
                    <a:pt x="283226" y="40445"/>
                  </a:lnTo>
                  <a:lnTo>
                    <a:pt x="272205" y="40445"/>
                  </a:lnTo>
                  <a:lnTo>
                    <a:pt x="272205" y="32413"/>
                  </a:lnTo>
                  <a:lnTo>
                    <a:pt x="283226" y="32413"/>
                  </a:lnTo>
                  <a:lnTo>
                    <a:pt x="283226" y="17843"/>
                  </a:lnTo>
                  <a:lnTo>
                    <a:pt x="293637" y="17843"/>
                  </a:lnTo>
                  <a:close/>
                  <a:moveTo>
                    <a:pt x="328917" y="92785"/>
                  </a:moveTo>
                  <a:lnTo>
                    <a:pt x="318640" y="92785"/>
                  </a:lnTo>
                  <a:lnTo>
                    <a:pt x="318640" y="32413"/>
                  </a:lnTo>
                  <a:lnTo>
                    <a:pt x="328917" y="32413"/>
                  </a:lnTo>
                  <a:lnTo>
                    <a:pt x="328917" y="92785"/>
                  </a:lnTo>
                  <a:close/>
                  <a:moveTo>
                    <a:pt x="317754" y="16501"/>
                  </a:moveTo>
                  <a:cubicBezTo>
                    <a:pt x="317754" y="14817"/>
                    <a:pt x="318249" y="13380"/>
                    <a:pt x="319240" y="12190"/>
                  </a:cubicBezTo>
                  <a:cubicBezTo>
                    <a:pt x="320326" y="11001"/>
                    <a:pt x="321869" y="10411"/>
                    <a:pt x="323850" y="10411"/>
                  </a:cubicBezTo>
                  <a:cubicBezTo>
                    <a:pt x="325841" y="10411"/>
                    <a:pt x="327327" y="11001"/>
                    <a:pt x="328317" y="12190"/>
                  </a:cubicBezTo>
                  <a:cubicBezTo>
                    <a:pt x="329412" y="13380"/>
                    <a:pt x="329955" y="14817"/>
                    <a:pt x="329955" y="16501"/>
                  </a:cubicBezTo>
                  <a:cubicBezTo>
                    <a:pt x="329955" y="18091"/>
                    <a:pt x="329412" y="19480"/>
                    <a:pt x="328317" y="20670"/>
                  </a:cubicBezTo>
                  <a:cubicBezTo>
                    <a:pt x="327327" y="21754"/>
                    <a:pt x="325841" y="22306"/>
                    <a:pt x="323850" y="22306"/>
                  </a:cubicBezTo>
                  <a:cubicBezTo>
                    <a:pt x="321869" y="22306"/>
                    <a:pt x="320326" y="21754"/>
                    <a:pt x="319240" y="20670"/>
                  </a:cubicBezTo>
                  <a:cubicBezTo>
                    <a:pt x="318249" y="19480"/>
                    <a:pt x="317754" y="18091"/>
                    <a:pt x="317754" y="16501"/>
                  </a:cubicBezTo>
                  <a:close/>
                  <a:moveTo>
                    <a:pt x="366122" y="78805"/>
                  </a:moveTo>
                  <a:lnTo>
                    <a:pt x="381152" y="32413"/>
                  </a:lnTo>
                  <a:lnTo>
                    <a:pt x="391716" y="32413"/>
                  </a:lnTo>
                  <a:lnTo>
                    <a:pt x="369989" y="92785"/>
                  </a:lnTo>
                  <a:lnTo>
                    <a:pt x="362102" y="92785"/>
                  </a:lnTo>
                  <a:lnTo>
                    <a:pt x="340223" y="32413"/>
                  </a:lnTo>
                  <a:lnTo>
                    <a:pt x="350787" y="32413"/>
                  </a:lnTo>
                  <a:lnTo>
                    <a:pt x="366122" y="78805"/>
                  </a:lnTo>
                  <a:close/>
                  <a:moveTo>
                    <a:pt x="414642" y="92785"/>
                  </a:moveTo>
                  <a:lnTo>
                    <a:pt x="404365" y="92785"/>
                  </a:lnTo>
                  <a:lnTo>
                    <a:pt x="404365" y="32413"/>
                  </a:lnTo>
                  <a:lnTo>
                    <a:pt x="414642" y="32413"/>
                  </a:lnTo>
                  <a:lnTo>
                    <a:pt x="414642" y="92785"/>
                  </a:lnTo>
                  <a:close/>
                  <a:moveTo>
                    <a:pt x="403479" y="16501"/>
                  </a:moveTo>
                  <a:cubicBezTo>
                    <a:pt x="403479" y="14817"/>
                    <a:pt x="403974" y="13380"/>
                    <a:pt x="404965" y="12190"/>
                  </a:cubicBezTo>
                  <a:cubicBezTo>
                    <a:pt x="406051" y="11001"/>
                    <a:pt x="407594" y="10411"/>
                    <a:pt x="409575" y="10411"/>
                  </a:cubicBezTo>
                  <a:cubicBezTo>
                    <a:pt x="411566" y="10411"/>
                    <a:pt x="413052" y="11001"/>
                    <a:pt x="414042" y="12190"/>
                  </a:cubicBezTo>
                  <a:cubicBezTo>
                    <a:pt x="415137" y="13380"/>
                    <a:pt x="415680" y="14817"/>
                    <a:pt x="415680" y="16501"/>
                  </a:cubicBezTo>
                  <a:cubicBezTo>
                    <a:pt x="415680" y="18091"/>
                    <a:pt x="415137" y="19480"/>
                    <a:pt x="414042" y="20670"/>
                  </a:cubicBezTo>
                  <a:cubicBezTo>
                    <a:pt x="413052" y="21754"/>
                    <a:pt x="411566" y="22306"/>
                    <a:pt x="409575" y="22306"/>
                  </a:cubicBezTo>
                  <a:cubicBezTo>
                    <a:pt x="407594" y="22306"/>
                    <a:pt x="406051" y="21754"/>
                    <a:pt x="404965" y="20670"/>
                  </a:cubicBezTo>
                  <a:cubicBezTo>
                    <a:pt x="403974" y="19480"/>
                    <a:pt x="403479" y="18091"/>
                    <a:pt x="403479" y="16501"/>
                  </a:cubicBezTo>
                  <a:close/>
                  <a:moveTo>
                    <a:pt x="446037" y="17843"/>
                  </a:moveTo>
                  <a:lnTo>
                    <a:pt x="446037" y="32413"/>
                  </a:lnTo>
                  <a:lnTo>
                    <a:pt x="457200" y="32413"/>
                  </a:lnTo>
                  <a:lnTo>
                    <a:pt x="457200" y="40445"/>
                  </a:lnTo>
                  <a:lnTo>
                    <a:pt x="446037" y="40445"/>
                  </a:lnTo>
                  <a:lnTo>
                    <a:pt x="446037" y="77768"/>
                  </a:lnTo>
                  <a:cubicBezTo>
                    <a:pt x="446037" y="80242"/>
                    <a:pt x="446542" y="82079"/>
                    <a:pt x="447532" y="83269"/>
                  </a:cubicBezTo>
                  <a:cubicBezTo>
                    <a:pt x="448523" y="84458"/>
                    <a:pt x="450209" y="85058"/>
                    <a:pt x="452590" y="85058"/>
                  </a:cubicBezTo>
                  <a:cubicBezTo>
                    <a:pt x="453780" y="85058"/>
                    <a:pt x="455419" y="84858"/>
                    <a:pt x="457505" y="84458"/>
                  </a:cubicBezTo>
                  <a:lnTo>
                    <a:pt x="457505" y="92785"/>
                  </a:lnTo>
                  <a:cubicBezTo>
                    <a:pt x="454819" y="93575"/>
                    <a:pt x="452190" y="93975"/>
                    <a:pt x="449609" y="93975"/>
                  </a:cubicBezTo>
                  <a:cubicBezTo>
                    <a:pt x="445046" y="93975"/>
                    <a:pt x="441579" y="92585"/>
                    <a:pt x="439198" y="89816"/>
                  </a:cubicBezTo>
                  <a:cubicBezTo>
                    <a:pt x="436816" y="86933"/>
                    <a:pt x="435626" y="82926"/>
                    <a:pt x="435626" y="77768"/>
                  </a:cubicBezTo>
                  <a:lnTo>
                    <a:pt x="435626" y="40445"/>
                  </a:lnTo>
                  <a:lnTo>
                    <a:pt x="424605" y="40445"/>
                  </a:lnTo>
                  <a:lnTo>
                    <a:pt x="424605" y="32413"/>
                  </a:lnTo>
                  <a:lnTo>
                    <a:pt x="435626" y="32413"/>
                  </a:lnTo>
                  <a:lnTo>
                    <a:pt x="435626" y="17843"/>
                  </a:lnTo>
                  <a:lnTo>
                    <a:pt x="446037" y="17843"/>
                  </a:lnTo>
                  <a:close/>
                  <a:moveTo>
                    <a:pt x="489795" y="77616"/>
                  </a:moveTo>
                  <a:lnTo>
                    <a:pt x="503939" y="32413"/>
                  </a:lnTo>
                  <a:lnTo>
                    <a:pt x="514950" y="32413"/>
                  </a:lnTo>
                  <a:lnTo>
                    <a:pt x="490690" y="102149"/>
                  </a:lnTo>
                  <a:cubicBezTo>
                    <a:pt x="486918" y="112161"/>
                    <a:pt x="480965" y="117176"/>
                    <a:pt x="472830" y="117176"/>
                  </a:cubicBezTo>
                  <a:lnTo>
                    <a:pt x="470745" y="117024"/>
                  </a:lnTo>
                  <a:lnTo>
                    <a:pt x="467030" y="116281"/>
                  </a:lnTo>
                  <a:lnTo>
                    <a:pt x="467030" y="107954"/>
                  </a:lnTo>
                  <a:lnTo>
                    <a:pt x="469706" y="108097"/>
                  </a:lnTo>
                  <a:cubicBezTo>
                    <a:pt x="473278" y="108097"/>
                    <a:pt x="476002" y="107402"/>
                    <a:pt x="477888" y="106023"/>
                  </a:cubicBezTo>
                  <a:cubicBezTo>
                    <a:pt x="479879" y="104633"/>
                    <a:pt x="481508" y="102054"/>
                    <a:pt x="482803" y="98286"/>
                  </a:cubicBezTo>
                  <a:lnTo>
                    <a:pt x="485032" y="92043"/>
                  </a:lnTo>
                  <a:lnTo>
                    <a:pt x="463458" y="32413"/>
                  </a:lnTo>
                  <a:lnTo>
                    <a:pt x="474764" y="32413"/>
                  </a:lnTo>
                  <a:lnTo>
                    <a:pt x="489795" y="77616"/>
                  </a:lnTo>
                  <a:close/>
                  <a:moveTo>
                    <a:pt x="577158" y="8479"/>
                  </a:moveTo>
                  <a:lnTo>
                    <a:pt x="566595" y="8479"/>
                  </a:lnTo>
                  <a:lnTo>
                    <a:pt x="566595" y="101712"/>
                  </a:lnTo>
                  <a:lnTo>
                    <a:pt x="577158" y="101712"/>
                  </a:lnTo>
                  <a:lnTo>
                    <a:pt x="577158" y="110181"/>
                  </a:lnTo>
                  <a:lnTo>
                    <a:pt x="556174" y="110181"/>
                  </a:lnTo>
                  <a:lnTo>
                    <a:pt x="556174" y="0"/>
                  </a:lnTo>
                  <a:lnTo>
                    <a:pt x="577158" y="0"/>
                  </a:lnTo>
                  <a:lnTo>
                    <a:pt x="577158" y="8479"/>
                  </a:lnTo>
                  <a:close/>
                  <a:moveTo>
                    <a:pt x="581920" y="62152"/>
                  </a:moveTo>
                  <a:cubicBezTo>
                    <a:pt x="581920" y="52835"/>
                    <a:pt x="584102" y="45403"/>
                    <a:pt x="588473" y="39855"/>
                  </a:cubicBezTo>
                  <a:cubicBezTo>
                    <a:pt x="592836" y="34202"/>
                    <a:pt x="598589" y="31376"/>
                    <a:pt x="605733" y="31376"/>
                  </a:cubicBezTo>
                  <a:cubicBezTo>
                    <a:pt x="612781" y="31376"/>
                    <a:pt x="618382" y="33755"/>
                    <a:pt x="622554" y="38513"/>
                  </a:cubicBezTo>
                  <a:lnTo>
                    <a:pt x="622554" y="7137"/>
                  </a:lnTo>
                  <a:lnTo>
                    <a:pt x="632822" y="7137"/>
                  </a:lnTo>
                  <a:lnTo>
                    <a:pt x="632822" y="92785"/>
                  </a:lnTo>
                  <a:lnTo>
                    <a:pt x="623297" y="92785"/>
                  </a:lnTo>
                  <a:lnTo>
                    <a:pt x="622849" y="86247"/>
                  </a:lnTo>
                  <a:cubicBezTo>
                    <a:pt x="618677" y="91396"/>
                    <a:pt x="612924" y="93975"/>
                    <a:pt x="605581" y="93975"/>
                  </a:cubicBezTo>
                  <a:cubicBezTo>
                    <a:pt x="598637" y="93975"/>
                    <a:pt x="592931" y="91101"/>
                    <a:pt x="588473" y="85353"/>
                  </a:cubicBezTo>
                  <a:cubicBezTo>
                    <a:pt x="584102" y="79605"/>
                    <a:pt x="581920" y="72116"/>
                    <a:pt x="581920" y="62894"/>
                  </a:cubicBezTo>
                  <a:lnTo>
                    <a:pt x="581920" y="62152"/>
                  </a:lnTo>
                  <a:close/>
                  <a:moveTo>
                    <a:pt x="592188" y="63341"/>
                  </a:moveTo>
                  <a:cubicBezTo>
                    <a:pt x="592188" y="70184"/>
                    <a:pt x="593579" y="75541"/>
                    <a:pt x="596360" y="79405"/>
                  </a:cubicBezTo>
                  <a:cubicBezTo>
                    <a:pt x="599237" y="83269"/>
                    <a:pt x="603152" y="85201"/>
                    <a:pt x="608114" y="85201"/>
                  </a:cubicBezTo>
                  <a:cubicBezTo>
                    <a:pt x="614667" y="85201"/>
                    <a:pt x="619477" y="82231"/>
                    <a:pt x="622554" y="76284"/>
                  </a:cubicBezTo>
                  <a:lnTo>
                    <a:pt x="622554" y="48619"/>
                  </a:lnTo>
                  <a:cubicBezTo>
                    <a:pt x="619477" y="42976"/>
                    <a:pt x="614715" y="40150"/>
                    <a:pt x="608266" y="40150"/>
                  </a:cubicBezTo>
                  <a:cubicBezTo>
                    <a:pt x="603199" y="40150"/>
                    <a:pt x="599237" y="42082"/>
                    <a:pt x="596360" y="45945"/>
                  </a:cubicBezTo>
                  <a:cubicBezTo>
                    <a:pt x="593579" y="49809"/>
                    <a:pt x="592188" y="55614"/>
                    <a:pt x="592188" y="63341"/>
                  </a:cubicBezTo>
                  <a:close/>
                  <a:moveTo>
                    <a:pt x="652615" y="92785"/>
                  </a:moveTo>
                  <a:lnTo>
                    <a:pt x="652615" y="11600"/>
                  </a:lnTo>
                  <a:lnTo>
                    <a:pt x="679256" y="11600"/>
                  </a:lnTo>
                  <a:cubicBezTo>
                    <a:pt x="688086" y="11600"/>
                    <a:pt x="694687" y="13428"/>
                    <a:pt x="699049" y="17101"/>
                  </a:cubicBezTo>
                  <a:cubicBezTo>
                    <a:pt x="703516" y="20670"/>
                    <a:pt x="705745" y="26018"/>
                    <a:pt x="705745" y="33155"/>
                  </a:cubicBezTo>
                  <a:cubicBezTo>
                    <a:pt x="705745" y="37028"/>
                    <a:pt x="704650" y="40445"/>
                    <a:pt x="702469" y="43423"/>
                  </a:cubicBezTo>
                  <a:cubicBezTo>
                    <a:pt x="700392" y="46297"/>
                    <a:pt x="697459" y="48524"/>
                    <a:pt x="693687" y="50114"/>
                  </a:cubicBezTo>
                  <a:cubicBezTo>
                    <a:pt x="698154" y="51303"/>
                    <a:pt x="701630" y="53625"/>
                    <a:pt x="704107" y="57099"/>
                  </a:cubicBezTo>
                  <a:cubicBezTo>
                    <a:pt x="706688" y="60467"/>
                    <a:pt x="707974" y="64531"/>
                    <a:pt x="707974" y="69289"/>
                  </a:cubicBezTo>
                  <a:cubicBezTo>
                    <a:pt x="707974" y="76626"/>
                    <a:pt x="705593" y="82374"/>
                    <a:pt x="700831" y="86542"/>
                  </a:cubicBezTo>
                  <a:cubicBezTo>
                    <a:pt x="696173" y="90701"/>
                    <a:pt x="689524" y="92785"/>
                    <a:pt x="680895" y="92785"/>
                  </a:cubicBezTo>
                  <a:lnTo>
                    <a:pt x="652615" y="92785"/>
                  </a:lnTo>
                  <a:close/>
                  <a:moveTo>
                    <a:pt x="663330" y="54872"/>
                  </a:moveTo>
                  <a:lnTo>
                    <a:pt x="663330" y="84011"/>
                  </a:lnTo>
                  <a:lnTo>
                    <a:pt x="681038" y="84011"/>
                  </a:lnTo>
                  <a:cubicBezTo>
                    <a:pt x="686105" y="84011"/>
                    <a:pt x="690067" y="82726"/>
                    <a:pt x="692944" y="80147"/>
                  </a:cubicBezTo>
                  <a:cubicBezTo>
                    <a:pt x="695820" y="77569"/>
                    <a:pt x="697259" y="74000"/>
                    <a:pt x="697259" y="69441"/>
                  </a:cubicBezTo>
                  <a:cubicBezTo>
                    <a:pt x="697259" y="59725"/>
                    <a:pt x="691905" y="54872"/>
                    <a:pt x="681190" y="54872"/>
                  </a:cubicBezTo>
                  <a:lnTo>
                    <a:pt x="663330" y="54872"/>
                  </a:lnTo>
                  <a:close/>
                  <a:moveTo>
                    <a:pt x="663330" y="46240"/>
                  </a:moveTo>
                  <a:lnTo>
                    <a:pt x="679552" y="46240"/>
                  </a:lnTo>
                  <a:cubicBezTo>
                    <a:pt x="684219" y="46240"/>
                    <a:pt x="687934" y="45108"/>
                    <a:pt x="690715" y="42824"/>
                  </a:cubicBezTo>
                  <a:cubicBezTo>
                    <a:pt x="693591" y="40445"/>
                    <a:pt x="695030" y="37219"/>
                    <a:pt x="695030" y="33155"/>
                  </a:cubicBezTo>
                  <a:cubicBezTo>
                    <a:pt x="695030" y="28702"/>
                    <a:pt x="693744" y="25476"/>
                    <a:pt x="691162" y="23496"/>
                  </a:cubicBezTo>
                  <a:cubicBezTo>
                    <a:pt x="688581" y="21412"/>
                    <a:pt x="684609" y="20375"/>
                    <a:pt x="679256" y="20375"/>
                  </a:cubicBezTo>
                  <a:lnTo>
                    <a:pt x="663330" y="20375"/>
                  </a:lnTo>
                  <a:lnTo>
                    <a:pt x="663330" y="46240"/>
                  </a:lnTo>
                  <a:close/>
                  <a:moveTo>
                    <a:pt x="727472" y="32413"/>
                  </a:moveTo>
                  <a:lnTo>
                    <a:pt x="727777" y="39103"/>
                  </a:lnTo>
                  <a:cubicBezTo>
                    <a:pt x="732139" y="33955"/>
                    <a:pt x="738092" y="31376"/>
                    <a:pt x="745636" y="31376"/>
                  </a:cubicBezTo>
                  <a:cubicBezTo>
                    <a:pt x="754066" y="31376"/>
                    <a:pt x="759819" y="34592"/>
                    <a:pt x="762895" y="41044"/>
                  </a:cubicBezTo>
                  <a:cubicBezTo>
                    <a:pt x="764877" y="38161"/>
                    <a:pt x="767458" y="35839"/>
                    <a:pt x="770639" y="34050"/>
                  </a:cubicBezTo>
                  <a:cubicBezTo>
                    <a:pt x="773906" y="32270"/>
                    <a:pt x="777726" y="31376"/>
                    <a:pt x="782098" y="31376"/>
                  </a:cubicBezTo>
                  <a:cubicBezTo>
                    <a:pt x="795395" y="31376"/>
                    <a:pt x="802138" y="38361"/>
                    <a:pt x="802338" y="52340"/>
                  </a:cubicBezTo>
                  <a:lnTo>
                    <a:pt x="802338" y="92785"/>
                  </a:lnTo>
                  <a:lnTo>
                    <a:pt x="792070" y="92785"/>
                  </a:lnTo>
                  <a:lnTo>
                    <a:pt x="792070" y="52940"/>
                  </a:lnTo>
                  <a:cubicBezTo>
                    <a:pt x="792070" y="48677"/>
                    <a:pt x="791070" y="45498"/>
                    <a:pt x="789089" y="43423"/>
                  </a:cubicBezTo>
                  <a:cubicBezTo>
                    <a:pt x="787108" y="41235"/>
                    <a:pt x="783784" y="40150"/>
                    <a:pt x="779116" y="40150"/>
                  </a:cubicBezTo>
                  <a:cubicBezTo>
                    <a:pt x="775249" y="40150"/>
                    <a:pt x="772020" y="41292"/>
                    <a:pt x="769448" y="43566"/>
                  </a:cubicBezTo>
                  <a:cubicBezTo>
                    <a:pt x="766963" y="45850"/>
                    <a:pt x="765524" y="48924"/>
                    <a:pt x="765124" y="52788"/>
                  </a:cubicBezTo>
                  <a:lnTo>
                    <a:pt x="765124" y="92785"/>
                  </a:lnTo>
                  <a:lnTo>
                    <a:pt x="754856" y="92785"/>
                  </a:lnTo>
                  <a:lnTo>
                    <a:pt x="754856" y="53235"/>
                  </a:lnTo>
                  <a:cubicBezTo>
                    <a:pt x="754856" y="44508"/>
                    <a:pt x="750541" y="40150"/>
                    <a:pt x="741912" y="40150"/>
                  </a:cubicBezTo>
                  <a:cubicBezTo>
                    <a:pt x="735168" y="40150"/>
                    <a:pt x="730548" y="43024"/>
                    <a:pt x="728072" y="48772"/>
                  </a:cubicBezTo>
                  <a:lnTo>
                    <a:pt x="728072" y="92785"/>
                  </a:lnTo>
                  <a:lnTo>
                    <a:pt x="717652" y="92785"/>
                  </a:lnTo>
                  <a:lnTo>
                    <a:pt x="717652" y="32413"/>
                  </a:lnTo>
                  <a:lnTo>
                    <a:pt x="727472" y="32413"/>
                  </a:lnTo>
                  <a:close/>
                  <a:moveTo>
                    <a:pt x="815131" y="0"/>
                  </a:moveTo>
                  <a:lnTo>
                    <a:pt x="836266" y="0"/>
                  </a:lnTo>
                  <a:lnTo>
                    <a:pt x="836266" y="110181"/>
                  </a:lnTo>
                  <a:lnTo>
                    <a:pt x="815131" y="110181"/>
                  </a:lnTo>
                  <a:lnTo>
                    <a:pt x="815131" y="101712"/>
                  </a:lnTo>
                  <a:lnTo>
                    <a:pt x="825998" y="101712"/>
                  </a:lnTo>
                  <a:lnTo>
                    <a:pt x="825998" y="8479"/>
                  </a:lnTo>
                  <a:lnTo>
                    <a:pt x="815131" y="8479"/>
                  </a:lnTo>
                  <a:lnTo>
                    <a:pt x="815131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0"/>
            <p:cNvSpPr/>
            <p:nvPr/>
          </p:nvSpPr>
          <p:spPr>
            <a:xfrm>
              <a:off x="740338" y="2936877"/>
              <a:ext cx="110281" cy="564144"/>
            </a:xfrm>
            <a:custGeom>
              <a:avLst/>
              <a:gdLst/>
              <a:ahLst/>
              <a:cxnLst/>
              <a:rect l="l" t="t" r="r" b="b"/>
              <a:pathLst>
                <a:path w="110281" h="564144" extrusionOk="0">
                  <a:moveTo>
                    <a:pt x="61020" y="553438"/>
                  </a:moveTo>
                  <a:lnTo>
                    <a:pt x="92869" y="553438"/>
                  </a:lnTo>
                  <a:lnTo>
                    <a:pt x="92869" y="564144"/>
                  </a:lnTo>
                  <a:lnTo>
                    <a:pt x="11609" y="564144"/>
                  </a:lnTo>
                  <a:lnTo>
                    <a:pt x="11609" y="534110"/>
                  </a:lnTo>
                  <a:cubicBezTo>
                    <a:pt x="11609" y="525289"/>
                    <a:pt x="13890" y="518342"/>
                    <a:pt x="18455" y="513288"/>
                  </a:cubicBezTo>
                  <a:cubicBezTo>
                    <a:pt x="22920" y="508235"/>
                    <a:pt x="28923" y="505704"/>
                    <a:pt x="36463" y="505704"/>
                  </a:cubicBezTo>
                  <a:cubicBezTo>
                    <a:pt x="44302" y="505704"/>
                    <a:pt x="50354" y="508188"/>
                    <a:pt x="54620" y="513146"/>
                  </a:cubicBezTo>
                  <a:cubicBezTo>
                    <a:pt x="58886" y="517999"/>
                    <a:pt x="61020" y="525041"/>
                    <a:pt x="61020" y="534253"/>
                  </a:cubicBezTo>
                  <a:lnTo>
                    <a:pt x="61020" y="553438"/>
                  </a:lnTo>
                  <a:close/>
                  <a:moveTo>
                    <a:pt x="52239" y="553438"/>
                  </a:moveTo>
                  <a:lnTo>
                    <a:pt x="52239" y="534110"/>
                  </a:lnTo>
                  <a:cubicBezTo>
                    <a:pt x="52239" y="528362"/>
                    <a:pt x="50900" y="523994"/>
                    <a:pt x="48220" y="521025"/>
                  </a:cubicBezTo>
                  <a:cubicBezTo>
                    <a:pt x="45542" y="517951"/>
                    <a:pt x="41672" y="516410"/>
                    <a:pt x="36612" y="516410"/>
                  </a:cubicBezTo>
                  <a:cubicBezTo>
                    <a:pt x="31750" y="516410"/>
                    <a:pt x="27881" y="517951"/>
                    <a:pt x="25003" y="521025"/>
                  </a:cubicBezTo>
                  <a:cubicBezTo>
                    <a:pt x="22027" y="523994"/>
                    <a:pt x="20489" y="528163"/>
                    <a:pt x="20389" y="533511"/>
                  </a:cubicBezTo>
                  <a:lnTo>
                    <a:pt x="20389" y="553438"/>
                  </a:lnTo>
                  <a:lnTo>
                    <a:pt x="52239" y="553438"/>
                  </a:lnTo>
                  <a:close/>
                  <a:moveTo>
                    <a:pt x="62061" y="492324"/>
                  </a:moveTo>
                  <a:cubicBezTo>
                    <a:pt x="56208" y="492324"/>
                    <a:pt x="50900" y="491182"/>
                    <a:pt x="46137" y="488907"/>
                  </a:cubicBezTo>
                  <a:cubicBezTo>
                    <a:pt x="41375" y="486528"/>
                    <a:pt x="37753" y="483255"/>
                    <a:pt x="35272" y="479086"/>
                  </a:cubicBezTo>
                  <a:cubicBezTo>
                    <a:pt x="32693" y="474928"/>
                    <a:pt x="31403" y="470217"/>
                    <a:pt x="31403" y="464964"/>
                  </a:cubicBezTo>
                  <a:cubicBezTo>
                    <a:pt x="31403" y="456742"/>
                    <a:pt x="34231" y="450099"/>
                    <a:pt x="39886" y="445036"/>
                  </a:cubicBezTo>
                  <a:cubicBezTo>
                    <a:pt x="45542" y="439888"/>
                    <a:pt x="53131" y="437309"/>
                    <a:pt x="62656" y="437309"/>
                  </a:cubicBezTo>
                  <a:lnTo>
                    <a:pt x="63401" y="437309"/>
                  </a:lnTo>
                  <a:cubicBezTo>
                    <a:pt x="69254" y="437309"/>
                    <a:pt x="74513" y="438451"/>
                    <a:pt x="79177" y="440725"/>
                  </a:cubicBezTo>
                  <a:cubicBezTo>
                    <a:pt x="83840" y="443009"/>
                    <a:pt x="87511" y="446226"/>
                    <a:pt x="90190" y="450394"/>
                  </a:cubicBezTo>
                  <a:cubicBezTo>
                    <a:pt x="92770" y="454553"/>
                    <a:pt x="94059" y="459368"/>
                    <a:pt x="94059" y="464812"/>
                  </a:cubicBezTo>
                  <a:cubicBezTo>
                    <a:pt x="94059" y="472948"/>
                    <a:pt x="91231" y="479591"/>
                    <a:pt x="85576" y="484739"/>
                  </a:cubicBezTo>
                  <a:cubicBezTo>
                    <a:pt x="79821" y="489792"/>
                    <a:pt x="72231" y="492324"/>
                    <a:pt x="62806" y="492324"/>
                  </a:cubicBezTo>
                  <a:lnTo>
                    <a:pt x="62061" y="492324"/>
                  </a:lnTo>
                  <a:close/>
                  <a:moveTo>
                    <a:pt x="63401" y="481913"/>
                  </a:moveTo>
                  <a:cubicBezTo>
                    <a:pt x="70049" y="481913"/>
                    <a:pt x="75407" y="480381"/>
                    <a:pt x="79475" y="477307"/>
                  </a:cubicBezTo>
                  <a:cubicBezTo>
                    <a:pt x="83542" y="474138"/>
                    <a:pt x="85576" y="469969"/>
                    <a:pt x="85576" y="464812"/>
                  </a:cubicBezTo>
                  <a:cubicBezTo>
                    <a:pt x="85576" y="459559"/>
                    <a:pt x="83542" y="455400"/>
                    <a:pt x="79475" y="452326"/>
                  </a:cubicBezTo>
                  <a:cubicBezTo>
                    <a:pt x="75308" y="449252"/>
                    <a:pt x="69503" y="447720"/>
                    <a:pt x="62061" y="447720"/>
                  </a:cubicBezTo>
                  <a:cubicBezTo>
                    <a:pt x="55513" y="447720"/>
                    <a:pt x="50204" y="449300"/>
                    <a:pt x="46137" y="452478"/>
                  </a:cubicBezTo>
                  <a:cubicBezTo>
                    <a:pt x="41970" y="455552"/>
                    <a:pt x="39886" y="459711"/>
                    <a:pt x="39886" y="464964"/>
                  </a:cubicBezTo>
                  <a:cubicBezTo>
                    <a:pt x="39886" y="470017"/>
                    <a:pt x="41920" y="474138"/>
                    <a:pt x="45988" y="477307"/>
                  </a:cubicBezTo>
                  <a:cubicBezTo>
                    <a:pt x="49957" y="480381"/>
                    <a:pt x="55761" y="481913"/>
                    <a:pt x="63401" y="481913"/>
                  </a:cubicBezTo>
                  <a:close/>
                  <a:moveTo>
                    <a:pt x="78581" y="369504"/>
                  </a:moveTo>
                  <a:lnTo>
                    <a:pt x="32445" y="357904"/>
                  </a:lnTo>
                  <a:lnTo>
                    <a:pt x="32445" y="347645"/>
                  </a:lnTo>
                  <a:lnTo>
                    <a:pt x="92869" y="365193"/>
                  </a:lnTo>
                  <a:lnTo>
                    <a:pt x="92869" y="373520"/>
                  </a:lnTo>
                  <a:lnTo>
                    <a:pt x="47030" y="388242"/>
                  </a:lnTo>
                  <a:lnTo>
                    <a:pt x="92869" y="402517"/>
                  </a:lnTo>
                  <a:lnTo>
                    <a:pt x="92869" y="410844"/>
                  </a:lnTo>
                  <a:lnTo>
                    <a:pt x="32445" y="428383"/>
                  </a:lnTo>
                  <a:lnTo>
                    <a:pt x="32445" y="418124"/>
                  </a:lnTo>
                  <a:lnTo>
                    <a:pt x="77689" y="406228"/>
                  </a:lnTo>
                  <a:lnTo>
                    <a:pt x="32445" y="392106"/>
                  </a:lnTo>
                  <a:lnTo>
                    <a:pt x="32445" y="383922"/>
                  </a:lnTo>
                  <a:lnTo>
                    <a:pt x="78581" y="369504"/>
                  </a:lnTo>
                  <a:close/>
                  <a:moveTo>
                    <a:pt x="94059" y="312253"/>
                  </a:moveTo>
                  <a:cubicBezTo>
                    <a:pt x="94059" y="320485"/>
                    <a:pt x="91381" y="327175"/>
                    <a:pt x="86023" y="332333"/>
                  </a:cubicBezTo>
                  <a:cubicBezTo>
                    <a:pt x="80565" y="337386"/>
                    <a:pt x="73323" y="339908"/>
                    <a:pt x="64294" y="339908"/>
                  </a:cubicBezTo>
                  <a:lnTo>
                    <a:pt x="62508" y="339908"/>
                  </a:lnTo>
                  <a:cubicBezTo>
                    <a:pt x="56456" y="339908"/>
                    <a:pt x="51098" y="338776"/>
                    <a:pt x="46434" y="336492"/>
                  </a:cubicBezTo>
                  <a:cubicBezTo>
                    <a:pt x="41672" y="334217"/>
                    <a:pt x="38001" y="331039"/>
                    <a:pt x="35422" y="326975"/>
                  </a:cubicBezTo>
                  <a:cubicBezTo>
                    <a:pt x="32742" y="322817"/>
                    <a:pt x="31403" y="318354"/>
                    <a:pt x="31403" y="313595"/>
                  </a:cubicBezTo>
                  <a:cubicBezTo>
                    <a:pt x="31403" y="305763"/>
                    <a:pt x="33982" y="299663"/>
                    <a:pt x="39142" y="295305"/>
                  </a:cubicBezTo>
                  <a:cubicBezTo>
                    <a:pt x="44302" y="290946"/>
                    <a:pt x="51693" y="288757"/>
                    <a:pt x="61317" y="288757"/>
                  </a:cubicBezTo>
                  <a:lnTo>
                    <a:pt x="65633" y="288757"/>
                  </a:lnTo>
                  <a:lnTo>
                    <a:pt x="65633" y="329650"/>
                  </a:lnTo>
                  <a:cubicBezTo>
                    <a:pt x="71586" y="329450"/>
                    <a:pt x="76398" y="327718"/>
                    <a:pt x="80070" y="324444"/>
                  </a:cubicBezTo>
                  <a:cubicBezTo>
                    <a:pt x="83741" y="321075"/>
                    <a:pt x="85576" y="316812"/>
                    <a:pt x="85576" y="311663"/>
                  </a:cubicBezTo>
                  <a:cubicBezTo>
                    <a:pt x="85576" y="308095"/>
                    <a:pt x="84833" y="305069"/>
                    <a:pt x="83344" y="302594"/>
                  </a:cubicBezTo>
                  <a:cubicBezTo>
                    <a:pt x="81856" y="300015"/>
                    <a:pt x="79871" y="297731"/>
                    <a:pt x="77391" y="295752"/>
                  </a:cubicBezTo>
                  <a:lnTo>
                    <a:pt x="82302" y="289509"/>
                  </a:lnTo>
                  <a:cubicBezTo>
                    <a:pt x="90141" y="294562"/>
                    <a:pt x="94059" y="302147"/>
                    <a:pt x="94059" y="312253"/>
                  </a:cubicBezTo>
                  <a:close/>
                  <a:moveTo>
                    <a:pt x="39886" y="313595"/>
                  </a:moveTo>
                  <a:cubicBezTo>
                    <a:pt x="39886" y="317754"/>
                    <a:pt x="41424" y="321275"/>
                    <a:pt x="44500" y="324149"/>
                  </a:cubicBezTo>
                  <a:cubicBezTo>
                    <a:pt x="47476" y="326928"/>
                    <a:pt x="51693" y="328612"/>
                    <a:pt x="57150" y="329202"/>
                  </a:cubicBezTo>
                  <a:lnTo>
                    <a:pt x="57150" y="299026"/>
                  </a:lnTo>
                  <a:lnTo>
                    <a:pt x="56406" y="299026"/>
                  </a:lnTo>
                  <a:cubicBezTo>
                    <a:pt x="51147" y="299321"/>
                    <a:pt x="47079" y="300758"/>
                    <a:pt x="44202" y="303337"/>
                  </a:cubicBezTo>
                  <a:cubicBezTo>
                    <a:pt x="41325" y="305811"/>
                    <a:pt x="39886" y="309227"/>
                    <a:pt x="39886" y="313595"/>
                  </a:cubicBezTo>
                  <a:close/>
                  <a:moveTo>
                    <a:pt x="41672" y="250996"/>
                  </a:moveTo>
                  <a:cubicBezTo>
                    <a:pt x="41474" y="252576"/>
                    <a:pt x="41375" y="254260"/>
                    <a:pt x="41375" y="256049"/>
                  </a:cubicBezTo>
                  <a:cubicBezTo>
                    <a:pt x="41375" y="262892"/>
                    <a:pt x="44251" y="267498"/>
                    <a:pt x="50006" y="269877"/>
                  </a:cubicBezTo>
                  <a:lnTo>
                    <a:pt x="92869" y="269877"/>
                  </a:lnTo>
                  <a:lnTo>
                    <a:pt x="92869" y="280135"/>
                  </a:lnTo>
                  <a:lnTo>
                    <a:pt x="32445" y="280135"/>
                  </a:lnTo>
                  <a:lnTo>
                    <a:pt x="32445" y="270172"/>
                  </a:lnTo>
                  <a:lnTo>
                    <a:pt x="39439" y="270029"/>
                  </a:lnTo>
                  <a:cubicBezTo>
                    <a:pt x="34081" y="266660"/>
                    <a:pt x="31403" y="261845"/>
                    <a:pt x="31403" y="255602"/>
                  </a:cubicBezTo>
                  <a:cubicBezTo>
                    <a:pt x="31403" y="253623"/>
                    <a:pt x="31651" y="252081"/>
                    <a:pt x="32147" y="250996"/>
                  </a:cubicBezTo>
                  <a:lnTo>
                    <a:pt x="41672" y="250996"/>
                  </a:lnTo>
                  <a:close/>
                  <a:moveTo>
                    <a:pt x="8483" y="192261"/>
                  </a:moveTo>
                  <a:lnTo>
                    <a:pt x="8483" y="202814"/>
                  </a:lnTo>
                  <a:lnTo>
                    <a:pt x="101798" y="202814"/>
                  </a:lnTo>
                  <a:lnTo>
                    <a:pt x="101798" y="192261"/>
                  </a:lnTo>
                  <a:lnTo>
                    <a:pt x="110281" y="192261"/>
                  </a:lnTo>
                  <a:lnTo>
                    <a:pt x="110281" y="213225"/>
                  </a:lnTo>
                  <a:lnTo>
                    <a:pt x="0" y="213225"/>
                  </a:lnTo>
                  <a:lnTo>
                    <a:pt x="0" y="192261"/>
                  </a:lnTo>
                  <a:lnTo>
                    <a:pt x="8483" y="192261"/>
                  </a:lnTo>
                  <a:close/>
                  <a:moveTo>
                    <a:pt x="86916" y="147800"/>
                  </a:moveTo>
                  <a:cubicBezTo>
                    <a:pt x="91678" y="151768"/>
                    <a:pt x="94059" y="157659"/>
                    <a:pt x="94059" y="165491"/>
                  </a:cubicBezTo>
                  <a:cubicBezTo>
                    <a:pt x="94059" y="171934"/>
                    <a:pt x="92174" y="176844"/>
                    <a:pt x="88404" y="180213"/>
                  </a:cubicBezTo>
                  <a:cubicBezTo>
                    <a:pt x="84633" y="183582"/>
                    <a:pt x="79078" y="185266"/>
                    <a:pt x="71736" y="185266"/>
                  </a:cubicBezTo>
                  <a:lnTo>
                    <a:pt x="32445" y="185266"/>
                  </a:lnTo>
                  <a:lnTo>
                    <a:pt x="32445" y="175007"/>
                  </a:lnTo>
                  <a:lnTo>
                    <a:pt x="71438" y="175007"/>
                  </a:lnTo>
                  <a:cubicBezTo>
                    <a:pt x="80665" y="175007"/>
                    <a:pt x="85278" y="171296"/>
                    <a:pt x="85278" y="163854"/>
                  </a:cubicBezTo>
                  <a:cubicBezTo>
                    <a:pt x="85278" y="155927"/>
                    <a:pt x="82302" y="150674"/>
                    <a:pt x="76349" y="148095"/>
                  </a:cubicBezTo>
                  <a:lnTo>
                    <a:pt x="32445" y="148095"/>
                  </a:lnTo>
                  <a:lnTo>
                    <a:pt x="32445" y="137684"/>
                  </a:lnTo>
                  <a:lnTo>
                    <a:pt x="92869" y="137684"/>
                  </a:lnTo>
                  <a:lnTo>
                    <a:pt x="92869" y="147505"/>
                  </a:lnTo>
                  <a:lnTo>
                    <a:pt x="86916" y="147800"/>
                  </a:lnTo>
                  <a:close/>
                  <a:moveTo>
                    <a:pt x="67270" y="99323"/>
                  </a:moveTo>
                  <a:lnTo>
                    <a:pt x="77986" y="97686"/>
                  </a:lnTo>
                  <a:lnTo>
                    <a:pt x="68312" y="95459"/>
                  </a:lnTo>
                  <a:lnTo>
                    <a:pt x="11609" y="79396"/>
                  </a:lnTo>
                  <a:lnTo>
                    <a:pt x="11609" y="70327"/>
                  </a:lnTo>
                  <a:lnTo>
                    <a:pt x="68312" y="54720"/>
                  </a:lnTo>
                  <a:lnTo>
                    <a:pt x="78135" y="52483"/>
                  </a:lnTo>
                  <a:lnTo>
                    <a:pt x="67122" y="50704"/>
                  </a:lnTo>
                  <a:lnTo>
                    <a:pt x="11609" y="38066"/>
                  </a:lnTo>
                  <a:lnTo>
                    <a:pt x="11609" y="27360"/>
                  </a:lnTo>
                  <a:lnTo>
                    <a:pt x="92869" y="46983"/>
                  </a:lnTo>
                  <a:lnTo>
                    <a:pt x="92869" y="56794"/>
                  </a:lnTo>
                  <a:lnTo>
                    <a:pt x="33636" y="73600"/>
                  </a:lnTo>
                  <a:lnTo>
                    <a:pt x="27384" y="74790"/>
                  </a:lnTo>
                  <a:lnTo>
                    <a:pt x="33636" y="76132"/>
                  </a:lnTo>
                  <a:lnTo>
                    <a:pt x="92869" y="93375"/>
                  </a:lnTo>
                  <a:lnTo>
                    <a:pt x="92869" y="103187"/>
                  </a:lnTo>
                  <a:lnTo>
                    <a:pt x="11609" y="122819"/>
                  </a:lnTo>
                  <a:lnTo>
                    <a:pt x="11609" y="112113"/>
                  </a:lnTo>
                  <a:lnTo>
                    <a:pt x="67270" y="99323"/>
                  </a:lnTo>
                  <a:close/>
                  <a:moveTo>
                    <a:pt x="0" y="21107"/>
                  </a:moveTo>
                  <a:lnTo>
                    <a:pt x="0" y="0"/>
                  </a:lnTo>
                  <a:lnTo>
                    <a:pt x="110281" y="0"/>
                  </a:lnTo>
                  <a:lnTo>
                    <a:pt x="110281" y="21107"/>
                  </a:lnTo>
                  <a:lnTo>
                    <a:pt x="101798" y="21107"/>
                  </a:lnTo>
                  <a:lnTo>
                    <a:pt x="101798" y="10259"/>
                  </a:lnTo>
                  <a:lnTo>
                    <a:pt x="8483" y="10259"/>
                  </a:lnTo>
                  <a:lnTo>
                    <a:pt x="8483" y="21107"/>
                  </a:lnTo>
                  <a:lnTo>
                    <a:pt x="0" y="21107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1077732" y="4263240"/>
              <a:ext cx="329504" cy="83563"/>
            </a:xfrm>
            <a:custGeom>
              <a:avLst/>
              <a:gdLst/>
              <a:ahLst/>
              <a:cxnLst/>
              <a:rect l="l" t="t" r="r" b="b"/>
              <a:pathLst>
                <a:path w="329504" h="83563" extrusionOk="0">
                  <a:moveTo>
                    <a:pt x="51345" y="47725"/>
                  </a:moveTo>
                  <a:cubicBezTo>
                    <a:pt x="51345" y="59820"/>
                    <a:pt x="49261" y="68842"/>
                    <a:pt x="45094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2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2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69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7" y="33603"/>
                  </a:moveTo>
                  <a:cubicBezTo>
                    <a:pt x="40927" y="24876"/>
                    <a:pt x="39687" y="18538"/>
                    <a:pt x="37207" y="14570"/>
                  </a:cubicBezTo>
                  <a:cubicBezTo>
                    <a:pt x="34825" y="10506"/>
                    <a:pt x="30956" y="8469"/>
                    <a:pt x="25598" y="8469"/>
                  </a:cubicBezTo>
                  <a:cubicBezTo>
                    <a:pt x="20340" y="8469"/>
                    <a:pt x="16470" y="10506"/>
                    <a:pt x="13989" y="14570"/>
                  </a:cubicBezTo>
                  <a:cubicBezTo>
                    <a:pt x="11608" y="18538"/>
                    <a:pt x="10417" y="24628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8"/>
                    <a:pt x="14138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7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7" y="50551"/>
                  </a:cubicBezTo>
                  <a:lnTo>
                    <a:pt x="40927" y="33603"/>
                  </a:lnTo>
                  <a:close/>
                  <a:moveTo>
                    <a:pt x="68311" y="77026"/>
                  </a:moveTo>
                  <a:cubicBezTo>
                    <a:pt x="68311" y="75237"/>
                    <a:pt x="68808" y="73752"/>
                    <a:pt x="69800" y="72563"/>
                  </a:cubicBezTo>
                  <a:cubicBezTo>
                    <a:pt x="70892" y="71373"/>
                    <a:pt x="72479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79" y="82974"/>
                    <a:pt x="70892" y="82422"/>
                    <a:pt x="69800" y="81337"/>
                  </a:cubicBezTo>
                  <a:cubicBezTo>
                    <a:pt x="68808" y="80147"/>
                    <a:pt x="68311" y="78710"/>
                    <a:pt x="68311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2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2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69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3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69"/>
                    <a:pt x="120848" y="8469"/>
                  </a:cubicBezTo>
                  <a:cubicBezTo>
                    <a:pt x="115590" y="8469"/>
                    <a:pt x="111720" y="10506"/>
                    <a:pt x="109239" y="14570"/>
                  </a:cubicBezTo>
                  <a:cubicBezTo>
                    <a:pt x="106858" y="18538"/>
                    <a:pt x="105667" y="24628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8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3"/>
                  </a:lnTo>
                  <a:close/>
                  <a:moveTo>
                    <a:pt x="213270" y="47725"/>
                  </a:moveTo>
                  <a:cubicBezTo>
                    <a:pt x="213270" y="59820"/>
                    <a:pt x="211187" y="68842"/>
                    <a:pt x="207020" y="74790"/>
                  </a:cubicBezTo>
                  <a:cubicBezTo>
                    <a:pt x="202952" y="80642"/>
                    <a:pt x="196503" y="83564"/>
                    <a:pt x="187672" y="83564"/>
                  </a:cubicBezTo>
                  <a:cubicBezTo>
                    <a:pt x="179040" y="83564"/>
                    <a:pt x="172641" y="80690"/>
                    <a:pt x="168473" y="74942"/>
                  </a:cubicBezTo>
                  <a:cubicBezTo>
                    <a:pt x="164306" y="69194"/>
                    <a:pt x="162123" y="60562"/>
                    <a:pt x="161925" y="49067"/>
                  </a:cubicBezTo>
                  <a:lnTo>
                    <a:pt x="161925" y="35392"/>
                  </a:lnTo>
                  <a:cubicBezTo>
                    <a:pt x="161925" y="23391"/>
                    <a:pt x="163959" y="14522"/>
                    <a:pt x="168027" y="8774"/>
                  </a:cubicBezTo>
                  <a:cubicBezTo>
                    <a:pt x="172194" y="2922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69"/>
                  </a:cubicBezTo>
                  <a:cubicBezTo>
                    <a:pt x="211038" y="14027"/>
                    <a:pt x="213171" y="22649"/>
                    <a:pt x="213270" y="34345"/>
                  </a:cubicBezTo>
                  <a:lnTo>
                    <a:pt x="213270" y="47725"/>
                  </a:lnTo>
                  <a:close/>
                  <a:moveTo>
                    <a:pt x="202853" y="33603"/>
                  </a:moveTo>
                  <a:cubicBezTo>
                    <a:pt x="202853" y="24876"/>
                    <a:pt x="201612" y="18538"/>
                    <a:pt x="199132" y="14570"/>
                  </a:cubicBezTo>
                  <a:cubicBezTo>
                    <a:pt x="196750" y="10506"/>
                    <a:pt x="192881" y="8469"/>
                    <a:pt x="187523" y="8469"/>
                  </a:cubicBezTo>
                  <a:cubicBezTo>
                    <a:pt x="182265" y="8469"/>
                    <a:pt x="178395" y="10506"/>
                    <a:pt x="175914" y="14570"/>
                  </a:cubicBezTo>
                  <a:cubicBezTo>
                    <a:pt x="173533" y="18538"/>
                    <a:pt x="172342" y="24628"/>
                    <a:pt x="172342" y="32860"/>
                  </a:cubicBezTo>
                  <a:lnTo>
                    <a:pt x="172342" y="49362"/>
                  </a:lnTo>
                  <a:cubicBezTo>
                    <a:pt x="172342" y="58088"/>
                    <a:pt x="173583" y="64578"/>
                    <a:pt x="176064" y="68842"/>
                  </a:cubicBezTo>
                  <a:cubicBezTo>
                    <a:pt x="178643" y="73010"/>
                    <a:pt x="182512" y="75085"/>
                    <a:pt x="187672" y="75085"/>
                  </a:cubicBezTo>
                  <a:cubicBezTo>
                    <a:pt x="192733" y="75085"/>
                    <a:pt x="196503" y="73105"/>
                    <a:pt x="198983" y="69137"/>
                  </a:cubicBezTo>
                  <a:cubicBezTo>
                    <a:pt x="201463" y="65178"/>
                    <a:pt x="202753" y="58983"/>
                    <a:pt x="202853" y="50551"/>
                  </a:cubicBezTo>
                  <a:lnTo>
                    <a:pt x="202853" y="33603"/>
                  </a:lnTo>
                  <a:close/>
                  <a:moveTo>
                    <a:pt x="279946" y="47725"/>
                  </a:moveTo>
                  <a:cubicBezTo>
                    <a:pt x="279946" y="59820"/>
                    <a:pt x="277862" y="68842"/>
                    <a:pt x="273695" y="74790"/>
                  </a:cubicBezTo>
                  <a:cubicBezTo>
                    <a:pt x="269627" y="80642"/>
                    <a:pt x="263178" y="83564"/>
                    <a:pt x="254347" y="83564"/>
                  </a:cubicBezTo>
                  <a:cubicBezTo>
                    <a:pt x="245715" y="83564"/>
                    <a:pt x="239316" y="80690"/>
                    <a:pt x="235148" y="74942"/>
                  </a:cubicBezTo>
                  <a:cubicBezTo>
                    <a:pt x="230981" y="69194"/>
                    <a:pt x="228798" y="60562"/>
                    <a:pt x="228600" y="49067"/>
                  </a:cubicBezTo>
                  <a:lnTo>
                    <a:pt x="228600" y="35392"/>
                  </a:lnTo>
                  <a:cubicBezTo>
                    <a:pt x="228600" y="23391"/>
                    <a:pt x="230634" y="14522"/>
                    <a:pt x="234702" y="8774"/>
                  </a:cubicBezTo>
                  <a:cubicBezTo>
                    <a:pt x="238869" y="2922"/>
                    <a:pt x="245368" y="0"/>
                    <a:pt x="254198" y="0"/>
                  </a:cubicBezTo>
                  <a:cubicBezTo>
                    <a:pt x="262929" y="0"/>
                    <a:pt x="269378" y="2826"/>
                    <a:pt x="273546" y="8469"/>
                  </a:cubicBezTo>
                  <a:cubicBezTo>
                    <a:pt x="277713" y="14027"/>
                    <a:pt x="279846" y="22649"/>
                    <a:pt x="279946" y="34345"/>
                  </a:cubicBezTo>
                  <a:lnTo>
                    <a:pt x="279946" y="47725"/>
                  </a:lnTo>
                  <a:close/>
                  <a:moveTo>
                    <a:pt x="269528" y="33603"/>
                  </a:moveTo>
                  <a:cubicBezTo>
                    <a:pt x="269528" y="24876"/>
                    <a:pt x="268287" y="18538"/>
                    <a:pt x="265807" y="14570"/>
                  </a:cubicBezTo>
                  <a:cubicBezTo>
                    <a:pt x="263425" y="10506"/>
                    <a:pt x="259556" y="8469"/>
                    <a:pt x="254198" y="8469"/>
                  </a:cubicBezTo>
                  <a:cubicBezTo>
                    <a:pt x="248940" y="8469"/>
                    <a:pt x="245070" y="10506"/>
                    <a:pt x="242589" y="14570"/>
                  </a:cubicBezTo>
                  <a:cubicBezTo>
                    <a:pt x="240208" y="18538"/>
                    <a:pt x="239017" y="24628"/>
                    <a:pt x="239017" y="32860"/>
                  </a:cubicBezTo>
                  <a:lnTo>
                    <a:pt x="239017" y="49362"/>
                  </a:lnTo>
                  <a:cubicBezTo>
                    <a:pt x="239017" y="58088"/>
                    <a:pt x="240258" y="64578"/>
                    <a:pt x="242739" y="68842"/>
                  </a:cubicBezTo>
                  <a:cubicBezTo>
                    <a:pt x="245318" y="73010"/>
                    <a:pt x="249187" y="75085"/>
                    <a:pt x="254347" y="75085"/>
                  </a:cubicBezTo>
                  <a:cubicBezTo>
                    <a:pt x="259408" y="75085"/>
                    <a:pt x="263178" y="73105"/>
                    <a:pt x="265658" y="69137"/>
                  </a:cubicBezTo>
                  <a:cubicBezTo>
                    <a:pt x="268138" y="65178"/>
                    <a:pt x="269428" y="58983"/>
                    <a:pt x="269528" y="50551"/>
                  </a:cubicBezTo>
                  <a:lnTo>
                    <a:pt x="269528" y="33603"/>
                  </a:lnTo>
                  <a:close/>
                  <a:moveTo>
                    <a:pt x="329505" y="82374"/>
                  </a:moveTo>
                  <a:lnTo>
                    <a:pt x="319236" y="82374"/>
                  </a:lnTo>
                  <a:lnTo>
                    <a:pt x="319236" y="13675"/>
                  </a:lnTo>
                  <a:lnTo>
                    <a:pt x="298400" y="21260"/>
                  </a:lnTo>
                  <a:lnTo>
                    <a:pt x="298400" y="11896"/>
                  </a:lnTo>
                  <a:lnTo>
                    <a:pt x="328017" y="742"/>
                  </a:lnTo>
                  <a:lnTo>
                    <a:pt x="329505" y="742"/>
                  </a:lnTo>
                  <a:lnTo>
                    <a:pt x="32950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1144407" y="4008371"/>
              <a:ext cx="262829" cy="83573"/>
            </a:xfrm>
            <a:custGeom>
              <a:avLst/>
              <a:gdLst/>
              <a:ahLst/>
              <a:cxnLst/>
              <a:rect l="l" t="t" r="r" b="b"/>
              <a:pathLst>
                <a:path w="262829" h="83573" extrusionOk="0">
                  <a:moveTo>
                    <a:pt x="51345" y="47735"/>
                  </a:moveTo>
                  <a:cubicBezTo>
                    <a:pt x="51345" y="59830"/>
                    <a:pt x="49262" y="68852"/>
                    <a:pt x="45095" y="74799"/>
                  </a:cubicBezTo>
                  <a:cubicBezTo>
                    <a:pt x="41027" y="80642"/>
                    <a:pt x="34578" y="83574"/>
                    <a:pt x="25747" y="83574"/>
                  </a:cubicBezTo>
                  <a:cubicBezTo>
                    <a:pt x="17115" y="83574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49"/>
                    <a:pt x="51345" y="34355"/>
                  </a:cubicBezTo>
                  <a:lnTo>
                    <a:pt x="51345" y="47735"/>
                  </a:lnTo>
                  <a:close/>
                  <a:moveTo>
                    <a:pt x="40928" y="33612"/>
                  </a:moveTo>
                  <a:cubicBezTo>
                    <a:pt x="40928" y="24886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2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7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7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2"/>
                    <a:pt x="76746" y="82974"/>
                    <a:pt x="74563" y="82974"/>
                  </a:cubicBezTo>
                  <a:cubicBezTo>
                    <a:pt x="72480" y="82974"/>
                    <a:pt x="70892" y="8243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35"/>
                  </a:moveTo>
                  <a:cubicBezTo>
                    <a:pt x="146595" y="59830"/>
                    <a:pt x="144512" y="68852"/>
                    <a:pt x="140345" y="74799"/>
                  </a:cubicBezTo>
                  <a:cubicBezTo>
                    <a:pt x="136277" y="80642"/>
                    <a:pt x="129828" y="83574"/>
                    <a:pt x="120997" y="83574"/>
                  </a:cubicBezTo>
                  <a:cubicBezTo>
                    <a:pt x="112365" y="83574"/>
                    <a:pt x="105966" y="80690"/>
                    <a:pt x="101798" y="74942"/>
                  </a:cubicBezTo>
                  <a:cubicBezTo>
                    <a:pt x="97631" y="69194"/>
                    <a:pt x="95448" y="60572"/>
                    <a:pt x="95250" y="49076"/>
                  </a:cubicBezTo>
                  <a:lnTo>
                    <a:pt x="95250" y="35392"/>
                  </a:lnTo>
                  <a:cubicBezTo>
                    <a:pt x="95250" y="23401"/>
                    <a:pt x="97284" y="14522"/>
                    <a:pt x="101352" y="8774"/>
                  </a:cubicBezTo>
                  <a:cubicBezTo>
                    <a:pt x="105519" y="293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9"/>
                  </a:cubicBezTo>
                  <a:cubicBezTo>
                    <a:pt x="144363" y="14027"/>
                    <a:pt x="146496" y="22649"/>
                    <a:pt x="146595" y="34355"/>
                  </a:cubicBezTo>
                  <a:lnTo>
                    <a:pt x="146595" y="47735"/>
                  </a:lnTo>
                  <a:close/>
                  <a:moveTo>
                    <a:pt x="136178" y="33612"/>
                  </a:moveTo>
                  <a:cubicBezTo>
                    <a:pt x="136178" y="24886"/>
                    <a:pt x="134937" y="18538"/>
                    <a:pt x="132457" y="14579"/>
                  </a:cubicBezTo>
                  <a:cubicBezTo>
                    <a:pt x="130075" y="10506"/>
                    <a:pt x="126206" y="8479"/>
                    <a:pt x="120848" y="8479"/>
                  </a:cubicBezTo>
                  <a:cubicBezTo>
                    <a:pt x="115590" y="8479"/>
                    <a:pt x="111720" y="10506"/>
                    <a:pt x="109239" y="14579"/>
                  </a:cubicBezTo>
                  <a:cubicBezTo>
                    <a:pt x="106858" y="18538"/>
                    <a:pt x="105667" y="24638"/>
                    <a:pt x="105667" y="32860"/>
                  </a:cubicBezTo>
                  <a:lnTo>
                    <a:pt x="105667" y="49371"/>
                  </a:lnTo>
                  <a:cubicBezTo>
                    <a:pt x="105667" y="58088"/>
                    <a:pt x="106908" y="64588"/>
                    <a:pt x="109389" y="68852"/>
                  </a:cubicBezTo>
                  <a:cubicBezTo>
                    <a:pt x="111968" y="73010"/>
                    <a:pt x="115837" y="75094"/>
                    <a:pt x="120997" y="75094"/>
                  </a:cubicBezTo>
                  <a:cubicBezTo>
                    <a:pt x="126058" y="75094"/>
                    <a:pt x="129828" y="73115"/>
                    <a:pt x="132308" y="69147"/>
                  </a:cubicBezTo>
                  <a:cubicBezTo>
                    <a:pt x="134788" y="65178"/>
                    <a:pt x="136078" y="58983"/>
                    <a:pt x="136178" y="50561"/>
                  </a:cubicBezTo>
                  <a:lnTo>
                    <a:pt x="136178" y="33612"/>
                  </a:lnTo>
                  <a:close/>
                  <a:moveTo>
                    <a:pt x="213270" y="47735"/>
                  </a:moveTo>
                  <a:cubicBezTo>
                    <a:pt x="213270" y="59830"/>
                    <a:pt x="211187" y="68852"/>
                    <a:pt x="207020" y="74799"/>
                  </a:cubicBezTo>
                  <a:cubicBezTo>
                    <a:pt x="202952" y="80642"/>
                    <a:pt x="196503" y="83574"/>
                    <a:pt x="187672" y="83574"/>
                  </a:cubicBezTo>
                  <a:cubicBezTo>
                    <a:pt x="179040" y="83574"/>
                    <a:pt x="172641" y="80690"/>
                    <a:pt x="168473" y="74942"/>
                  </a:cubicBezTo>
                  <a:cubicBezTo>
                    <a:pt x="164306" y="69194"/>
                    <a:pt x="162123" y="60572"/>
                    <a:pt x="161925" y="49076"/>
                  </a:cubicBezTo>
                  <a:lnTo>
                    <a:pt x="161925" y="35392"/>
                  </a:lnTo>
                  <a:cubicBezTo>
                    <a:pt x="161925" y="23401"/>
                    <a:pt x="163959" y="14522"/>
                    <a:pt x="168027" y="8774"/>
                  </a:cubicBezTo>
                  <a:cubicBezTo>
                    <a:pt x="172194" y="2931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79"/>
                  </a:cubicBezTo>
                  <a:cubicBezTo>
                    <a:pt x="211038" y="14027"/>
                    <a:pt x="213171" y="22649"/>
                    <a:pt x="213270" y="34355"/>
                  </a:cubicBezTo>
                  <a:lnTo>
                    <a:pt x="213270" y="47735"/>
                  </a:lnTo>
                  <a:close/>
                  <a:moveTo>
                    <a:pt x="202853" y="33612"/>
                  </a:moveTo>
                  <a:cubicBezTo>
                    <a:pt x="202853" y="24886"/>
                    <a:pt x="201612" y="18538"/>
                    <a:pt x="199132" y="14579"/>
                  </a:cubicBezTo>
                  <a:cubicBezTo>
                    <a:pt x="196750" y="10506"/>
                    <a:pt x="192881" y="8479"/>
                    <a:pt x="187523" y="8479"/>
                  </a:cubicBezTo>
                  <a:cubicBezTo>
                    <a:pt x="182265" y="8479"/>
                    <a:pt x="178395" y="10506"/>
                    <a:pt x="175914" y="14579"/>
                  </a:cubicBezTo>
                  <a:cubicBezTo>
                    <a:pt x="173533" y="18538"/>
                    <a:pt x="172342" y="24638"/>
                    <a:pt x="172342" y="32860"/>
                  </a:cubicBezTo>
                  <a:lnTo>
                    <a:pt x="172342" y="49371"/>
                  </a:lnTo>
                  <a:cubicBezTo>
                    <a:pt x="172342" y="58088"/>
                    <a:pt x="173583" y="64588"/>
                    <a:pt x="176064" y="68852"/>
                  </a:cubicBezTo>
                  <a:cubicBezTo>
                    <a:pt x="178643" y="73010"/>
                    <a:pt x="182512" y="75094"/>
                    <a:pt x="187672" y="75094"/>
                  </a:cubicBezTo>
                  <a:cubicBezTo>
                    <a:pt x="192733" y="75094"/>
                    <a:pt x="196503" y="73115"/>
                    <a:pt x="198983" y="69147"/>
                  </a:cubicBezTo>
                  <a:cubicBezTo>
                    <a:pt x="201463" y="65178"/>
                    <a:pt x="202753" y="58983"/>
                    <a:pt x="202853" y="50561"/>
                  </a:cubicBezTo>
                  <a:lnTo>
                    <a:pt x="202853" y="33612"/>
                  </a:lnTo>
                  <a:close/>
                  <a:moveTo>
                    <a:pt x="262830" y="82384"/>
                  </a:moveTo>
                  <a:lnTo>
                    <a:pt x="252561" y="82384"/>
                  </a:lnTo>
                  <a:lnTo>
                    <a:pt x="252561" y="13685"/>
                  </a:lnTo>
                  <a:lnTo>
                    <a:pt x="231725" y="21269"/>
                  </a:lnTo>
                  <a:lnTo>
                    <a:pt x="231725" y="11896"/>
                  </a:lnTo>
                  <a:lnTo>
                    <a:pt x="261342" y="742"/>
                  </a:lnTo>
                  <a:lnTo>
                    <a:pt x="262830" y="742"/>
                  </a:lnTo>
                  <a:lnTo>
                    <a:pt x="26283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0"/>
            <p:cNvSpPr/>
            <p:nvPr/>
          </p:nvSpPr>
          <p:spPr>
            <a:xfrm>
              <a:off x="1211082" y="3753511"/>
              <a:ext cx="196154" cy="83563"/>
            </a:xfrm>
            <a:custGeom>
              <a:avLst/>
              <a:gdLst/>
              <a:ahLst/>
              <a:cxnLst/>
              <a:rect l="l" t="t" r="r" b="b"/>
              <a:pathLst>
                <a:path w="196154" h="83563" extrusionOk="0">
                  <a:moveTo>
                    <a:pt x="51345" y="47725"/>
                  </a:moveTo>
                  <a:cubicBezTo>
                    <a:pt x="51345" y="59820"/>
                    <a:pt x="49262" y="68842"/>
                    <a:pt x="45095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3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0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8" y="33602"/>
                  </a:moveTo>
                  <a:cubicBezTo>
                    <a:pt x="40928" y="24876"/>
                    <a:pt x="39687" y="18538"/>
                    <a:pt x="37207" y="14570"/>
                  </a:cubicBezTo>
                  <a:cubicBezTo>
                    <a:pt x="34825" y="10506"/>
                    <a:pt x="30956" y="8470"/>
                    <a:pt x="25598" y="8470"/>
                  </a:cubicBezTo>
                  <a:cubicBezTo>
                    <a:pt x="20340" y="8470"/>
                    <a:pt x="16470" y="10506"/>
                    <a:pt x="13989" y="14570"/>
                  </a:cubicBezTo>
                  <a:cubicBezTo>
                    <a:pt x="11608" y="18538"/>
                    <a:pt x="10417" y="24629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9"/>
                    <a:pt x="14139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8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8" y="50551"/>
                  </a:cubicBezTo>
                  <a:lnTo>
                    <a:pt x="40928" y="33602"/>
                  </a:lnTo>
                  <a:close/>
                  <a:moveTo>
                    <a:pt x="68312" y="77026"/>
                  </a:moveTo>
                  <a:cubicBezTo>
                    <a:pt x="68312" y="75237"/>
                    <a:pt x="68808" y="73752"/>
                    <a:pt x="69800" y="72563"/>
                  </a:cubicBezTo>
                  <a:cubicBezTo>
                    <a:pt x="70892" y="71373"/>
                    <a:pt x="72480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80" y="82974"/>
                    <a:pt x="70892" y="8242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3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0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2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70"/>
                    <a:pt x="120848" y="8470"/>
                  </a:cubicBezTo>
                  <a:cubicBezTo>
                    <a:pt x="115590" y="8470"/>
                    <a:pt x="111720" y="10506"/>
                    <a:pt x="109239" y="14570"/>
                  </a:cubicBezTo>
                  <a:cubicBezTo>
                    <a:pt x="106858" y="18538"/>
                    <a:pt x="105667" y="24629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9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2"/>
                  </a:lnTo>
                  <a:close/>
                  <a:moveTo>
                    <a:pt x="196155" y="82374"/>
                  </a:moveTo>
                  <a:lnTo>
                    <a:pt x="185886" y="82374"/>
                  </a:lnTo>
                  <a:lnTo>
                    <a:pt x="185886" y="13675"/>
                  </a:lnTo>
                  <a:lnTo>
                    <a:pt x="165050" y="21260"/>
                  </a:lnTo>
                  <a:lnTo>
                    <a:pt x="165050" y="11896"/>
                  </a:lnTo>
                  <a:lnTo>
                    <a:pt x="194667" y="742"/>
                  </a:lnTo>
                  <a:lnTo>
                    <a:pt x="196155" y="742"/>
                  </a:lnTo>
                  <a:lnTo>
                    <a:pt x="19615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0"/>
            <p:cNvSpPr/>
            <p:nvPr/>
          </p:nvSpPr>
          <p:spPr>
            <a:xfrm>
              <a:off x="1277757" y="3498642"/>
              <a:ext cx="129479" cy="83573"/>
            </a:xfrm>
            <a:custGeom>
              <a:avLst/>
              <a:gdLst/>
              <a:ahLst/>
              <a:cxnLst/>
              <a:rect l="l" t="t" r="r" b="b"/>
              <a:pathLst>
                <a:path w="129479" h="83573" extrusionOk="0">
                  <a:moveTo>
                    <a:pt x="51345" y="47734"/>
                  </a:moveTo>
                  <a:cubicBezTo>
                    <a:pt x="51345" y="59830"/>
                    <a:pt x="49262" y="68851"/>
                    <a:pt x="45095" y="74799"/>
                  </a:cubicBezTo>
                  <a:cubicBezTo>
                    <a:pt x="41027" y="80642"/>
                    <a:pt x="34578" y="83573"/>
                    <a:pt x="25747" y="83573"/>
                  </a:cubicBezTo>
                  <a:cubicBezTo>
                    <a:pt x="17115" y="83573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59"/>
                    <a:pt x="51345" y="34354"/>
                  </a:cubicBezTo>
                  <a:lnTo>
                    <a:pt x="51345" y="47734"/>
                  </a:lnTo>
                  <a:close/>
                  <a:moveTo>
                    <a:pt x="40928" y="33612"/>
                  </a:moveTo>
                  <a:cubicBezTo>
                    <a:pt x="40928" y="24885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1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6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6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6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1"/>
                    <a:pt x="76746" y="82974"/>
                    <a:pt x="74563" y="82974"/>
                  </a:cubicBezTo>
                  <a:cubicBezTo>
                    <a:pt x="72480" y="82974"/>
                    <a:pt x="70892" y="82431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29480" y="82384"/>
                  </a:moveTo>
                  <a:lnTo>
                    <a:pt x="119211" y="82384"/>
                  </a:lnTo>
                  <a:lnTo>
                    <a:pt x="119211" y="13685"/>
                  </a:lnTo>
                  <a:lnTo>
                    <a:pt x="98375" y="21269"/>
                  </a:lnTo>
                  <a:lnTo>
                    <a:pt x="98375" y="11896"/>
                  </a:lnTo>
                  <a:lnTo>
                    <a:pt x="127992" y="742"/>
                  </a:lnTo>
                  <a:lnTo>
                    <a:pt x="129480" y="742"/>
                  </a:lnTo>
                  <a:lnTo>
                    <a:pt x="12948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0"/>
            <p:cNvSpPr/>
            <p:nvPr/>
          </p:nvSpPr>
          <p:spPr>
            <a:xfrm>
              <a:off x="1376132" y="3244524"/>
              <a:ext cx="31104" cy="81632"/>
            </a:xfrm>
            <a:custGeom>
              <a:avLst/>
              <a:gdLst/>
              <a:ahLst/>
              <a:cxnLst/>
              <a:rect l="l" t="t" r="r" b="b"/>
              <a:pathLst>
                <a:path w="31104" h="81632" extrusionOk="0">
                  <a:moveTo>
                    <a:pt x="31105" y="81632"/>
                  </a:moveTo>
                  <a:lnTo>
                    <a:pt x="20836" y="81632"/>
                  </a:lnTo>
                  <a:lnTo>
                    <a:pt x="20836" y="12933"/>
                  </a:lnTo>
                  <a:lnTo>
                    <a:pt x="0" y="20517"/>
                  </a:lnTo>
                  <a:lnTo>
                    <a:pt x="0" y="11153"/>
                  </a:lnTo>
                  <a:lnTo>
                    <a:pt x="29617" y="0"/>
                  </a:lnTo>
                  <a:lnTo>
                    <a:pt x="31105" y="0"/>
                  </a:lnTo>
                  <a:lnTo>
                    <a:pt x="31105" y="8163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0"/>
            <p:cNvSpPr/>
            <p:nvPr/>
          </p:nvSpPr>
          <p:spPr>
            <a:xfrm>
              <a:off x="1309457" y="2988913"/>
              <a:ext cx="114895" cy="83573"/>
            </a:xfrm>
            <a:custGeom>
              <a:avLst/>
              <a:gdLst/>
              <a:ahLst/>
              <a:cxnLst/>
              <a:rect l="l" t="t" r="r" b="b"/>
              <a:pathLst>
                <a:path w="11489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6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0"/>
            <p:cNvSpPr/>
            <p:nvPr/>
          </p:nvSpPr>
          <p:spPr>
            <a:xfrm>
              <a:off x="1242782" y="2734053"/>
              <a:ext cx="181570" cy="83563"/>
            </a:xfrm>
            <a:custGeom>
              <a:avLst/>
              <a:gdLst/>
              <a:ahLst/>
              <a:cxnLst/>
              <a:rect l="l" t="t" r="r" b="b"/>
              <a:pathLst>
                <a:path w="181570" h="83563" extrusionOk="0">
                  <a:moveTo>
                    <a:pt x="31105" y="82374"/>
                  </a:moveTo>
                  <a:lnTo>
                    <a:pt x="20836" y="82374"/>
                  </a:lnTo>
                  <a:lnTo>
                    <a:pt x="20836" y="13675"/>
                  </a:lnTo>
                  <a:lnTo>
                    <a:pt x="0" y="21260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74"/>
                  </a:lnTo>
                  <a:close/>
                  <a:moveTo>
                    <a:pt x="114895" y="47725"/>
                  </a:moveTo>
                  <a:cubicBezTo>
                    <a:pt x="114895" y="59820"/>
                    <a:pt x="112812" y="68842"/>
                    <a:pt x="108645" y="74790"/>
                  </a:cubicBezTo>
                  <a:cubicBezTo>
                    <a:pt x="104577" y="80642"/>
                    <a:pt x="98127" y="83564"/>
                    <a:pt x="89297" y="83564"/>
                  </a:cubicBezTo>
                  <a:cubicBezTo>
                    <a:pt x="80665" y="83564"/>
                    <a:pt x="74265" y="80690"/>
                    <a:pt x="70098" y="74942"/>
                  </a:cubicBezTo>
                  <a:cubicBezTo>
                    <a:pt x="65931" y="69194"/>
                    <a:pt x="63748" y="60563"/>
                    <a:pt x="63550" y="49067"/>
                  </a:cubicBezTo>
                  <a:lnTo>
                    <a:pt x="63550" y="35392"/>
                  </a:lnTo>
                  <a:cubicBezTo>
                    <a:pt x="63550" y="23391"/>
                    <a:pt x="65583" y="14522"/>
                    <a:pt x="69652" y="8774"/>
                  </a:cubicBezTo>
                  <a:cubicBezTo>
                    <a:pt x="73819" y="2922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0"/>
                  </a:cubicBezTo>
                  <a:cubicBezTo>
                    <a:pt x="112663" y="14027"/>
                    <a:pt x="114796" y="22649"/>
                    <a:pt x="114895" y="34345"/>
                  </a:cubicBezTo>
                  <a:lnTo>
                    <a:pt x="114895" y="47725"/>
                  </a:lnTo>
                  <a:close/>
                  <a:moveTo>
                    <a:pt x="104478" y="33603"/>
                  </a:moveTo>
                  <a:cubicBezTo>
                    <a:pt x="104478" y="24876"/>
                    <a:pt x="103237" y="18538"/>
                    <a:pt x="100756" y="14570"/>
                  </a:cubicBezTo>
                  <a:cubicBezTo>
                    <a:pt x="98375" y="10506"/>
                    <a:pt x="94506" y="8470"/>
                    <a:pt x="89148" y="8470"/>
                  </a:cubicBezTo>
                  <a:cubicBezTo>
                    <a:pt x="83890" y="8470"/>
                    <a:pt x="80019" y="10506"/>
                    <a:pt x="77539" y="14570"/>
                  </a:cubicBezTo>
                  <a:cubicBezTo>
                    <a:pt x="75158" y="18538"/>
                    <a:pt x="73967" y="24629"/>
                    <a:pt x="73967" y="32860"/>
                  </a:cubicBezTo>
                  <a:lnTo>
                    <a:pt x="73967" y="49362"/>
                  </a:lnTo>
                  <a:cubicBezTo>
                    <a:pt x="73967" y="58088"/>
                    <a:pt x="75207" y="64579"/>
                    <a:pt x="77689" y="68842"/>
                  </a:cubicBezTo>
                  <a:cubicBezTo>
                    <a:pt x="80268" y="73010"/>
                    <a:pt x="84137" y="75085"/>
                    <a:pt x="89297" y="75085"/>
                  </a:cubicBezTo>
                  <a:cubicBezTo>
                    <a:pt x="94357" y="75085"/>
                    <a:pt x="98127" y="73105"/>
                    <a:pt x="100608" y="69137"/>
                  </a:cubicBezTo>
                  <a:cubicBezTo>
                    <a:pt x="103088" y="65178"/>
                    <a:pt x="104378" y="58983"/>
                    <a:pt x="104478" y="50551"/>
                  </a:cubicBezTo>
                  <a:lnTo>
                    <a:pt x="104478" y="33603"/>
                  </a:lnTo>
                  <a:close/>
                  <a:moveTo>
                    <a:pt x="181570" y="47725"/>
                  </a:moveTo>
                  <a:cubicBezTo>
                    <a:pt x="181570" y="59820"/>
                    <a:pt x="179487" y="68842"/>
                    <a:pt x="175320" y="74790"/>
                  </a:cubicBezTo>
                  <a:cubicBezTo>
                    <a:pt x="171252" y="80642"/>
                    <a:pt x="164802" y="83564"/>
                    <a:pt x="155972" y="83564"/>
                  </a:cubicBezTo>
                  <a:cubicBezTo>
                    <a:pt x="147340" y="83564"/>
                    <a:pt x="140940" y="80690"/>
                    <a:pt x="136773" y="74942"/>
                  </a:cubicBezTo>
                  <a:cubicBezTo>
                    <a:pt x="132606" y="69194"/>
                    <a:pt x="130423" y="60563"/>
                    <a:pt x="130225" y="49067"/>
                  </a:cubicBezTo>
                  <a:lnTo>
                    <a:pt x="130225" y="35392"/>
                  </a:lnTo>
                  <a:cubicBezTo>
                    <a:pt x="130225" y="23391"/>
                    <a:pt x="132258" y="14522"/>
                    <a:pt x="136327" y="8774"/>
                  </a:cubicBezTo>
                  <a:cubicBezTo>
                    <a:pt x="140494" y="2922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0"/>
                  </a:cubicBezTo>
                  <a:cubicBezTo>
                    <a:pt x="179338" y="14027"/>
                    <a:pt x="181471" y="22649"/>
                    <a:pt x="181570" y="34345"/>
                  </a:cubicBezTo>
                  <a:lnTo>
                    <a:pt x="181570" y="47725"/>
                  </a:lnTo>
                  <a:close/>
                  <a:moveTo>
                    <a:pt x="171153" y="33603"/>
                  </a:moveTo>
                  <a:cubicBezTo>
                    <a:pt x="171153" y="24876"/>
                    <a:pt x="169912" y="18538"/>
                    <a:pt x="167431" y="14570"/>
                  </a:cubicBezTo>
                  <a:cubicBezTo>
                    <a:pt x="165050" y="10506"/>
                    <a:pt x="161181" y="8470"/>
                    <a:pt x="155823" y="8470"/>
                  </a:cubicBezTo>
                  <a:cubicBezTo>
                    <a:pt x="150565" y="8470"/>
                    <a:pt x="146694" y="10506"/>
                    <a:pt x="144214" y="14570"/>
                  </a:cubicBezTo>
                  <a:cubicBezTo>
                    <a:pt x="141833" y="18538"/>
                    <a:pt x="140642" y="24629"/>
                    <a:pt x="140642" y="32860"/>
                  </a:cubicBezTo>
                  <a:lnTo>
                    <a:pt x="140642" y="49362"/>
                  </a:lnTo>
                  <a:cubicBezTo>
                    <a:pt x="140642" y="58088"/>
                    <a:pt x="141882" y="64579"/>
                    <a:pt x="144364" y="68842"/>
                  </a:cubicBezTo>
                  <a:cubicBezTo>
                    <a:pt x="146943" y="73010"/>
                    <a:pt x="150812" y="75085"/>
                    <a:pt x="155972" y="75085"/>
                  </a:cubicBezTo>
                  <a:cubicBezTo>
                    <a:pt x="161032" y="75085"/>
                    <a:pt x="164802" y="73105"/>
                    <a:pt x="167283" y="69137"/>
                  </a:cubicBezTo>
                  <a:cubicBezTo>
                    <a:pt x="169763" y="65178"/>
                    <a:pt x="171053" y="58983"/>
                    <a:pt x="171153" y="50551"/>
                  </a:cubicBezTo>
                  <a:lnTo>
                    <a:pt x="171153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0"/>
            <p:cNvSpPr/>
            <p:nvPr/>
          </p:nvSpPr>
          <p:spPr>
            <a:xfrm>
              <a:off x="1176107" y="2479183"/>
              <a:ext cx="248245" cy="83573"/>
            </a:xfrm>
            <a:custGeom>
              <a:avLst/>
              <a:gdLst/>
              <a:ahLst/>
              <a:cxnLst/>
              <a:rect l="l" t="t" r="r" b="b"/>
              <a:pathLst>
                <a:path w="24824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52"/>
                  </a:lnTo>
                  <a:lnTo>
                    <a:pt x="31105" y="75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7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  <a:moveTo>
                    <a:pt x="181570" y="47734"/>
                  </a:moveTo>
                  <a:cubicBezTo>
                    <a:pt x="181570" y="59830"/>
                    <a:pt x="179487" y="68851"/>
                    <a:pt x="175320" y="74799"/>
                  </a:cubicBezTo>
                  <a:cubicBezTo>
                    <a:pt x="171252" y="80642"/>
                    <a:pt x="164802" y="83573"/>
                    <a:pt x="155972" y="83573"/>
                  </a:cubicBezTo>
                  <a:cubicBezTo>
                    <a:pt x="147340" y="83573"/>
                    <a:pt x="140940" y="80699"/>
                    <a:pt x="136773" y="74942"/>
                  </a:cubicBezTo>
                  <a:cubicBezTo>
                    <a:pt x="132606" y="69194"/>
                    <a:pt x="130423" y="60572"/>
                    <a:pt x="130225" y="49076"/>
                  </a:cubicBezTo>
                  <a:lnTo>
                    <a:pt x="130225" y="35392"/>
                  </a:lnTo>
                  <a:cubicBezTo>
                    <a:pt x="130225" y="23401"/>
                    <a:pt x="132258" y="14522"/>
                    <a:pt x="136327" y="8774"/>
                  </a:cubicBezTo>
                  <a:cubicBezTo>
                    <a:pt x="140494" y="2931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9"/>
                  </a:cubicBezTo>
                  <a:cubicBezTo>
                    <a:pt x="179338" y="14027"/>
                    <a:pt x="181471" y="22659"/>
                    <a:pt x="181570" y="34354"/>
                  </a:cubicBezTo>
                  <a:lnTo>
                    <a:pt x="181570" y="47734"/>
                  </a:lnTo>
                  <a:close/>
                  <a:moveTo>
                    <a:pt x="171153" y="33612"/>
                  </a:moveTo>
                  <a:cubicBezTo>
                    <a:pt x="171153" y="24886"/>
                    <a:pt x="169912" y="18538"/>
                    <a:pt x="167431" y="14579"/>
                  </a:cubicBezTo>
                  <a:cubicBezTo>
                    <a:pt x="165050" y="10516"/>
                    <a:pt x="161181" y="8479"/>
                    <a:pt x="155823" y="8479"/>
                  </a:cubicBezTo>
                  <a:cubicBezTo>
                    <a:pt x="150565" y="8479"/>
                    <a:pt x="146694" y="10516"/>
                    <a:pt x="144214" y="14579"/>
                  </a:cubicBezTo>
                  <a:cubicBezTo>
                    <a:pt x="141833" y="18538"/>
                    <a:pt x="140642" y="24638"/>
                    <a:pt x="140642" y="32870"/>
                  </a:cubicBezTo>
                  <a:lnTo>
                    <a:pt x="140642" y="49371"/>
                  </a:lnTo>
                  <a:cubicBezTo>
                    <a:pt x="140642" y="58098"/>
                    <a:pt x="141882" y="64588"/>
                    <a:pt x="144364" y="68851"/>
                  </a:cubicBezTo>
                  <a:cubicBezTo>
                    <a:pt x="146943" y="73010"/>
                    <a:pt x="150812" y="75094"/>
                    <a:pt x="155972" y="75094"/>
                  </a:cubicBezTo>
                  <a:cubicBezTo>
                    <a:pt x="161032" y="75094"/>
                    <a:pt x="164802" y="73115"/>
                    <a:pt x="167283" y="69146"/>
                  </a:cubicBezTo>
                  <a:cubicBezTo>
                    <a:pt x="169763" y="65178"/>
                    <a:pt x="171053" y="58983"/>
                    <a:pt x="171153" y="50561"/>
                  </a:cubicBezTo>
                  <a:lnTo>
                    <a:pt x="171153" y="33612"/>
                  </a:lnTo>
                  <a:close/>
                  <a:moveTo>
                    <a:pt x="248245" y="47734"/>
                  </a:moveTo>
                  <a:cubicBezTo>
                    <a:pt x="248245" y="59830"/>
                    <a:pt x="246162" y="68851"/>
                    <a:pt x="241995" y="74799"/>
                  </a:cubicBezTo>
                  <a:cubicBezTo>
                    <a:pt x="237927" y="80642"/>
                    <a:pt x="231477" y="83573"/>
                    <a:pt x="222647" y="83573"/>
                  </a:cubicBezTo>
                  <a:cubicBezTo>
                    <a:pt x="214015" y="83573"/>
                    <a:pt x="207615" y="80699"/>
                    <a:pt x="203448" y="74942"/>
                  </a:cubicBezTo>
                  <a:cubicBezTo>
                    <a:pt x="199281" y="69194"/>
                    <a:pt x="197098" y="60572"/>
                    <a:pt x="196900" y="49076"/>
                  </a:cubicBezTo>
                  <a:lnTo>
                    <a:pt x="196900" y="35392"/>
                  </a:lnTo>
                  <a:cubicBezTo>
                    <a:pt x="196900" y="23401"/>
                    <a:pt x="198933" y="14522"/>
                    <a:pt x="203002" y="8774"/>
                  </a:cubicBezTo>
                  <a:cubicBezTo>
                    <a:pt x="207169" y="2931"/>
                    <a:pt x="213668" y="0"/>
                    <a:pt x="222498" y="0"/>
                  </a:cubicBezTo>
                  <a:cubicBezTo>
                    <a:pt x="231229" y="0"/>
                    <a:pt x="237678" y="2826"/>
                    <a:pt x="241845" y="8479"/>
                  </a:cubicBezTo>
                  <a:cubicBezTo>
                    <a:pt x="246013" y="14027"/>
                    <a:pt x="248146" y="22659"/>
                    <a:pt x="248245" y="34354"/>
                  </a:cubicBezTo>
                  <a:lnTo>
                    <a:pt x="248245" y="47734"/>
                  </a:lnTo>
                  <a:close/>
                  <a:moveTo>
                    <a:pt x="237828" y="33612"/>
                  </a:moveTo>
                  <a:cubicBezTo>
                    <a:pt x="237828" y="24886"/>
                    <a:pt x="236587" y="18538"/>
                    <a:pt x="234106" y="14579"/>
                  </a:cubicBezTo>
                  <a:cubicBezTo>
                    <a:pt x="231725" y="10516"/>
                    <a:pt x="227856" y="8479"/>
                    <a:pt x="222498" y="8479"/>
                  </a:cubicBezTo>
                  <a:cubicBezTo>
                    <a:pt x="217240" y="8479"/>
                    <a:pt x="213369" y="10516"/>
                    <a:pt x="210889" y="14579"/>
                  </a:cubicBezTo>
                  <a:cubicBezTo>
                    <a:pt x="208508" y="18538"/>
                    <a:pt x="207317" y="24638"/>
                    <a:pt x="207317" y="32870"/>
                  </a:cubicBezTo>
                  <a:lnTo>
                    <a:pt x="207317" y="49371"/>
                  </a:lnTo>
                  <a:cubicBezTo>
                    <a:pt x="207317" y="58098"/>
                    <a:pt x="208557" y="64588"/>
                    <a:pt x="211039" y="68851"/>
                  </a:cubicBezTo>
                  <a:cubicBezTo>
                    <a:pt x="213618" y="73010"/>
                    <a:pt x="217487" y="75094"/>
                    <a:pt x="222647" y="75094"/>
                  </a:cubicBezTo>
                  <a:cubicBezTo>
                    <a:pt x="227707" y="75094"/>
                    <a:pt x="231477" y="73115"/>
                    <a:pt x="233958" y="69146"/>
                  </a:cubicBezTo>
                  <a:cubicBezTo>
                    <a:pt x="236438" y="65178"/>
                    <a:pt x="237728" y="58983"/>
                    <a:pt x="237828" y="50561"/>
                  </a:cubicBezTo>
                  <a:lnTo>
                    <a:pt x="23782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0"/>
            <p:cNvSpPr/>
            <p:nvPr/>
          </p:nvSpPr>
          <p:spPr>
            <a:xfrm>
              <a:off x="1109432" y="2224323"/>
              <a:ext cx="314920" cy="83566"/>
            </a:xfrm>
            <a:custGeom>
              <a:avLst/>
              <a:gdLst/>
              <a:ahLst/>
              <a:cxnLst/>
              <a:rect l="l" t="t" r="r" b="b"/>
              <a:pathLst>
                <a:path w="314920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5" y="74794"/>
                  </a:cubicBezTo>
                  <a:cubicBezTo>
                    <a:pt x="104577" y="80642"/>
                    <a:pt x="98127" y="83567"/>
                    <a:pt x="89297" y="83567"/>
                  </a:cubicBezTo>
                  <a:cubicBezTo>
                    <a:pt x="80665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4"/>
                    <a:pt x="65583" y="14522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8" y="33605"/>
                  </a:moveTo>
                  <a:cubicBezTo>
                    <a:pt x="104478" y="24882"/>
                    <a:pt x="103237" y="18537"/>
                    <a:pt x="100756" y="14572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2"/>
                  </a:cubicBezTo>
                  <a:cubicBezTo>
                    <a:pt x="75158" y="18537"/>
                    <a:pt x="73967" y="24633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9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8" y="75090"/>
                    <a:pt x="98127" y="73108"/>
                    <a:pt x="100608" y="69143"/>
                  </a:cubicBezTo>
                  <a:cubicBezTo>
                    <a:pt x="103088" y="65178"/>
                    <a:pt x="104378" y="58982"/>
                    <a:pt x="104478" y="50556"/>
                  </a:cubicBezTo>
                  <a:lnTo>
                    <a:pt x="104478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4"/>
                    <a:pt x="132258" y="14522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2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2"/>
                  </a:cubicBezTo>
                  <a:cubicBezTo>
                    <a:pt x="141833" y="18537"/>
                    <a:pt x="140642" y="24633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4"/>
                    <a:pt x="198933" y="14522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2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2"/>
                  </a:cubicBezTo>
                  <a:cubicBezTo>
                    <a:pt x="208508" y="18537"/>
                    <a:pt x="207317" y="24633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4"/>
                    <a:pt x="265608" y="14522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2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2"/>
                  </a:cubicBezTo>
                  <a:cubicBezTo>
                    <a:pt x="275183" y="18537"/>
                    <a:pt x="273992" y="24633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0"/>
            <p:cNvSpPr/>
            <p:nvPr/>
          </p:nvSpPr>
          <p:spPr>
            <a:xfrm>
              <a:off x="1042757" y="1969458"/>
              <a:ext cx="381595" cy="83566"/>
            </a:xfrm>
            <a:custGeom>
              <a:avLst/>
              <a:gdLst/>
              <a:ahLst/>
              <a:cxnLst/>
              <a:rect l="l" t="t" r="r" b="b"/>
              <a:pathLst>
                <a:path w="381595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4" y="74794"/>
                  </a:cubicBezTo>
                  <a:cubicBezTo>
                    <a:pt x="104577" y="80642"/>
                    <a:pt x="98128" y="83567"/>
                    <a:pt x="89297" y="83567"/>
                  </a:cubicBezTo>
                  <a:cubicBezTo>
                    <a:pt x="80664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5"/>
                    <a:pt x="65583" y="14523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7" y="33605"/>
                  </a:moveTo>
                  <a:cubicBezTo>
                    <a:pt x="104477" y="24882"/>
                    <a:pt x="103237" y="18537"/>
                    <a:pt x="100756" y="14573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3"/>
                  </a:cubicBezTo>
                  <a:cubicBezTo>
                    <a:pt x="75158" y="18537"/>
                    <a:pt x="73967" y="24634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8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7" y="75090"/>
                    <a:pt x="98128" y="73108"/>
                    <a:pt x="100608" y="69143"/>
                  </a:cubicBezTo>
                  <a:cubicBezTo>
                    <a:pt x="103088" y="65178"/>
                    <a:pt x="104378" y="58982"/>
                    <a:pt x="104477" y="50556"/>
                  </a:cubicBezTo>
                  <a:lnTo>
                    <a:pt x="104477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5"/>
                    <a:pt x="132258" y="14523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3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3"/>
                  </a:cubicBezTo>
                  <a:cubicBezTo>
                    <a:pt x="141833" y="18537"/>
                    <a:pt x="140642" y="24634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5"/>
                    <a:pt x="198933" y="14523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3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3"/>
                  </a:cubicBezTo>
                  <a:cubicBezTo>
                    <a:pt x="208508" y="18537"/>
                    <a:pt x="207317" y="24634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5"/>
                    <a:pt x="265608" y="14523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3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3"/>
                  </a:cubicBezTo>
                  <a:cubicBezTo>
                    <a:pt x="275183" y="18537"/>
                    <a:pt x="273992" y="24634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  <a:moveTo>
                    <a:pt x="381595" y="47731"/>
                  </a:moveTo>
                  <a:cubicBezTo>
                    <a:pt x="381595" y="59825"/>
                    <a:pt x="379512" y="68846"/>
                    <a:pt x="375345" y="74794"/>
                  </a:cubicBezTo>
                  <a:cubicBezTo>
                    <a:pt x="371277" y="80642"/>
                    <a:pt x="364827" y="83567"/>
                    <a:pt x="355997" y="83567"/>
                  </a:cubicBezTo>
                  <a:cubicBezTo>
                    <a:pt x="347365" y="83567"/>
                    <a:pt x="340966" y="80692"/>
                    <a:pt x="336798" y="74942"/>
                  </a:cubicBezTo>
                  <a:cubicBezTo>
                    <a:pt x="332631" y="69192"/>
                    <a:pt x="330448" y="60568"/>
                    <a:pt x="330250" y="49070"/>
                  </a:cubicBezTo>
                  <a:lnTo>
                    <a:pt x="330250" y="35390"/>
                  </a:lnTo>
                  <a:cubicBezTo>
                    <a:pt x="330250" y="23395"/>
                    <a:pt x="332283" y="14523"/>
                    <a:pt x="336352" y="8773"/>
                  </a:cubicBezTo>
                  <a:cubicBezTo>
                    <a:pt x="340519" y="2924"/>
                    <a:pt x="347018" y="0"/>
                    <a:pt x="355848" y="0"/>
                  </a:cubicBezTo>
                  <a:cubicBezTo>
                    <a:pt x="364579" y="0"/>
                    <a:pt x="371028" y="2825"/>
                    <a:pt x="375195" y="8475"/>
                  </a:cubicBezTo>
                  <a:cubicBezTo>
                    <a:pt x="379363" y="14027"/>
                    <a:pt x="381496" y="22651"/>
                    <a:pt x="381595" y="34349"/>
                  </a:cubicBezTo>
                  <a:lnTo>
                    <a:pt x="381595" y="47731"/>
                  </a:lnTo>
                  <a:close/>
                  <a:moveTo>
                    <a:pt x="371178" y="33605"/>
                  </a:moveTo>
                  <a:cubicBezTo>
                    <a:pt x="371178" y="24882"/>
                    <a:pt x="369937" y="18537"/>
                    <a:pt x="367456" y="14573"/>
                  </a:cubicBezTo>
                  <a:cubicBezTo>
                    <a:pt x="365075" y="10508"/>
                    <a:pt x="361206" y="8475"/>
                    <a:pt x="355848" y="8475"/>
                  </a:cubicBezTo>
                  <a:cubicBezTo>
                    <a:pt x="350590" y="8475"/>
                    <a:pt x="346720" y="10508"/>
                    <a:pt x="344239" y="14573"/>
                  </a:cubicBezTo>
                  <a:cubicBezTo>
                    <a:pt x="341858" y="18537"/>
                    <a:pt x="340667" y="24634"/>
                    <a:pt x="340667" y="32861"/>
                  </a:cubicBezTo>
                  <a:lnTo>
                    <a:pt x="340667" y="49367"/>
                  </a:lnTo>
                  <a:cubicBezTo>
                    <a:pt x="340667" y="58090"/>
                    <a:pt x="341908" y="64583"/>
                    <a:pt x="344389" y="68846"/>
                  </a:cubicBezTo>
                  <a:cubicBezTo>
                    <a:pt x="346968" y="73009"/>
                    <a:pt x="350837" y="75090"/>
                    <a:pt x="355997" y="75090"/>
                  </a:cubicBezTo>
                  <a:cubicBezTo>
                    <a:pt x="361058" y="75090"/>
                    <a:pt x="364827" y="73108"/>
                    <a:pt x="367308" y="69143"/>
                  </a:cubicBezTo>
                  <a:cubicBezTo>
                    <a:pt x="369788" y="65178"/>
                    <a:pt x="371078" y="58982"/>
                    <a:pt x="371178" y="50556"/>
                  </a:cubicBezTo>
                  <a:lnTo>
                    <a:pt x="371178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0"/>
            <p:cNvSpPr/>
            <p:nvPr/>
          </p:nvSpPr>
          <p:spPr>
            <a:xfrm>
              <a:off x="1378216" y="4391712"/>
              <a:ext cx="217591" cy="83563"/>
            </a:xfrm>
            <a:custGeom>
              <a:avLst/>
              <a:gdLst/>
              <a:ahLst/>
              <a:cxnLst/>
              <a:rect l="l" t="t" r="r" b="b"/>
              <a:pathLst>
                <a:path w="217591" h="83563" extrusionOk="0">
                  <a:moveTo>
                    <a:pt x="27235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5" y="43718"/>
                  </a:lnTo>
                  <a:lnTo>
                    <a:pt x="27235" y="52045"/>
                  </a:lnTo>
                  <a:close/>
                  <a:moveTo>
                    <a:pt x="67121" y="82374"/>
                  </a:moveTo>
                  <a:lnTo>
                    <a:pt x="56852" y="82374"/>
                  </a:lnTo>
                  <a:lnTo>
                    <a:pt x="56852" y="13675"/>
                  </a:lnTo>
                  <a:lnTo>
                    <a:pt x="36016" y="21260"/>
                  </a:lnTo>
                  <a:lnTo>
                    <a:pt x="36016" y="11896"/>
                  </a:lnTo>
                  <a:lnTo>
                    <a:pt x="65633" y="742"/>
                  </a:lnTo>
                  <a:lnTo>
                    <a:pt x="67121" y="742"/>
                  </a:lnTo>
                  <a:lnTo>
                    <a:pt x="67121" y="82374"/>
                  </a:lnTo>
                  <a:close/>
                  <a:moveTo>
                    <a:pt x="143467" y="55167"/>
                  </a:moveTo>
                  <a:lnTo>
                    <a:pt x="154783" y="55167"/>
                  </a:lnTo>
                  <a:lnTo>
                    <a:pt x="154783" y="63494"/>
                  </a:lnTo>
                  <a:lnTo>
                    <a:pt x="143467" y="63494"/>
                  </a:lnTo>
                  <a:lnTo>
                    <a:pt x="143467" y="82374"/>
                  </a:lnTo>
                  <a:lnTo>
                    <a:pt x="133200" y="82374"/>
                  </a:lnTo>
                  <a:lnTo>
                    <a:pt x="133200" y="63494"/>
                  </a:lnTo>
                  <a:lnTo>
                    <a:pt x="96143" y="63494"/>
                  </a:lnTo>
                  <a:lnTo>
                    <a:pt x="96143" y="57394"/>
                  </a:lnTo>
                  <a:lnTo>
                    <a:pt x="132457" y="1190"/>
                  </a:lnTo>
                  <a:lnTo>
                    <a:pt x="143467" y="1190"/>
                  </a:lnTo>
                  <a:lnTo>
                    <a:pt x="143467" y="55167"/>
                  </a:lnTo>
                  <a:close/>
                  <a:moveTo>
                    <a:pt x="107900" y="55167"/>
                  </a:moveTo>
                  <a:lnTo>
                    <a:pt x="133200" y="55167"/>
                  </a:lnTo>
                  <a:lnTo>
                    <a:pt x="133200" y="15312"/>
                  </a:lnTo>
                  <a:lnTo>
                    <a:pt x="131866" y="17548"/>
                  </a:lnTo>
                  <a:lnTo>
                    <a:pt x="107900" y="55167"/>
                  </a:lnTo>
                  <a:close/>
                  <a:moveTo>
                    <a:pt x="217591" y="47725"/>
                  </a:moveTo>
                  <a:cubicBezTo>
                    <a:pt x="217591" y="59820"/>
                    <a:pt x="215505" y="68842"/>
                    <a:pt x="211333" y="74790"/>
                  </a:cubicBezTo>
                  <a:cubicBezTo>
                    <a:pt x="207266" y="80642"/>
                    <a:pt x="200817" y="83564"/>
                    <a:pt x="191988" y="83564"/>
                  </a:cubicBezTo>
                  <a:cubicBezTo>
                    <a:pt x="183358" y="83564"/>
                    <a:pt x="176957" y="80690"/>
                    <a:pt x="172785" y="74942"/>
                  </a:cubicBezTo>
                  <a:cubicBezTo>
                    <a:pt x="168623" y="69194"/>
                    <a:pt x="166442" y="60562"/>
                    <a:pt x="166242" y="49067"/>
                  </a:cubicBezTo>
                  <a:lnTo>
                    <a:pt x="166242" y="35392"/>
                  </a:lnTo>
                  <a:cubicBezTo>
                    <a:pt x="166242" y="23391"/>
                    <a:pt x="168271" y="14522"/>
                    <a:pt x="172347" y="8774"/>
                  </a:cubicBezTo>
                  <a:cubicBezTo>
                    <a:pt x="176510" y="2922"/>
                    <a:pt x="183006" y="0"/>
                    <a:pt x="191835" y="0"/>
                  </a:cubicBezTo>
                  <a:cubicBezTo>
                    <a:pt x="200570" y="0"/>
                    <a:pt x="207018" y="2826"/>
                    <a:pt x="211190" y="8469"/>
                  </a:cubicBezTo>
                  <a:cubicBezTo>
                    <a:pt x="215353" y="14027"/>
                    <a:pt x="217486" y="22649"/>
                    <a:pt x="217591" y="34345"/>
                  </a:cubicBezTo>
                  <a:lnTo>
                    <a:pt x="217591" y="47725"/>
                  </a:lnTo>
                  <a:close/>
                  <a:moveTo>
                    <a:pt x="207171" y="33603"/>
                  </a:moveTo>
                  <a:cubicBezTo>
                    <a:pt x="207171" y="24876"/>
                    <a:pt x="205932" y="18538"/>
                    <a:pt x="203446" y="14570"/>
                  </a:cubicBezTo>
                  <a:cubicBezTo>
                    <a:pt x="201065" y="10506"/>
                    <a:pt x="197198" y="8469"/>
                    <a:pt x="191835" y="8469"/>
                  </a:cubicBezTo>
                  <a:cubicBezTo>
                    <a:pt x="186578" y="8469"/>
                    <a:pt x="182710" y="10506"/>
                    <a:pt x="180234" y="14570"/>
                  </a:cubicBezTo>
                  <a:cubicBezTo>
                    <a:pt x="177853" y="18538"/>
                    <a:pt x="176662" y="24628"/>
                    <a:pt x="176662" y="32860"/>
                  </a:cubicBezTo>
                  <a:lnTo>
                    <a:pt x="176662" y="49362"/>
                  </a:lnTo>
                  <a:cubicBezTo>
                    <a:pt x="176662" y="58088"/>
                    <a:pt x="177900" y="64578"/>
                    <a:pt x="180377" y="68842"/>
                  </a:cubicBezTo>
                  <a:cubicBezTo>
                    <a:pt x="182958" y="73010"/>
                    <a:pt x="186825" y="75085"/>
                    <a:pt x="191988" y="75085"/>
                  </a:cubicBezTo>
                  <a:cubicBezTo>
                    <a:pt x="197046" y="75085"/>
                    <a:pt x="200817" y="73105"/>
                    <a:pt x="203304" y="69137"/>
                  </a:cubicBezTo>
                  <a:cubicBezTo>
                    <a:pt x="205780" y="65178"/>
                    <a:pt x="207066" y="58983"/>
                    <a:pt x="207171" y="50551"/>
                  </a:cubicBezTo>
                  <a:lnTo>
                    <a:pt x="207171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0"/>
            <p:cNvSpPr/>
            <p:nvPr/>
          </p:nvSpPr>
          <p:spPr>
            <a:xfrm>
              <a:off x="1971511" y="4391712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24" y="21260"/>
                  </a:lnTo>
                  <a:lnTo>
                    <a:pt x="36024" y="11896"/>
                  </a:lnTo>
                  <a:lnTo>
                    <a:pt x="6563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3143" y="82374"/>
                  </a:moveTo>
                  <a:lnTo>
                    <a:pt x="99870" y="82374"/>
                  </a:lnTo>
                  <a:lnTo>
                    <a:pt x="99870" y="74942"/>
                  </a:lnTo>
                  <a:lnTo>
                    <a:pt x="127997" y="43718"/>
                  </a:lnTo>
                  <a:cubicBezTo>
                    <a:pt x="132159" y="38960"/>
                    <a:pt x="135036" y="35135"/>
                    <a:pt x="136627" y="32261"/>
                  </a:cubicBezTo>
                  <a:cubicBezTo>
                    <a:pt x="138217" y="29292"/>
                    <a:pt x="139008" y="26218"/>
                    <a:pt x="139008" y="23049"/>
                  </a:cubicBezTo>
                  <a:cubicBezTo>
                    <a:pt x="139008" y="18785"/>
                    <a:pt x="137722" y="15312"/>
                    <a:pt x="135141" y="12638"/>
                  </a:cubicBezTo>
                  <a:cubicBezTo>
                    <a:pt x="132655" y="9859"/>
                    <a:pt x="129235" y="8469"/>
                    <a:pt x="124873" y="8469"/>
                  </a:cubicBezTo>
                  <a:cubicBezTo>
                    <a:pt x="119805" y="8469"/>
                    <a:pt x="115843" y="9964"/>
                    <a:pt x="112967" y="12933"/>
                  </a:cubicBezTo>
                  <a:cubicBezTo>
                    <a:pt x="110090" y="15807"/>
                    <a:pt x="108652" y="19870"/>
                    <a:pt x="108652" y="25123"/>
                  </a:cubicBezTo>
                  <a:lnTo>
                    <a:pt x="98374" y="25123"/>
                  </a:lnTo>
                  <a:cubicBezTo>
                    <a:pt x="98374" y="17596"/>
                    <a:pt x="100755" y="11543"/>
                    <a:pt x="105518" y="6985"/>
                  </a:cubicBezTo>
                  <a:cubicBezTo>
                    <a:pt x="110385" y="2331"/>
                    <a:pt x="116834" y="0"/>
                    <a:pt x="124873" y="0"/>
                  </a:cubicBezTo>
                  <a:cubicBezTo>
                    <a:pt x="132512" y="0"/>
                    <a:pt x="138512" y="1979"/>
                    <a:pt x="142875" y="5948"/>
                  </a:cubicBezTo>
                  <a:cubicBezTo>
                    <a:pt x="147247" y="9906"/>
                    <a:pt x="149428" y="15217"/>
                    <a:pt x="149428" y="21859"/>
                  </a:cubicBezTo>
                  <a:cubicBezTo>
                    <a:pt x="149428" y="29787"/>
                    <a:pt x="144313" y="39303"/>
                    <a:pt x="134093" y="50409"/>
                  </a:cubicBezTo>
                  <a:lnTo>
                    <a:pt x="112366" y="73895"/>
                  </a:lnTo>
                  <a:lnTo>
                    <a:pt x="153143" y="73895"/>
                  </a:lnTo>
                  <a:lnTo>
                    <a:pt x="153143" y="82374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41" y="74790"/>
                  </a:cubicBezTo>
                  <a:cubicBezTo>
                    <a:pt x="207273" y="80642"/>
                    <a:pt x="200825" y="83564"/>
                    <a:pt x="191995" y="83564"/>
                  </a:cubicBezTo>
                  <a:cubicBezTo>
                    <a:pt x="183356" y="83564"/>
                    <a:pt x="176955" y="80690"/>
                    <a:pt x="172793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78" y="14522"/>
                    <a:pt x="172345" y="8774"/>
                  </a:cubicBezTo>
                  <a:cubicBezTo>
                    <a:pt x="176517" y="2922"/>
                    <a:pt x="183013" y="0"/>
                    <a:pt x="191843" y="0"/>
                  </a:cubicBezTo>
                  <a:cubicBezTo>
                    <a:pt x="200577" y="0"/>
                    <a:pt x="207026" y="2826"/>
                    <a:pt x="211188" y="8469"/>
                  </a:cubicBezTo>
                  <a:cubicBezTo>
                    <a:pt x="215360" y="14027"/>
                    <a:pt x="21749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0" y="18538"/>
                    <a:pt x="203454" y="14570"/>
                  </a:cubicBezTo>
                  <a:cubicBezTo>
                    <a:pt x="201073" y="10506"/>
                    <a:pt x="197196" y="8469"/>
                    <a:pt x="191843" y="8469"/>
                  </a:cubicBezTo>
                  <a:cubicBezTo>
                    <a:pt x="186585" y="8469"/>
                    <a:pt x="182718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84" y="68842"/>
                  </a:cubicBezTo>
                  <a:cubicBezTo>
                    <a:pt x="182966" y="73010"/>
                    <a:pt x="186833" y="75085"/>
                    <a:pt x="191995" y="75085"/>
                  </a:cubicBezTo>
                  <a:cubicBezTo>
                    <a:pt x="197053" y="75085"/>
                    <a:pt x="200825" y="73105"/>
                    <a:pt x="203302" y="69137"/>
                  </a:cubicBezTo>
                  <a:cubicBezTo>
                    <a:pt x="205778" y="65178"/>
                    <a:pt x="207073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0"/>
            <p:cNvSpPr/>
            <p:nvPr/>
          </p:nvSpPr>
          <p:spPr>
            <a:xfrm>
              <a:off x="2564814" y="4391712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14" y="21260"/>
                  </a:lnTo>
                  <a:lnTo>
                    <a:pt x="36014" y="11896"/>
                  </a:lnTo>
                  <a:lnTo>
                    <a:pt x="6562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6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31" y="74790"/>
                  </a:cubicBezTo>
                  <a:cubicBezTo>
                    <a:pt x="207264" y="80642"/>
                    <a:pt x="200816" y="83564"/>
                    <a:pt x="191986" y="83564"/>
                  </a:cubicBezTo>
                  <a:cubicBezTo>
                    <a:pt x="183356" y="83564"/>
                    <a:pt x="176955" y="80690"/>
                    <a:pt x="172784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69" y="14522"/>
                    <a:pt x="172345" y="8774"/>
                  </a:cubicBezTo>
                  <a:cubicBezTo>
                    <a:pt x="176508" y="2922"/>
                    <a:pt x="183004" y="0"/>
                    <a:pt x="191834" y="0"/>
                  </a:cubicBezTo>
                  <a:cubicBezTo>
                    <a:pt x="200568" y="0"/>
                    <a:pt x="207016" y="2826"/>
                    <a:pt x="211188" y="8469"/>
                  </a:cubicBezTo>
                  <a:cubicBezTo>
                    <a:pt x="215351" y="14027"/>
                    <a:pt x="21748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1" y="18538"/>
                    <a:pt x="203445" y="14570"/>
                  </a:cubicBezTo>
                  <a:cubicBezTo>
                    <a:pt x="201063" y="10506"/>
                    <a:pt x="197196" y="8469"/>
                    <a:pt x="191834" y="8469"/>
                  </a:cubicBezTo>
                  <a:cubicBezTo>
                    <a:pt x="186576" y="8469"/>
                    <a:pt x="182709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75" y="68842"/>
                  </a:cubicBezTo>
                  <a:cubicBezTo>
                    <a:pt x="182956" y="73010"/>
                    <a:pt x="186823" y="75085"/>
                    <a:pt x="191986" y="75085"/>
                  </a:cubicBezTo>
                  <a:cubicBezTo>
                    <a:pt x="197044" y="75085"/>
                    <a:pt x="200816" y="73105"/>
                    <a:pt x="203302" y="69137"/>
                  </a:cubicBezTo>
                  <a:cubicBezTo>
                    <a:pt x="205778" y="65178"/>
                    <a:pt x="207064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0"/>
            <p:cNvSpPr/>
            <p:nvPr/>
          </p:nvSpPr>
          <p:spPr>
            <a:xfrm>
              <a:off x="3191445" y="4391712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1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1" y="43718"/>
                  </a:lnTo>
                  <a:lnTo>
                    <a:pt x="27241" y="52045"/>
                  </a:lnTo>
                  <a:close/>
                  <a:moveTo>
                    <a:pt x="82601" y="22306"/>
                  </a:moveTo>
                  <a:cubicBezTo>
                    <a:pt x="82601" y="26370"/>
                    <a:pt x="81515" y="29986"/>
                    <a:pt x="79324" y="33155"/>
                  </a:cubicBezTo>
                  <a:cubicBezTo>
                    <a:pt x="77143" y="36324"/>
                    <a:pt x="74266" y="38808"/>
                    <a:pt x="70695" y="40587"/>
                  </a:cubicBezTo>
                  <a:cubicBezTo>
                    <a:pt x="74866" y="42377"/>
                    <a:pt x="78191" y="45051"/>
                    <a:pt x="80667" y="48620"/>
                  </a:cubicBezTo>
                  <a:cubicBezTo>
                    <a:pt x="83144" y="52093"/>
                    <a:pt x="84391" y="56052"/>
                    <a:pt x="84391" y="60515"/>
                  </a:cubicBezTo>
                  <a:cubicBezTo>
                    <a:pt x="84391" y="67452"/>
                    <a:pt x="82010" y="73058"/>
                    <a:pt x="77248" y="77321"/>
                  </a:cubicBezTo>
                  <a:cubicBezTo>
                    <a:pt x="72580" y="81480"/>
                    <a:pt x="66380" y="83564"/>
                    <a:pt x="58645" y="83564"/>
                  </a:cubicBezTo>
                  <a:cubicBezTo>
                    <a:pt x="50806" y="83564"/>
                    <a:pt x="44501" y="81480"/>
                    <a:pt x="39738" y="77321"/>
                  </a:cubicBezTo>
                  <a:cubicBezTo>
                    <a:pt x="35080" y="73058"/>
                    <a:pt x="32747" y="67452"/>
                    <a:pt x="32747" y="60515"/>
                  </a:cubicBezTo>
                  <a:cubicBezTo>
                    <a:pt x="32747" y="56052"/>
                    <a:pt x="33937" y="52093"/>
                    <a:pt x="36319" y="48620"/>
                  </a:cubicBezTo>
                  <a:cubicBezTo>
                    <a:pt x="38700" y="45051"/>
                    <a:pt x="42024" y="42377"/>
                    <a:pt x="46291" y="40587"/>
                  </a:cubicBezTo>
                  <a:cubicBezTo>
                    <a:pt x="42719" y="38808"/>
                    <a:pt x="39891" y="36324"/>
                    <a:pt x="37805" y="33155"/>
                  </a:cubicBezTo>
                  <a:cubicBezTo>
                    <a:pt x="35719" y="29986"/>
                    <a:pt x="34680" y="26370"/>
                    <a:pt x="34680" y="22306"/>
                  </a:cubicBezTo>
                  <a:cubicBezTo>
                    <a:pt x="34680" y="15464"/>
                    <a:pt x="36862" y="10059"/>
                    <a:pt x="41224" y="6090"/>
                  </a:cubicBezTo>
                  <a:cubicBezTo>
                    <a:pt x="45596" y="2027"/>
                    <a:pt x="51397" y="0"/>
                    <a:pt x="58645" y="0"/>
                  </a:cubicBezTo>
                  <a:cubicBezTo>
                    <a:pt x="65789" y="0"/>
                    <a:pt x="71542" y="2027"/>
                    <a:pt x="75905" y="6090"/>
                  </a:cubicBezTo>
                  <a:cubicBezTo>
                    <a:pt x="80372" y="10059"/>
                    <a:pt x="82601" y="15464"/>
                    <a:pt x="82601" y="22306"/>
                  </a:cubicBezTo>
                  <a:close/>
                  <a:moveTo>
                    <a:pt x="74123" y="60220"/>
                  </a:moveTo>
                  <a:cubicBezTo>
                    <a:pt x="74123" y="55662"/>
                    <a:pt x="72685" y="51988"/>
                    <a:pt x="69799" y="49219"/>
                  </a:cubicBezTo>
                  <a:cubicBezTo>
                    <a:pt x="66923" y="46345"/>
                    <a:pt x="63151" y="44908"/>
                    <a:pt x="58493" y="44908"/>
                  </a:cubicBezTo>
                  <a:cubicBezTo>
                    <a:pt x="53826" y="44908"/>
                    <a:pt x="50064" y="46345"/>
                    <a:pt x="47177" y="49219"/>
                  </a:cubicBezTo>
                  <a:cubicBezTo>
                    <a:pt x="44405" y="51988"/>
                    <a:pt x="43015" y="55709"/>
                    <a:pt x="43015" y="60372"/>
                  </a:cubicBezTo>
                  <a:cubicBezTo>
                    <a:pt x="43015" y="64931"/>
                    <a:pt x="44405" y="68547"/>
                    <a:pt x="47177" y="71221"/>
                  </a:cubicBezTo>
                  <a:cubicBezTo>
                    <a:pt x="49959" y="73800"/>
                    <a:pt x="53778" y="75085"/>
                    <a:pt x="58645" y="75085"/>
                  </a:cubicBezTo>
                  <a:cubicBezTo>
                    <a:pt x="63408" y="75085"/>
                    <a:pt x="67170" y="73752"/>
                    <a:pt x="69952" y="71078"/>
                  </a:cubicBezTo>
                  <a:cubicBezTo>
                    <a:pt x="72733" y="68394"/>
                    <a:pt x="74123" y="64778"/>
                    <a:pt x="74123" y="60220"/>
                  </a:cubicBezTo>
                  <a:close/>
                  <a:moveTo>
                    <a:pt x="58645" y="8469"/>
                  </a:moveTo>
                  <a:cubicBezTo>
                    <a:pt x="54569" y="8469"/>
                    <a:pt x="51254" y="9764"/>
                    <a:pt x="48673" y="12343"/>
                  </a:cubicBezTo>
                  <a:cubicBezTo>
                    <a:pt x="46187" y="14817"/>
                    <a:pt x="44948" y="18233"/>
                    <a:pt x="44948" y="22602"/>
                  </a:cubicBezTo>
                  <a:cubicBezTo>
                    <a:pt x="44948" y="26665"/>
                    <a:pt x="46187" y="29986"/>
                    <a:pt x="48673" y="32565"/>
                  </a:cubicBezTo>
                  <a:cubicBezTo>
                    <a:pt x="51149" y="35135"/>
                    <a:pt x="54426" y="36429"/>
                    <a:pt x="58493" y="36429"/>
                  </a:cubicBezTo>
                  <a:cubicBezTo>
                    <a:pt x="62655" y="36429"/>
                    <a:pt x="65980" y="35135"/>
                    <a:pt x="68466" y="32565"/>
                  </a:cubicBezTo>
                  <a:cubicBezTo>
                    <a:pt x="70942" y="29986"/>
                    <a:pt x="72180" y="26665"/>
                    <a:pt x="72180" y="22602"/>
                  </a:cubicBezTo>
                  <a:cubicBezTo>
                    <a:pt x="72180" y="18433"/>
                    <a:pt x="70895" y="15065"/>
                    <a:pt x="68313" y="12485"/>
                  </a:cubicBezTo>
                  <a:cubicBezTo>
                    <a:pt x="65732" y="9812"/>
                    <a:pt x="62512" y="8469"/>
                    <a:pt x="58645" y="8469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0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2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0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0"/>
            <p:cNvSpPr/>
            <p:nvPr/>
          </p:nvSpPr>
          <p:spPr>
            <a:xfrm>
              <a:off x="3784748" y="4391712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73819" y="1190"/>
                  </a:moveTo>
                  <a:lnTo>
                    <a:pt x="73819" y="9812"/>
                  </a:lnTo>
                  <a:lnTo>
                    <a:pt x="71885" y="9812"/>
                  </a:lnTo>
                  <a:cubicBezTo>
                    <a:pt x="63846" y="10011"/>
                    <a:pt x="57445" y="12438"/>
                    <a:pt x="52683" y="17101"/>
                  </a:cubicBezTo>
                  <a:cubicBezTo>
                    <a:pt x="47920" y="21659"/>
                    <a:pt x="45139" y="28102"/>
                    <a:pt x="44348" y="36429"/>
                  </a:cubicBezTo>
                  <a:cubicBezTo>
                    <a:pt x="48711" y="31566"/>
                    <a:pt x="54569" y="29139"/>
                    <a:pt x="61913" y="29139"/>
                  </a:cubicBezTo>
                  <a:cubicBezTo>
                    <a:pt x="68951" y="29139"/>
                    <a:pt x="74609" y="31623"/>
                    <a:pt x="78877" y="36581"/>
                  </a:cubicBezTo>
                  <a:cubicBezTo>
                    <a:pt x="83144" y="41530"/>
                    <a:pt x="85277" y="47972"/>
                    <a:pt x="85277" y="55909"/>
                  </a:cubicBezTo>
                  <a:cubicBezTo>
                    <a:pt x="85277" y="64236"/>
                    <a:pt x="82991" y="70926"/>
                    <a:pt x="78429" y="75979"/>
                  </a:cubicBezTo>
                  <a:cubicBezTo>
                    <a:pt x="73866" y="81032"/>
                    <a:pt x="67713" y="83564"/>
                    <a:pt x="59979" y="83564"/>
                  </a:cubicBezTo>
                  <a:cubicBezTo>
                    <a:pt x="52235" y="83564"/>
                    <a:pt x="45939" y="80595"/>
                    <a:pt x="41072" y="74647"/>
                  </a:cubicBezTo>
                  <a:cubicBezTo>
                    <a:pt x="36309" y="68595"/>
                    <a:pt x="33928" y="60867"/>
                    <a:pt x="33928" y="51446"/>
                  </a:cubicBezTo>
                  <a:lnTo>
                    <a:pt x="33928" y="47582"/>
                  </a:lnTo>
                  <a:cubicBezTo>
                    <a:pt x="33928" y="32613"/>
                    <a:pt x="37109" y="21165"/>
                    <a:pt x="43453" y="13228"/>
                  </a:cubicBezTo>
                  <a:cubicBezTo>
                    <a:pt x="49806" y="5301"/>
                    <a:pt x="59284" y="1285"/>
                    <a:pt x="71885" y="1190"/>
                  </a:cubicBezTo>
                  <a:lnTo>
                    <a:pt x="73819" y="1190"/>
                  </a:lnTo>
                  <a:close/>
                  <a:moveTo>
                    <a:pt x="60274" y="37771"/>
                  </a:moveTo>
                  <a:cubicBezTo>
                    <a:pt x="56702" y="37771"/>
                    <a:pt x="53426" y="38808"/>
                    <a:pt x="50454" y="40892"/>
                  </a:cubicBezTo>
                  <a:cubicBezTo>
                    <a:pt x="47473" y="42967"/>
                    <a:pt x="45386" y="45650"/>
                    <a:pt x="44196" y="48914"/>
                  </a:cubicBezTo>
                  <a:lnTo>
                    <a:pt x="44196" y="52635"/>
                  </a:lnTo>
                  <a:cubicBezTo>
                    <a:pt x="44196" y="59373"/>
                    <a:pt x="45691" y="64778"/>
                    <a:pt x="48663" y="68842"/>
                  </a:cubicBezTo>
                  <a:cubicBezTo>
                    <a:pt x="51740" y="72905"/>
                    <a:pt x="55512" y="74942"/>
                    <a:pt x="59979" y="74942"/>
                  </a:cubicBezTo>
                  <a:cubicBezTo>
                    <a:pt x="64637" y="74942"/>
                    <a:pt x="68313" y="73258"/>
                    <a:pt x="70990" y="69889"/>
                  </a:cubicBezTo>
                  <a:cubicBezTo>
                    <a:pt x="73666" y="66415"/>
                    <a:pt x="75009" y="61905"/>
                    <a:pt x="75009" y="56356"/>
                  </a:cubicBezTo>
                  <a:cubicBezTo>
                    <a:pt x="75009" y="50799"/>
                    <a:pt x="73666" y="46345"/>
                    <a:pt x="70990" y="42967"/>
                  </a:cubicBezTo>
                  <a:cubicBezTo>
                    <a:pt x="68313" y="39503"/>
                    <a:pt x="64741" y="37771"/>
                    <a:pt x="60274" y="37771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8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0"/>
            <p:cNvSpPr/>
            <p:nvPr/>
          </p:nvSpPr>
          <p:spPr>
            <a:xfrm>
              <a:off x="4378041" y="4391712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76800" y="55167"/>
                  </a:moveTo>
                  <a:lnTo>
                    <a:pt x="88106" y="55167"/>
                  </a:lnTo>
                  <a:lnTo>
                    <a:pt x="88106" y="63494"/>
                  </a:lnTo>
                  <a:lnTo>
                    <a:pt x="76800" y="63494"/>
                  </a:lnTo>
                  <a:lnTo>
                    <a:pt x="76800" y="82374"/>
                  </a:lnTo>
                  <a:lnTo>
                    <a:pt x="66532" y="82374"/>
                  </a:lnTo>
                  <a:lnTo>
                    <a:pt x="66532" y="63494"/>
                  </a:lnTo>
                  <a:lnTo>
                    <a:pt x="29470" y="63494"/>
                  </a:lnTo>
                  <a:lnTo>
                    <a:pt x="29470" y="57394"/>
                  </a:lnTo>
                  <a:lnTo>
                    <a:pt x="65789" y="1190"/>
                  </a:lnTo>
                  <a:lnTo>
                    <a:pt x="76800" y="1190"/>
                  </a:lnTo>
                  <a:lnTo>
                    <a:pt x="76800" y="55167"/>
                  </a:lnTo>
                  <a:close/>
                  <a:moveTo>
                    <a:pt x="41224" y="55167"/>
                  </a:moveTo>
                  <a:lnTo>
                    <a:pt x="66532" y="55167"/>
                  </a:lnTo>
                  <a:lnTo>
                    <a:pt x="66532" y="15312"/>
                  </a:lnTo>
                  <a:lnTo>
                    <a:pt x="65189" y="17548"/>
                  </a:lnTo>
                  <a:lnTo>
                    <a:pt x="41224" y="55167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1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3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1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0"/>
            <p:cNvSpPr/>
            <p:nvPr/>
          </p:nvSpPr>
          <p:spPr>
            <a:xfrm>
              <a:off x="4971344" y="4391712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86468" y="82374"/>
                  </a:moveTo>
                  <a:lnTo>
                    <a:pt x="33185" y="82374"/>
                  </a:lnTo>
                  <a:lnTo>
                    <a:pt x="33185" y="74942"/>
                  </a:lnTo>
                  <a:lnTo>
                    <a:pt x="61313" y="43718"/>
                  </a:lnTo>
                  <a:cubicBezTo>
                    <a:pt x="65484" y="38960"/>
                    <a:pt x="68361" y="35135"/>
                    <a:pt x="69952" y="32261"/>
                  </a:cubicBezTo>
                  <a:cubicBezTo>
                    <a:pt x="71533" y="29292"/>
                    <a:pt x="72333" y="26218"/>
                    <a:pt x="72333" y="23049"/>
                  </a:cubicBezTo>
                  <a:cubicBezTo>
                    <a:pt x="72333" y="18785"/>
                    <a:pt x="71038" y="15312"/>
                    <a:pt x="68456" y="12638"/>
                  </a:cubicBezTo>
                  <a:cubicBezTo>
                    <a:pt x="65980" y="9859"/>
                    <a:pt x="62560" y="8469"/>
                    <a:pt x="58188" y="8469"/>
                  </a:cubicBezTo>
                  <a:cubicBezTo>
                    <a:pt x="53130" y="8469"/>
                    <a:pt x="49159" y="9964"/>
                    <a:pt x="46282" y="12933"/>
                  </a:cubicBezTo>
                  <a:cubicBezTo>
                    <a:pt x="43405" y="15807"/>
                    <a:pt x="41967" y="19870"/>
                    <a:pt x="41967" y="25123"/>
                  </a:cubicBezTo>
                  <a:lnTo>
                    <a:pt x="31699" y="25123"/>
                  </a:lnTo>
                  <a:cubicBezTo>
                    <a:pt x="31699" y="17596"/>
                    <a:pt x="34080" y="11543"/>
                    <a:pt x="38843" y="6985"/>
                  </a:cubicBezTo>
                  <a:cubicBezTo>
                    <a:pt x="43701" y="2331"/>
                    <a:pt x="50149" y="0"/>
                    <a:pt x="58188" y="0"/>
                  </a:cubicBezTo>
                  <a:cubicBezTo>
                    <a:pt x="65827" y="0"/>
                    <a:pt x="71837" y="1979"/>
                    <a:pt x="76200" y="5948"/>
                  </a:cubicBezTo>
                  <a:cubicBezTo>
                    <a:pt x="80563" y="9906"/>
                    <a:pt x="82744" y="15217"/>
                    <a:pt x="82744" y="21859"/>
                  </a:cubicBezTo>
                  <a:cubicBezTo>
                    <a:pt x="82744" y="29787"/>
                    <a:pt x="77638" y="39303"/>
                    <a:pt x="67418" y="50409"/>
                  </a:cubicBezTo>
                  <a:lnTo>
                    <a:pt x="45691" y="73895"/>
                  </a:lnTo>
                  <a:lnTo>
                    <a:pt x="86468" y="73895"/>
                  </a:lnTo>
                  <a:lnTo>
                    <a:pt x="86468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9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33" y="2922"/>
                    <a:pt x="116329" y="0"/>
                    <a:pt x="125159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9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8" name="Google Shape;368;p10"/>
          <p:cNvSpPr txBox="1"/>
          <p:nvPr/>
        </p:nvSpPr>
        <p:spPr>
          <a:xfrm>
            <a:off x="9609183" y="1630220"/>
            <a:ext cx="56117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FSK</a:t>
            </a:r>
            <a:endParaRPr/>
          </a:p>
        </p:txBody>
      </p:sp>
      <p:cxnSp>
        <p:nvCxnSpPr>
          <p:cNvPr id="369" name="Google Shape;369;p10"/>
          <p:cNvCxnSpPr/>
          <p:nvPr/>
        </p:nvCxnSpPr>
        <p:spPr>
          <a:xfrm>
            <a:off x="8627633" y="2936838"/>
            <a:ext cx="2861534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0" name="Google Shape;370;p10"/>
          <p:cNvSpPr/>
          <p:nvPr/>
        </p:nvSpPr>
        <p:spPr>
          <a:xfrm rot="1407043">
            <a:off x="7326400" y="2214341"/>
            <a:ext cx="635619" cy="42002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A864CA-9425-6B30-A1EE-1D658CA5C291}"/>
              </a:ext>
            </a:extLst>
          </p:cNvPr>
          <p:cNvSpPr txBox="1"/>
          <p:nvPr/>
        </p:nvSpPr>
        <p:spPr>
          <a:xfrm>
            <a:off x="8848329" y="5144672"/>
            <a:ext cx="2962671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/>
              <a:t>FSK uses RF LO, power</a:t>
            </a:r>
          </a:p>
          <a:p>
            <a:r>
              <a:rPr lang="en-US" sz="2000" dirty="0"/>
              <a:t>requirement &gt;100µW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11"/>
          <p:cNvPicPr preferRelativeResize="0"/>
          <p:nvPr/>
        </p:nvPicPr>
        <p:blipFill rotWithShape="1">
          <a:blip r:embed="rId3">
            <a:alphaModFix/>
          </a:blip>
          <a:srcRect t="10846"/>
          <a:stretch/>
        </p:blipFill>
        <p:spPr>
          <a:xfrm>
            <a:off x="195826" y="1468139"/>
            <a:ext cx="8364803" cy="459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1"/>
          <p:cNvSpPr txBox="1"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spAutoFit/>
          </a:bodyPr>
          <a:lstStyle/>
          <a:p>
            <a:pPr lvl="0"/>
            <a:r>
              <a:rPr lang="en-US" dirty="0"/>
              <a:t>Histogram of modulation used for each ULP receiver</a:t>
            </a:r>
            <a:endParaRPr dirty="0"/>
          </a:p>
        </p:txBody>
      </p:sp>
      <p:grpSp>
        <p:nvGrpSpPr>
          <p:cNvPr id="377" name="Google Shape;377;p11"/>
          <p:cNvGrpSpPr/>
          <p:nvPr/>
        </p:nvGrpSpPr>
        <p:grpSpPr>
          <a:xfrm>
            <a:off x="3843789" y="2785163"/>
            <a:ext cx="4106019" cy="2791802"/>
            <a:chOff x="6275880" y="3179205"/>
            <a:chExt cx="4836199" cy="3288272"/>
          </a:xfrm>
        </p:grpSpPr>
        <p:sp>
          <p:nvSpPr>
            <p:cNvPr id="378" name="Google Shape;378;p11"/>
            <p:cNvSpPr/>
            <p:nvPr/>
          </p:nvSpPr>
          <p:spPr>
            <a:xfrm>
              <a:off x="6275880" y="3179205"/>
              <a:ext cx="4836199" cy="3288272"/>
            </a:xfrm>
            <a:custGeom>
              <a:avLst/>
              <a:gdLst/>
              <a:ahLst/>
              <a:cxnLst/>
              <a:rect l="l" t="t" r="r" b="b"/>
              <a:pathLst>
                <a:path w="5715000" h="3530600" extrusionOk="0">
                  <a:moveTo>
                    <a:pt x="0" y="0"/>
                  </a:moveTo>
                  <a:lnTo>
                    <a:pt x="5715000" y="0"/>
                  </a:lnTo>
                  <a:lnTo>
                    <a:pt x="5715000" y="3530600"/>
                  </a:lnTo>
                  <a:lnTo>
                    <a:pt x="0" y="353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1"/>
            <p:cNvSpPr/>
            <p:nvPr/>
          </p:nvSpPr>
          <p:spPr>
            <a:xfrm>
              <a:off x="7224093" y="3483279"/>
              <a:ext cx="3559787" cy="2293779"/>
            </a:xfrm>
            <a:custGeom>
              <a:avLst/>
              <a:gdLst/>
              <a:ahLst/>
              <a:cxnLst/>
              <a:rect l="l" t="t" r="r" b="b"/>
              <a:pathLst>
                <a:path w="3559787" h="2293779" extrusionOk="0">
                  <a:moveTo>
                    <a:pt x="0" y="0"/>
                  </a:moveTo>
                  <a:lnTo>
                    <a:pt x="3559788" y="0"/>
                  </a:lnTo>
                  <a:lnTo>
                    <a:pt x="3559788" y="2293780"/>
                  </a:lnTo>
                  <a:lnTo>
                    <a:pt x="0" y="22937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1"/>
            <p:cNvSpPr/>
            <p:nvPr/>
          </p:nvSpPr>
          <p:spPr>
            <a:xfrm>
              <a:off x="7223617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1"/>
            <p:cNvSpPr/>
            <p:nvPr/>
          </p:nvSpPr>
          <p:spPr>
            <a:xfrm>
              <a:off x="7814167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1"/>
            <p:cNvSpPr/>
            <p:nvPr/>
          </p:nvSpPr>
          <p:spPr>
            <a:xfrm>
              <a:off x="8414242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1"/>
            <p:cNvSpPr/>
            <p:nvPr/>
          </p:nvSpPr>
          <p:spPr>
            <a:xfrm>
              <a:off x="9004792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1"/>
            <p:cNvSpPr/>
            <p:nvPr/>
          </p:nvSpPr>
          <p:spPr>
            <a:xfrm>
              <a:off x="9595342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1"/>
            <p:cNvSpPr/>
            <p:nvPr/>
          </p:nvSpPr>
          <p:spPr>
            <a:xfrm>
              <a:off x="10185892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1"/>
            <p:cNvSpPr/>
            <p:nvPr/>
          </p:nvSpPr>
          <p:spPr>
            <a:xfrm>
              <a:off x="10785967" y="3484072"/>
              <a:ext cx="9525" cy="2293462"/>
            </a:xfrm>
            <a:custGeom>
              <a:avLst/>
              <a:gdLst/>
              <a:ahLst/>
              <a:cxnLst/>
              <a:rect l="l" t="t" r="r" b="b"/>
              <a:pathLst>
                <a:path w="9525" h="2293462" extrusionOk="0">
                  <a:moveTo>
                    <a:pt x="0" y="0"/>
                  </a:moveTo>
                  <a:lnTo>
                    <a:pt x="0" y="2293463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1"/>
            <p:cNvSpPr/>
            <p:nvPr/>
          </p:nvSpPr>
          <p:spPr>
            <a:xfrm>
              <a:off x="7223617" y="5777534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1"/>
            <p:cNvSpPr/>
            <p:nvPr/>
          </p:nvSpPr>
          <p:spPr>
            <a:xfrm>
              <a:off x="7223617" y="5520591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1"/>
            <p:cNvSpPr/>
            <p:nvPr/>
          </p:nvSpPr>
          <p:spPr>
            <a:xfrm>
              <a:off x="7223617" y="5263647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1"/>
            <p:cNvSpPr/>
            <p:nvPr/>
          </p:nvSpPr>
          <p:spPr>
            <a:xfrm>
              <a:off x="7223617" y="5016219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1"/>
            <p:cNvSpPr/>
            <p:nvPr/>
          </p:nvSpPr>
          <p:spPr>
            <a:xfrm>
              <a:off x="7223617" y="4759275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1"/>
            <p:cNvSpPr/>
            <p:nvPr/>
          </p:nvSpPr>
          <p:spPr>
            <a:xfrm>
              <a:off x="7223617" y="4502331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1"/>
            <p:cNvSpPr/>
            <p:nvPr/>
          </p:nvSpPr>
          <p:spPr>
            <a:xfrm>
              <a:off x="7223617" y="4245387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7223617" y="3988443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1"/>
            <p:cNvSpPr/>
            <p:nvPr/>
          </p:nvSpPr>
          <p:spPr>
            <a:xfrm>
              <a:off x="7223617" y="3741016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7223617" y="3484072"/>
              <a:ext cx="3562350" cy="9516"/>
            </a:xfrm>
            <a:custGeom>
              <a:avLst/>
              <a:gdLst/>
              <a:ahLst/>
              <a:cxnLst/>
              <a:rect l="l" t="t" r="r" b="b"/>
              <a:pathLst>
                <a:path w="3562350" h="9516" extrusionOk="0">
                  <a:moveTo>
                    <a:pt x="0" y="0"/>
                  </a:moveTo>
                  <a:lnTo>
                    <a:pt x="3562350" y="0"/>
                  </a:lnTo>
                </a:path>
              </a:pathLst>
            </a:custGeom>
            <a:noFill/>
            <a:ln w="9525" cap="flat" cmpd="sng">
              <a:solidFill>
                <a:srgbClr val="CBCBB7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1"/>
            <p:cNvSpPr/>
            <p:nvPr/>
          </p:nvSpPr>
          <p:spPr>
            <a:xfrm>
              <a:off x="10339997" y="419914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08"/>
                    <a:pt x="44358" y="57099"/>
                    <a:pt x="28575" y="57099"/>
                  </a:cubicBezTo>
                  <a:cubicBezTo>
                    <a:pt x="12792" y="57099"/>
                    <a:pt x="0" y="44308"/>
                    <a:pt x="0" y="28549"/>
                  </a:cubicBezTo>
                  <a:cubicBezTo>
                    <a:pt x="0" y="12780"/>
                    <a:pt x="12792" y="0"/>
                    <a:pt x="28575" y="0"/>
                  </a:cubicBezTo>
                  <a:cubicBezTo>
                    <a:pt x="44358" y="0"/>
                    <a:pt x="57150" y="12780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1"/>
            <p:cNvSpPr/>
            <p:nvPr/>
          </p:nvSpPr>
          <p:spPr>
            <a:xfrm>
              <a:off x="8485946" y="3790834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4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1"/>
            <p:cNvSpPr/>
            <p:nvPr/>
          </p:nvSpPr>
          <p:spPr>
            <a:xfrm>
              <a:off x="8767762" y="372324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4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1"/>
            <p:cNvSpPr/>
            <p:nvPr/>
          </p:nvSpPr>
          <p:spPr>
            <a:xfrm>
              <a:off x="8382114" y="3816693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1"/>
            <p:cNvSpPr/>
            <p:nvPr/>
          </p:nvSpPr>
          <p:spPr>
            <a:xfrm>
              <a:off x="8411775" y="365349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802" y="57099"/>
                    <a:pt x="0" y="44317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1"/>
            <p:cNvSpPr/>
            <p:nvPr/>
          </p:nvSpPr>
          <p:spPr>
            <a:xfrm>
              <a:off x="8708431" y="3658963"/>
              <a:ext cx="57149" cy="57098"/>
            </a:xfrm>
            <a:custGeom>
              <a:avLst/>
              <a:gdLst/>
              <a:ahLst/>
              <a:cxnLst/>
              <a:rect l="l" t="t" r="r" b="b"/>
              <a:pathLst>
                <a:path w="57149" h="57098" extrusionOk="0">
                  <a:moveTo>
                    <a:pt x="57150" y="28549"/>
                  </a:moveTo>
                  <a:cubicBezTo>
                    <a:pt x="57150" y="44317"/>
                    <a:pt x="44358" y="57099"/>
                    <a:pt x="28575" y="57099"/>
                  </a:cubicBezTo>
                  <a:cubicBezTo>
                    <a:pt x="12792" y="57099"/>
                    <a:pt x="0" y="44317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1"/>
            <p:cNvSpPr/>
            <p:nvPr/>
          </p:nvSpPr>
          <p:spPr>
            <a:xfrm>
              <a:off x="8471106" y="395863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8619430" y="395863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1"/>
                    <a:pt x="1280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1"/>
            <p:cNvSpPr/>
            <p:nvPr/>
          </p:nvSpPr>
          <p:spPr>
            <a:xfrm>
              <a:off x="8619430" y="3867556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802" y="57099"/>
                    <a:pt x="0" y="44318"/>
                    <a:pt x="0" y="28549"/>
                  </a:cubicBezTo>
                  <a:cubicBezTo>
                    <a:pt x="0" y="12782"/>
                    <a:pt x="12802" y="0"/>
                    <a:pt x="28575" y="0"/>
                  </a:cubicBezTo>
                  <a:cubicBezTo>
                    <a:pt x="4435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1"/>
            <p:cNvSpPr/>
            <p:nvPr/>
          </p:nvSpPr>
          <p:spPr>
            <a:xfrm>
              <a:off x="8500777" y="3812688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8352453" y="3811015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4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2"/>
                    <a:pt x="12792" y="0"/>
                    <a:pt x="28575" y="0"/>
                  </a:cubicBezTo>
                  <a:cubicBezTo>
                    <a:pt x="44348" y="0"/>
                    <a:pt x="57150" y="12782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8263452" y="3595629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8500777" y="393533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1"/>
            <p:cNvSpPr/>
            <p:nvPr/>
          </p:nvSpPr>
          <p:spPr>
            <a:xfrm>
              <a:off x="8026136" y="387769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1"/>
            <p:cNvSpPr/>
            <p:nvPr/>
          </p:nvSpPr>
          <p:spPr>
            <a:xfrm>
              <a:off x="8589769" y="3877691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1"/>
            <p:cNvSpPr/>
            <p:nvPr/>
          </p:nvSpPr>
          <p:spPr>
            <a:xfrm>
              <a:off x="9272063" y="4174442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5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8767762" y="391594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8"/>
                    <a:pt x="44348" y="57099"/>
                    <a:pt x="28575" y="57099"/>
                  </a:cubicBezTo>
                  <a:cubicBezTo>
                    <a:pt x="12792" y="57099"/>
                    <a:pt x="0" y="44318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4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7314181" y="3668467"/>
              <a:ext cx="57150" cy="57098"/>
            </a:xfrm>
            <a:custGeom>
              <a:avLst/>
              <a:gdLst/>
              <a:ahLst/>
              <a:cxnLst/>
              <a:rect l="l" t="t" r="r" b="b"/>
              <a:pathLst>
                <a:path w="57150" h="57098" extrusionOk="0">
                  <a:moveTo>
                    <a:pt x="57150" y="28549"/>
                  </a:moveTo>
                  <a:cubicBezTo>
                    <a:pt x="57150" y="44316"/>
                    <a:pt x="44358" y="57099"/>
                    <a:pt x="28575" y="57099"/>
                  </a:cubicBezTo>
                  <a:cubicBezTo>
                    <a:pt x="12792" y="57099"/>
                    <a:pt x="0" y="44316"/>
                    <a:pt x="0" y="28549"/>
                  </a:cubicBezTo>
                  <a:cubicBezTo>
                    <a:pt x="0" y="12781"/>
                    <a:pt x="12792" y="0"/>
                    <a:pt x="28575" y="0"/>
                  </a:cubicBezTo>
                  <a:cubicBezTo>
                    <a:pt x="44358" y="0"/>
                    <a:pt x="57150" y="12781"/>
                    <a:pt x="57150" y="28549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8584587" y="6169612"/>
              <a:ext cx="836266" cy="117175"/>
            </a:xfrm>
            <a:custGeom>
              <a:avLst/>
              <a:gdLst/>
              <a:ahLst/>
              <a:cxnLst/>
              <a:rect l="l" t="t" r="r" b="b"/>
              <a:pathLst>
                <a:path w="836266" h="117175" extrusionOk="0">
                  <a:moveTo>
                    <a:pt x="28880" y="56651"/>
                  </a:moveTo>
                  <a:cubicBezTo>
                    <a:pt x="19745" y="53977"/>
                    <a:pt x="13049" y="50704"/>
                    <a:pt x="8782" y="46840"/>
                  </a:cubicBezTo>
                  <a:cubicBezTo>
                    <a:pt x="4620" y="42976"/>
                    <a:pt x="2534" y="38218"/>
                    <a:pt x="2534" y="32565"/>
                  </a:cubicBezTo>
                  <a:cubicBezTo>
                    <a:pt x="2534" y="26218"/>
                    <a:pt x="5067" y="20965"/>
                    <a:pt x="10125" y="16806"/>
                  </a:cubicBezTo>
                  <a:cubicBezTo>
                    <a:pt x="15278" y="12543"/>
                    <a:pt x="21984" y="10411"/>
                    <a:pt x="30213" y="10411"/>
                  </a:cubicBezTo>
                  <a:cubicBezTo>
                    <a:pt x="35776" y="10411"/>
                    <a:pt x="40729" y="11496"/>
                    <a:pt x="45101" y="13685"/>
                  </a:cubicBezTo>
                  <a:cubicBezTo>
                    <a:pt x="49463" y="15864"/>
                    <a:pt x="52835" y="18833"/>
                    <a:pt x="55216" y="22602"/>
                  </a:cubicBezTo>
                  <a:cubicBezTo>
                    <a:pt x="57702" y="26370"/>
                    <a:pt x="58941" y="30529"/>
                    <a:pt x="58941" y="35097"/>
                  </a:cubicBezTo>
                  <a:lnTo>
                    <a:pt x="48073" y="35097"/>
                  </a:lnTo>
                  <a:cubicBezTo>
                    <a:pt x="48073" y="30138"/>
                    <a:pt x="46491" y="26265"/>
                    <a:pt x="43310" y="23496"/>
                  </a:cubicBezTo>
                  <a:cubicBezTo>
                    <a:pt x="40234" y="20717"/>
                    <a:pt x="35871" y="19328"/>
                    <a:pt x="30213" y="19328"/>
                  </a:cubicBezTo>
                  <a:cubicBezTo>
                    <a:pt x="24955" y="19328"/>
                    <a:pt x="20841" y="20517"/>
                    <a:pt x="17859" y="22896"/>
                  </a:cubicBezTo>
                  <a:cubicBezTo>
                    <a:pt x="14888" y="25180"/>
                    <a:pt x="13402" y="28349"/>
                    <a:pt x="13402" y="32413"/>
                  </a:cubicBezTo>
                  <a:cubicBezTo>
                    <a:pt x="13402" y="35782"/>
                    <a:pt x="14783" y="38608"/>
                    <a:pt x="17564" y="40892"/>
                  </a:cubicBezTo>
                  <a:cubicBezTo>
                    <a:pt x="20441" y="43166"/>
                    <a:pt x="25251" y="45250"/>
                    <a:pt x="32004" y="47135"/>
                  </a:cubicBezTo>
                  <a:cubicBezTo>
                    <a:pt x="38748" y="49019"/>
                    <a:pt x="44005" y="51103"/>
                    <a:pt x="47777" y="53378"/>
                  </a:cubicBezTo>
                  <a:cubicBezTo>
                    <a:pt x="51645" y="55662"/>
                    <a:pt x="54473" y="58336"/>
                    <a:pt x="56264" y="61410"/>
                  </a:cubicBezTo>
                  <a:cubicBezTo>
                    <a:pt x="58141" y="64483"/>
                    <a:pt x="59084" y="68052"/>
                    <a:pt x="59084" y="72116"/>
                  </a:cubicBezTo>
                  <a:cubicBezTo>
                    <a:pt x="59084" y="78758"/>
                    <a:pt x="56512" y="84059"/>
                    <a:pt x="51349" y="88027"/>
                  </a:cubicBezTo>
                  <a:cubicBezTo>
                    <a:pt x="46187" y="91995"/>
                    <a:pt x="39348" y="93975"/>
                    <a:pt x="30813" y="93975"/>
                  </a:cubicBezTo>
                  <a:cubicBezTo>
                    <a:pt x="25155" y="93975"/>
                    <a:pt x="19898" y="92880"/>
                    <a:pt x="15030" y="90701"/>
                  </a:cubicBezTo>
                  <a:cubicBezTo>
                    <a:pt x="10268" y="88522"/>
                    <a:pt x="6553" y="85600"/>
                    <a:pt x="3877" y="81927"/>
                  </a:cubicBezTo>
                  <a:cubicBezTo>
                    <a:pt x="1295" y="78168"/>
                    <a:pt x="0" y="73952"/>
                    <a:pt x="0" y="69289"/>
                  </a:cubicBezTo>
                  <a:lnTo>
                    <a:pt x="10716" y="69289"/>
                  </a:lnTo>
                  <a:cubicBezTo>
                    <a:pt x="10716" y="74152"/>
                    <a:pt x="12554" y="78016"/>
                    <a:pt x="16221" y="80890"/>
                  </a:cubicBezTo>
                  <a:cubicBezTo>
                    <a:pt x="19898" y="83764"/>
                    <a:pt x="24755" y="85201"/>
                    <a:pt x="30813" y="85201"/>
                  </a:cubicBezTo>
                  <a:cubicBezTo>
                    <a:pt x="36462" y="85201"/>
                    <a:pt x="40786" y="84059"/>
                    <a:pt x="43758" y="81784"/>
                  </a:cubicBezTo>
                  <a:cubicBezTo>
                    <a:pt x="46739" y="79405"/>
                    <a:pt x="48225" y="76227"/>
                    <a:pt x="48225" y="72268"/>
                  </a:cubicBezTo>
                  <a:cubicBezTo>
                    <a:pt x="48225" y="68300"/>
                    <a:pt x="46834" y="65225"/>
                    <a:pt x="44053" y="63046"/>
                  </a:cubicBezTo>
                  <a:cubicBezTo>
                    <a:pt x="41281" y="60867"/>
                    <a:pt x="36214" y="58735"/>
                    <a:pt x="28880" y="56651"/>
                  </a:cubicBezTo>
                  <a:close/>
                  <a:moveTo>
                    <a:pt x="95107" y="93975"/>
                  </a:moveTo>
                  <a:cubicBezTo>
                    <a:pt x="86868" y="93975"/>
                    <a:pt x="80172" y="91301"/>
                    <a:pt x="75009" y="85943"/>
                  </a:cubicBezTo>
                  <a:cubicBezTo>
                    <a:pt x="69952" y="80490"/>
                    <a:pt x="67418" y="73258"/>
                    <a:pt x="67418" y="64236"/>
                  </a:cubicBezTo>
                  <a:lnTo>
                    <a:pt x="67418" y="62456"/>
                  </a:lnTo>
                  <a:cubicBezTo>
                    <a:pt x="67418" y="56404"/>
                    <a:pt x="68561" y="51056"/>
                    <a:pt x="70847" y="46393"/>
                  </a:cubicBezTo>
                  <a:cubicBezTo>
                    <a:pt x="73123" y="41634"/>
                    <a:pt x="76305" y="37971"/>
                    <a:pt x="80372" y="35392"/>
                  </a:cubicBezTo>
                  <a:cubicBezTo>
                    <a:pt x="84534" y="32717"/>
                    <a:pt x="89002" y="31376"/>
                    <a:pt x="93764" y="31376"/>
                  </a:cubicBezTo>
                  <a:cubicBezTo>
                    <a:pt x="101603" y="31376"/>
                    <a:pt x="107709" y="33955"/>
                    <a:pt x="112071" y="39103"/>
                  </a:cubicBezTo>
                  <a:cubicBezTo>
                    <a:pt x="116434" y="44261"/>
                    <a:pt x="118615" y="51646"/>
                    <a:pt x="118615" y="61267"/>
                  </a:cubicBezTo>
                  <a:lnTo>
                    <a:pt x="118615" y="65578"/>
                  </a:lnTo>
                  <a:lnTo>
                    <a:pt x="77695" y="65578"/>
                  </a:lnTo>
                  <a:cubicBezTo>
                    <a:pt x="77886" y="71525"/>
                    <a:pt x="79629" y="76331"/>
                    <a:pt x="82896" y="79995"/>
                  </a:cubicBezTo>
                  <a:cubicBezTo>
                    <a:pt x="86277" y="83668"/>
                    <a:pt x="90545" y="85496"/>
                    <a:pt x="95698" y="85496"/>
                  </a:cubicBezTo>
                  <a:cubicBezTo>
                    <a:pt x="99270" y="85496"/>
                    <a:pt x="102298" y="84753"/>
                    <a:pt x="104775" y="83269"/>
                  </a:cubicBezTo>
                  <a:cubicBezTo>
                    <a:pt x="107356" y="81784"/>
                    <a:pt x="109642" y="79795"/>
                    <a:pt x="111623" y="77321"/>
                  </a:cubicBezTo>
                  <a:lnTo>
                    <a:pt x="117872" y="82231"/>
                  </a:lnTo>
                  <a:cubicBezTo>
                    <a:pt x="112814" y="90064"/>
                    <a:pt x="105223" y="93975"/>
                    <a:pt x="95107" y="93975"/>
                  </a:cubicBezTo>
                  <a:close/>
                  <a:moveTo>
                    <a:pt x="93764" y="39855"/>
                  </a:moveTo>
                  <a:cubicBezTo>
                    <a:pt x="89602" y="39855"/>
                    <a:pt x="86077" y="41387"/>
                    <a:pt x="83201" y="44461"/>
                  </a:cubicBezTo>
                  <a:cubicBezTo>
                    <a:pt x="80420" y="47430"/>
                    <a:pt x="78734" y="51646"/>
                    <a:pt x="78134" y="57099"/>
                  </a:cubicBezTo>
                  <a:lnTo>
                    <a:pt x="108347" y="57099"/>
                  </a:lnTo>
                  <a:lnTo>
                    <a:pt x="108347" y="56356"/>
                  </a:lnTo>
                  <a:cubicBezTo>
                    <a:pt x="108052" y="51103"/>
                    <a:pt x="106613" y="47040"/>
                    <a:pt x="104032" y="44166"/>
                  </a:cubicBezTo>
                  <a:cubicBezTo>
                    <a:pt x="101556" y="41292"/>
                    <a:pt x="98127" y="39855"/>
                    <a:pt x="93764" y="39855"/>
                  </a:cubicBezTo>
                  <a:close/>
                  <a:moveTo>
                    <a:pt x="136922" y="32413"/>
                  </a:moveTo>
                  <a:lnTo>
                    <a:pt x="137227" y="39998"/>
                  </a:lnTo>
                  <a:cubicBezTo>
                    <a:pt x="141884" y="34250"/>
                    <a:pt x="147942" y="31376"/>
                    <a:pt x="155381" y="31376"/>
                  </a:cubicBezTo>
                  <a:cubicBezTo>
                    <a:pt x="168183" y="31376"/>
                    <a:pt x="174631" y="38561"/>
                    <a:pt x="174727" y="52940"/>
                  </a:cubicBezTo>
                  <a:lnTo>
                    <a:pt x="174727" y="92785"/>
                  </a:lnTo>
                  <a:lnTo>
                    <a:pt x="164306" y="92785"/>
                  </a:lnTo>
                  <a:lnTo>
                    <a:pt x="164306" y="52788"/>
                  </a:lnTo>
                  <a:cubicBezTo>
                    <a:pt x="164306" y="48524"/>
                    <a:pt x="163316" y="45355"/>
                    <a:pt x="161334" y="43271"/>
                  </a:cubicBezTo>
                  <a:cubicBezTo>
                    <a:pt x="159448" y="41187"/>
                    <a:pt x="156420" y="40150"/>
                    <a:pt x="152257" y="40150"/>
                  </a:cubicBezTo>
                  <a:cubicBezTo>
                    <a:pt x="148885" y="40150"/>
                    <a:pt x="145904" y="41044"/>
                    <a:pt x="143323" y="42824"/>
                  </a:cubicBezTo>
                  <a:cubicBezTo>
                    <a:pt x="140846" y="44613"/>
                    <a:pt x="138912" y="46935"/>
                    <a:pt x="137522" y="49809"/>
                  </a:cubicBezTo>
                  <a:lnTo>
                    <a:pt x="137522" y="92785"/>
                  </a:lnTo>
                  <a:lnTo>
                    <a:pt x="127254" y="92785"/>
                  </a:lnTo>
                  <a:lnTo>
                    <a:pt x="127254" y="32413"/>
                  </a:lnTo>
                  <a:lnTo>
                    <a:pt x="136922" y="32413"/>
                  </a:lnTo>
                  <a:close/>
                  <a:moveTo>
                    <a:pt x="229048" y="76731"/>
                  </a:moveTo>
                  <a:cubicBezTo>
                    <a:pt x="229048" y="73952"/>
                    <a:pt x="227962" y="71821"/>
                    <a:pt x="225771" y="70336"/>
                  </a:cubicBezTo>
                  <a:cubicBezTo>
                    <a:pt x="223694" y="68747"/>
                    <a:pt x="220018" y="67405"/>
                    <a:pt x="214760" y="66320"/>
                  </a:cubicBezTo>
                  <a:cubicBezTo>
                    <a:pt x="209607" y="65225"/>
                    <a:pt x="205483" y="63893"/>
                    <a:pt x="202406" y="62304"/>
                  </a:cubicBezTo>
                  <a:cubicBezTo>
                    <a:pt x="199330" y="60715"/>
                    <a:pt x="197053" y="58888"/>
                    <a:pt x="195567" y="56804"/>
                  </a:cubicBezTo>
                  <a:cubicBezTo>
                    <a:pt x="194177" y="54624"/>
                    <a:pt x="193481" y="52045"/>
                    <a:pt x="193481" y="49067"/>
                  </a:cubicBezTo>
                  <a:cubicBezTo>
                    <a:pt x="193481" y="44109"/>
                    <a:pt x="195567" y="39950"/>
                    <a:pt x="199730" y="36581"/>
                  </a:cubicBezTo>
                  <a:cubicBezTo>
                    <a:pt x="203902" y="33107"/>
                    <a:pt x="209255" y="31376"/>
                    <a:pt x="215808" y="31376"/>
                  </a:cubicBezTo>
                  <a:cubicBezTo>
                    <a:pt x="222647" y="31376"/>
                    <a:pt x="228152" y="33155"/>
                    <a:pt x="232324" y="36724"/>
                  </a:cubicBezTo>
                  <a:cubicBezTo>
                    <a:pt x="236591" y="40197"/>
                    <a:pt x="238725" y="44661"/>
                    <a:pt x="238725" y="50114"/>
                  </a:cubicBezTo>
                  <a:lnTo>
                    <a:pt x="228457" y="50114"/>
                  </a:lnTo>
                  <a:cubicBezTo>
                    <a:pt x="228457" y="47335"/>
                    <a:pt x="227209" y="44956"/>
                    <a:pt x="224733" y="42976"/>
                  </a:cubicBezTo>
                  <a:cubicBezTo>
                    <a:pt x="222352" y="40892"/>
                    <a:pt x="219380" y="39855"/>
                    <a:pt x="215808" y="39855"/>
                  </a:cubicBezTo>
                  <a:cubicBezTo>
                    <a:pt x="212036" y="39855"/>
                    <a:pt x="209055" y="40692"/>
                    <a:pt x="206873" y="42377"/>
                  </a:cubicBezTo>
                  <a:cubicBezTo>
                    <a:pt x="204788" y="43966"/>
                    <a:pt x="203749" y="46050"/>
                    <a:pt x="203749" y="48619"/>
                  </a:cubicBezTo>
                  <a:cubicBezTo>
                    <a:pt x="203749" y="51103"/>
                    <a:pt x="204740" y="52987"/>
                    <a:pt x="206721" y="54272"/>
                  </a:cubicBezTo>
                  <a:cubicBezTo>
                    <a:pt x="208712" y="55566"/>
                    <a:pt x="212284" y="56804"/>
                    <a:pt x="217437" y="57993"/>
                  </a:cubicBezTo>
                  <a:cubicBezTo>
                    <a:pt x="222599" y="59078"/>
                    <a:pt x="226771" y="60420"/>
                    <a:pt x="229943" y="62009"/>
                  </a:cubicBezTo>
                  <a:cubicBezTo>
                    <a:pt x="233115" y="63589"/>
                    <a:pt x="235448" y="65521"/>
                    <a:pt x="236934" y="67805"/>
                  </a:cubicBezTo>
                  <a:cubicBezTo>
                    <a:pt x="238525" y="70089"/>
                    <a:pt x="239316" y="72810"/>
                    <a:pt x="239316" y="75979"/>
                  </a:cubicBezTo>
                  <a:cubicBezTo>
                    <a:pt x="239316" y="81432"/>
                    <a:pt x="237134" y="85800"/>
                    <a:pt x="232772" y="89064"/>
                  </a:cubicBezTo>
                  <a:cubicBezTo>
                    <a:pt x="228505" y="92338"/>
                    <a:pt x="222952" y="93975"/>
                    <a:pt x="216103" y="93975"/>
                  </a:cubicBezTo>
                  <a:cubicBezTo>
                    <a:pt x="211236" y="93975"/>
                    <a:pt x="206921" y="93128"/>
                    <a:pt x="203149" y="91443"/>
                  </a:cubicBezTo>
                  <a:cubicBezTo>
                    <a:pt x="199482" y="89664"/>
                    <a:pt x="196605" y="87237"/>
                    <a:pt x="194520" y="84163"/>
                  </a:cubicBezTo>
                  <a:cubicBezTo>
                    <a:pt x="192434" y="81090"/>
                    <a:pt x="191395" y="77768"/>
                    <a:pt x="191395" y="74200"/>
                  </a:cubicBezTo>
                  <a:lnTo>
                    <a:pt x="201663" y="74200"/>
                  </a:lnTo>
                  <a:cubicBezTo>
                    <a:pt x="201863" y="77663"/>
                    <a:pt x="203254" y="80443"/>
                    <a:pt x="205835" y="82527"/>
                  </a:cubicBezTo>
                  <a:cubicBezTo>
                    <a:pt x="208417" y="84506"/>
                    <a:pt x="211836" y="85496"/>
                    <a:pt x="216103" y="85496"/>
                  </a:cubicBezTo>
                  <a:cubicBezTo>
                    <a:pt x="219970" y="85496"/>
                    <a:pt x="223095" y="84706"/>
                    <a:pt x="225476" y="83116"/>
                  </a:cubicBezTo>
                  <a:cubicBezTo>
                    <a:pt x="227857" y="81537"/>
                    <a:pt x="229048" y="79405"/>
                    <a:pt x="229048" y="76731"/>
                  </a:cubicBezTo>
                  <a:close/>
                  <a:moveTo>
                    <a:pt x="262242" y="92785"/>
                  </a:moveTo>
                  <a:lnTo>
                    <a:pt x="251965" y="92785"/>
                  </a:lnTo>
                  <a:lnTo>
                    <a:pt x="251965" y="32413"/>
                  </a:lnTo>
                  <a:lnTo>
                    <a:pt x="262242" y="32413"/>
                  </a:lnTo>
                  <a:lnTo>
                    <a:pt x="262242" y="92785"/>
                  </a:lnTo>
                  <a:close/>
                  <a:moveTo>
                    <a:pt x="251079" y="16501"/>
                  </a:moveTo>
                  <a:cubicBezTo>
                    <a:pt x="251079" y="14817"/>
                    <a:pt x="251574" y="13380"/>
                    <a:pt x="252565" y="12190"/>
                  </a:cubicBezTo>
                  <a:cubicBezTo>
                    <a:pt x="253651" y="11001"/>
                    <a:pt x="255194" y="10411"/>
                    <a:pt x="257175" y="10411"/>
                  </a:cubicBezTo>
                  <a:cubicBezTo>
                    <a:pt x="259166" y="10411"/>
                    <a:pt x="260652" y="11001"/>
                    <a:pt x="261642" y="12190"/>
                  </a:cubicBezTo>
                  <a:cubicBezTo>
                    <a:pt x="262737" y="13380"/>
                    <a:pt x="263280" y="14817"/>
                    <a:pt x="263280" y="16501"/>
                  </a:cubicBezTo>
                  <a:cubicBezTo>
                    <a:pt x="263280" y="18091"/>
                    <a:pt x="262737" y="19480"/>
                    <a:pt x="261642" y="20670"/>
                  </a:cubicBezTo>
                  <a:cubicBezTo>
                    <a:pt x="260652" y="21754"/>
                    <a:pt x="259166" y="22306"/>
                    <a:pt x="257175" y="22306"/>
                  </a:cubicBezTo>
                  <a:cubicBezTo>
                    <a:pt x="255194" y="22306"/>
                    <a:pt x="253651" y="21754"/>
                    <a:pt x="252565" y="20670"/>
                  </a:cubicBezTo>
                  <a:cubicBezTo>
                    <a:pt x="251574" y="19480"/>
                    <a:pt x="251079" y="18091"/>
                    <a:pt x="251079" y="16501"/>
                  </a:cubicBezTo>
                  <a:close/>
                  <a:moveTo>
                    <a:pt x="293637" y="17843"/>
                  </a:moveTo>
                  <a:lnTo>
                    <a:pt x="293637" y="32413"/>
                  </a:lnTo>
                  <a:lnTo>
                    <a:pt x="304800" y="32413"/>
                  </a:lnTo>
                  <a:lnTo>
                    <a:pt x="304800" y="40445"/>
                  </a:lnTo>
                  <a:lnTo>
                    <a:pt x="293637" y="40445"/>
                  </a:lnTo>
                  <a:lnTo>
                    <a:pt x="293637" y="77768"/>
                  </a:lnTo>
                  <a:cubicBezTo>
                    <a:pt x="293637" y="80242"/>
                    <a:pt x="294142" y="82079"/>
                    <a:pt x="295132" y="83269"/>
                  </a:cubicBezTo>
                  <a:cubicBezTo>
                    <a:pt x="296123" y="84458"/>
                    <a:pt x="297809" y="85058"/>
                    <a:pt x="300190" y="85058"/>
                  </a:cubicBezTo>
                  <a:cubicBezTo>
                    <a:pt x="301380" y="85058"/>
                    <a:pt x="303019" y="84858"/>
                    <a:pt x="305105" y="84458"/>
                  </a:cubicBezTo>
                  <a:lnTo>
                    <a:pt x="305105" y="92785"/>
                  </a:lnTo>
                  <a:cubicBezTo>
                    <a:pt x="302419" y="93575"/>
                    <a:pt x="299790" y="93975"/>
                    <a:pt x="297209" y="93975"/>
                  </a:cubicBezTo>
                  <a:cubicBezTo>
                    <a:pt x="292646" y="93975"/>
                    <a:pt x="289179" y="92585"/>
                    <a:pt x="286798" y="89816"/>
                  </a:cubicBezTo>
                  <a:cubicBezTo>
                    <a:pt x="284416" y="86933"/>
                    <a:pt x="283226" y="82926"/>
                    <a:pt x="283226" y="77768"/>
                  </a:cubicBezTo>
                  <a:lnTo>
                    <a:pt x="283226" y="40445"/>
                  </a:lnTo>
                  <a:lnTo>
                    <a:pt x="272205" y="40445"/>
                  </a:lnTo>
                  <a:lnTo>
                    <a:pt x="272205" y="32413"/>
                  </a:lnTo>
                  <a:lnTo>
                    <a:pt x="283226" y="32413"/>
                  </a:lnTo>
                  <a:lnTo>
                    <a:pt x="283226" y="17843"/>
                  </a:lnTo>
                  <a:lnTo>
                    <a:pt x="293637" y="17843"/>
                  </a:lnTo>
                  <a:close/>
                  <a:moveTo>
                    <a:pt x="328917" y="92785"/>
                  </a:moveTo>
                  <a:lnTo>
                    <a:pt x="318640" y="92785"/>
                  </a:lnTo>
                  <a:lnTo>
                    <a:pt x="318640" y="32413"/>
                  </a:lnTo>
                  <a:lnTo>
                    <a:pt x="328917" y="32413"/>
                  </a:lnTo>
                  <a:lnTo>
                    <a:pt x="328917" y="92785"/>
                  </a:lnTo>
                  <a:close/>
                  <a:moveTo>
                    <a:pt x="317754" y="16501"/>
                  </a:moveTo>
                  <a:cubicBezTo>
                    <a:pt x="317754" y="14817"/>
                    <a:pt x="318249" y="13380"/>
                    <a:pt x="319240" y="12190"/>
                  </a:cubicBezTo>
                  <a:cubicBezTo>
                    <a:pt x="320326" y="11001"/>
                    <a:pt x="321869" y="10411"/>
                    <a:pt x="323850" y="10411"/>
                  </a:cubicBezTo>
                  <a:cubicBezTo>
                    <a:pt x="325841" y="10411"/>
                    <a:pt x="327327" y="11001"/>
                    <a:pt x="328317" y="12190"/>
                  </a:cubicBezTo>
                  <a:cubicBezTo>
                    <a:pt x="329412" y="13380"/>
                    <a:pt x="329955" y="14817"/>
                    <a:pt x="329955" y="16501"/>
                  </a:cubicBezTo>
                  <a:cubicBezTo>
                    <a:pt x="329955" y="18091"/>
                    <a:pt x="329412" y="19480"/>
                    <a:pt x="328317" y="20670"/>
                  </a:cubicBezTo>
                  <a:cubicBezTo>
                    <a:pt x="327327" y="21754"/>
                    <a:pt x="325841" y="22306"/>
                    <a:pt x="323850" y="22306"/>
                  </a:cubicBezTo>
                  <a:cubicBezTo>
                    <a:pt x="321869" y="22306"/>
                    <a:pt x="320326" y="21754"/>
                    <a:pt x="319240" y="20670"/>
                  </a:cubicBezTo>
                  <a:cubicBezTo>
                    <a:pt x="318249" y="19480"/>
                    <a:pt x="317754" y="18091"/>
                    <a:pt x="317754" y="16501"/>
                  </a:cubicBezTo>
                  <a:close/>
                  <a:moveTo>
                    <a:pt x="366122" y="78805"/>
                  </a:moveTo>
                  <a:lnTo>
                    <a:pt x="381152" y="32413"/>
                  </a:lnTo>
                  <a:lnTo>
                    <a:pt x="391716" y="32413"/>
                  </a:lnTo>
                  <a:lnTo>
                    <a:pt x="369989" y="92785"/>
                  </a:lnTo>
                  <a:lnTo>
                    <a:pt x="362102" y="92785"/>
                  </a:lnTo>
                  <a:lnTo>
                    <a:pt x="340223" y="32413"/>
                  </a:lnTo>
                  <a:lnTo>
                    <a:pt x="350787" y="32413"/>
                  </a:lnTo>
                  <a:lnTo>
                    <a:pt x="366122" y="78805"/>
                  </a:lnTo>
                  <a:close/>
                  <a:moveTo>
                    <a:pt x="414642" y="92785"/>
                  </a:moveTo>
                  <a:lnTo>
                    <a:pt x="404365" y="92785"/>
                  </a:lnTo>
                  <a:lnTo>
                    <a:pt x="404365" y="32413"/>
                  </a:lnTo>
                  <a:lnTo>
                    <a:pt x="414642" y="32413"/>
                  </a:lnTo>
                  <a:lnTo>
                    <a:pt x="414642" y="92785"/>
                  </a:lnTo>
                  <a:close/>
                  <a:moveTo>
                    <a:pt x="403479" y="16501"/>
                  </a:moveTo>
                  <a:cubicBezTo>
                    <a:pt x="403479" y="14817"/>
                    <a:pt x="403974" y="13380"/>
                    <a:pt x="404965" y="12190"/>
                  </a:cubicBezTo>
                  <a:cubicBezTo>
                    <a:pt x="406051" y="11001"/>
                    <a:pt x="407594" y="10411"/>
                    <a:pt x="409575" y="10411"/>
                  </a:cubicBezTo>
                  <a:cubicBezTo>
                    <a:pt x="411566" y="10411"/>
                    <a:pt x="413052" y="11001"/>
                    <a:pt x="414042" y="12190"/>
                  </a:cubicBezTo>
                  <a:cubicBezTo>
                    <a:pt x="415137" y="13380"/>
                    <a:pt x="415680" y="14817"/>
                    <a:pt x="415680" y="16501"/>
                  </a:cubicBezTo>
                  <a:cubicBezTo>
                    <a:pt x="415680" y="18091"/>
                    <a:pt x="415137" y="19480"/>
                    <a:pt x="414042" y="20670"/>
                  </a:cubicBezTo>
                  <a:cubicBezTo>
                    <a:pt x="413052" y="21754"/>
                    <a:pt x="411566" y="22306"/>
                    <a:pt x="409575" y="22306"/>
                  </a:cubicBezTo>
                  <a:cubicBezTo>
                    <a:pt x="407594" y="22306"/>
                    <a:pt x="406051" y="21754"/>
                    <a:pt x="404965" y="20670"/>
                  </a:cubicBezTo>
                  <a:cubicBezTo>
                    <a:pt x="403974" y="19480"/>
                    <a:pt x="403479" y="18091"/>
                    <a:pt x="403479" y="16501"/>
                  </a:cubicBezTo>
                  <a:close/>
                  <a:moveTo>
                    <a:pt x="446037" y="17843"/>
                  </a:moveTo>
                  <a:lnTo>
                    <a:pt x="446037" y="32413"/>
                  </a:lnTo>
                  <a:lnTo>
                    <a:pt x="457200" y="32413"/>
                  </a:lnTo>
                  <a:lnTo>
                    <a:pt x="457200" y="40445"/>
                  </a:lnTo>
                  <a:lnTo>
                    <a:pt x="446037" y="40445"/>
                  </a:lnTo>
                  <a:lnTo>
                    <a:pt x="446037" y="77768"/>
                  </a:lnTo>
                  <a:cubicBezTo>
                    <a:pt x="446037" y="80242"/>
                    <a:pt x="446542" y="82079"/>
                    <a:pt x="447532" y="83269"/>
                  </a:cubicBezTo>
                  <a:cubicBezTo>
                    <a:pt x="448523" y="84458"/>
                    <a:pt x="450209" y="85058"/>
                    <a:pt x="452590" y="85058"/>
                  </a:cubicBezTo>
                  <a:cubicBezTo>
                    <a:pt x="453780" y="85058"/>
                    <a:pt x="455419" y="84858"/>
                    <a:pt x="457505" y="84458"/>
                  </a:cubicBezTo>
                  <a:lnTo>
                    <a:pt x="457505" y="92785"/>
                  </a:lnTo>
                  <a:cubicBezTo>
                    <a:pt x="454819" y="93575"/>
                    <a:pt x="452190" y="93975"/>
                    <a:pt x="449609" y="93975"/>
                  </a:cubicBezTo>
                  <a:cubicBezTo>
                    <a:pt x="445046" y="93975"/>
                    <a:pt x="441579" y="92585"/>
                    <a:pt x="439198" y="89816"/>
                  </a:cubicBezTo>
                  <a:cubicBezTo>
                    <a:pt x="436816" y="86933"/>
                    <a:pt x="435626" y="82926"/>
                    <a:pt x="435626" y="77768"/>
                  </a:cubicBezTo>
                  <a:lnTo>
                    <a:pt x="435626" y="40445"/>
                  </a:lnTo>
                  <a:lnTo>
                    <a:pt x="424605" y="40445"/>
                  </a:lnTo>
                  <a:lnTo>
                    <a:pt x="424605" y="32413"/>
                  </a:lnTo>
                  <a:lnTo>
                    <a:pt x="435626" y="32413"/>
                  </a:lnTo>
                  <a:lnTo>
                    <a:pt x="435626" y="17843"/>
                  </a:lnTo>
                  <a:lnTo>
                    <a:pt x="446037" y="17843"/>
                  </a:lnTo>
                  <a:close/>
                  <a:moveTo>
                    <a:pt x="489795" y="77616"/>
                  </a:moveTo>
                  <a:lnTo>
                    <a:pt x="503939" y="32413"/>
                  </a:lnTo>
                  <a:lnTo>
                    <a:pt x="514950" y="32413"/>
                  </a:lnTo>
                  <a:lnTo>
                    <a:pt x="490690" y="102149"/>
                  </a:lnTo>
                  <a:cubicBezTo>
                    <a:pt x="486918" y="112161"/>
                    <a:pt x="480965" y="117176"/>
                    <a:pt x="472830" y="117176"/>
                  </a:cubicBezTo>
                  <a:lnTo>
                    <a:pt x="470745" y="117024"/>
                  </a:lnTo>
                  <a:lnTo>
                    <a:pt x="467030" y="116281"/>
                  </a:lnTo>
                  <a:lnTo>
                    <a:pt x="467030" y="107954"/>
                  </a:lnTo>
                  <a:lnTo>
                    <a:pt x="469706" y="108097"/>
                  </a:lnTo>
                  <a:cubicBezTo>
                    <a:pt x="473278" y="108097"/>
                    <a:pt x="476002" y="107402"/>
                    <a:pt x="477888" y="106023"/>
                  </a:cubicBezTo>
                  <a:cubicBezTo>
                    <a:pt x="479879" y="104633"/>
                    <a:pt x="481508" y="102054"/>
                    <a:pt x="482803" y="98286"/>
                  </a:cubicBezTo>
                  <a:lnTo>
                    <a:pt x="485032" y="92043"/>
                  </a:lnTo>
                  <a:lnTo>
                    <a:pt x="463458" y="32413"/>
                  </a:lnTo>
                  <a:lnTo>
                    <a:pt x="474764" y="32413"/>
                  </a:lnTo>
                  <a:lnTo>
                    <a:pt x="489795" y="77616"/>
                  </a:lnTo>
                  <a:close/>
                  <a:moveTo>
                    <a:pt x="577158" y="8479"/>
                  </a:moveTo>
                  <a:lnTo>
                    <a:pt x="566595" y="8479"/>
                  </a:lnTo>
                  <a:lnTo>
                    <a:pt x="566595" y="101712"/>
                  </a:lnTo>
                  <a:lnTo>
                    <a:pt x="577158" y="101712"/>
                  </a:lnTo>
                  <a:lnTo>
                    <a:pt x="577158" y="110181"/>
                  </a:lnTo>
                  <a:lnTo>
                    <a:pt x="556174" y="110181"/>
                  </a:lnTo>
                  <a:lnTo>
                    <a:pt x="556174" y="0"/>
                  </a:lnTo>
                  <a:lnTo>
                    <a:pt x="577158" y="0"/>
                  </a:lnTo>
                  <a:lnTo>
                    <a:pt x="577158" y="8479"/>
                  </a:lnTo>
                  <a:close/>
                  <a:moveTo>
                    <a:pt x="581920" y="62152"/>
                  </a:moveTo>
                  <a:cubicBezTo>
                    <a:pt x="581920" y="52835"/>
                    <a:pt x="584102" y="45403"/>
                    <a:pt x="588473" y="39855"/>
                  </a:cubicBezTo>
                  <a:cubicBezTo>
                    <a:pt x="592836" y="34202"/>
                    <a:pt x="598589" y="31376"/>
                    <a:pt x="605733" y="31376"/>
                  </a:cubicBezTo>
                  <a:cubicBezTo>
                    <a:pt x="612781" y="31376"/>
                    <a:pt x="618382" y="33755"/>
                    <a:pt x="622554" y="38513"/>
                  </a:cubicBezTo>
                  <a:lnTo>
                    <a:pt x="622554" y="7137"/>
                  </a:lnTo>
                  <a:lnTo>
                    <a:pt x="632822" y="7137"/>
                  </a:lnTo>
                  <a:lnTo>
                    <a:pt x="632822" y="92785"/>
                  </a:lnTo>
                  <a:lnTo>
                    <a:pt x="623297" y="92785"/>
                  </a:lnTo>
                  <a:lnTo>
                    <a:pt x="622849" y="86247"/>
                  </a:lnTo>
                  <a:cubicBezTo>
                    <a:pt x="618677" y="91396"/>
                    <a:pt x="612924" y="93975"/>
                    <a:pt x="605581" y="93975"/>
                  </a:cubicBezTo>
                  <a:cubicBezTo>
                    <a:pt x="598637" y="93975"/>
                    <a:pt x="592931" y="91101"/>
                    <a:pt x="588473" y="85353"/>
                  </a:cubicBezTo>
                  <a:cubicBezTo>
                    <a:pt x="584102" y="79605"/>
                    <a:pt x="581920" y="72116"/>
                    <a:pt x="581920" y="62894"/>
                  </a:cubicBezTo>
                  <a:lnTo>
                    <a:pt x="581920" y="62152"/>
                  </a:lnTo>
                  <a:close/>
                  <a:moveTo>
                    <a:pt x="592188" y="63341"/>
                  </a:moveTo>
                  <a:cubicBezTo>
                    <a:pt x="592188" y="70184"/>
                    <a:pt x="593579" y="75541"/>
                    <a:pt x="596360" y="79405"/>
                  </a:cubicBezTo>
                  <a:cubicBezTo>
                    <a:pt x="599237" y="83269"/>
                    <a:pt x="603152" y="85201"/>
                    <a:pt x="608114" y="85201"/>
                  </a:cubicBezTo>
                  <a:cubicBezTo>
                    <a:pt x="614667" y="85201"/>
                    <a:pt x="619477" y="82231"/>
                    <a:pt x="622554" y="76284"/>
                  </a:cubicBezTo>
                  <a:lnTo>
                    <a:pt x="622554" y="48619"/>
                  </a:lnTo>
                  <a:cubicBezTo>
                    <a:pt x="619477" y="42976"/>
                    <a:pt x="614715" y="40150"/>
                    <a:pt x="608266" y="40150"/>
                  </a:cubicBezTo>
                  <a:cubicBezTo>
                    <a:pt x="603199" y="40150"/>
                    <a:pt x="599237" y="42082"/>
                    <a:pt x="596360" y="45945"/>
                  </a:cubicBezTo>
                  <a:cubicBezTo>
                    <a:pt x="593579" y="49809"/>
                    <a:pt x="592188" y="55614"/>
                    <a:pt x="592188" y="63341"/>
                  </a:cubicBezTo>
                  <a:close/>
                  <a:moveTo>
                    <a:pt x="652615" y="92785"/>
                  </a:moveTo>
                  <a:lnTo>
                    <a:pt x="652615" y="11600"/>
                  </a:lnTo>
                  <a:lnTo>
                    <a:pt x="679256" y="11600"/>
                  </a:lnTo>
                  <a:cubicBezTo>
                    <a:pt x="688086" y="11600"/>
                    <a:pt x="694687" y="13428"/>
                    <a:pt x="699049" y="17101"/>
                  </a:cubicBezTo>
                  <a:cubicBezTo>
                    <a:pt x="703516" y="20670"/>
                    <a:pt x="705745" y="26018"/>
                    <a:pt x="705745" y="33155"/>
                  </a:cubicBezTo>
                  <a:cubicBezTo>
                    <a:pt x="705745" y="37028"/>
                    <a:pt x="704650" y="40445"/>
                    <a:pt x="702469" y="43423"/>
                  </a:cubicBezTo>
                  <a:cubicBezTo>
                    <a:pt x="700392" y="46297"/>
                    <a:pt x="697459" y="48524"/>
                    <a:pt x="693687" y="50114"/>
                  </a:cubicBezTo>
                  <a:cubicBezTo>
                    <a:pt x="698154" y="51303"/>
                    <a:pt x="701630" y="53625"/>
                    <a:pt x="704107" y="57099"/>
                  </a:cubicBezTo>
                  <a:cubicBezTo>
                    <a:pt x="706688" y="60467"/>
                    <a:pt x="707974" y="64531"/>
                    <a:pt x="707974" y="69289"/>
                  </a:cubicBezTo>
                  <a:cubicBezTo>
                    <a:pt x="707974" y="76626"/>
                    <a:pt x="705593" y="82374"/>
                    <a:pt x="700831" y="86542"/>
                  </a:cubicBezTo>
                  <a:cubicBezTo>
                    <a:pt x="696173" y="90701"/>
                    <a:pt x="689524" y="92785"/>
                    <a:pt x="680895" y="92785"/>
                  </a:cubicBezTo>
                  <a:lnTo>
                    <a:pt x="652615" y="92785"/>
                  </a:lnTo>
                  <a:close/>
                  <a:moveTo>
                    <a:pt x="663330" y="54872"/>
                  </a:moveTo>
                  <a:lnTo>
                    <a:pt x="663330" y="84011"/>
                  </a:lnTo>
                  <a:lnTo>
                    <a:pt x="681038" y="84011"/>
                  </a:lnTo>
                  <a:cubicBezTo>
                    <a:pt x="686105" y="84011"/>
                    <a:pt x="690067" y="82726"/>
                    <a:pt x="692944" y="80147"/>
                  </a:cubicBezTo>
                  <a:cubicBezTo>
                    <a:pt x="695820" y="77569"/>
                    <a:pt x="697259" y="74000"/>
                    <a:pt x="697259" y="69441"/>
                  </a:cubicBezTo>
                  <a:cubicBezTo>
                    <a:pt x="697259" y="59725"/>
                    <a:pt x="691905" y="54872"/>
                    <a:pt x="681190" y="54872"/>
                  </a:cubicBezTo>
                  <a:lnTo>
                    <a:pt x="663330" y="54872"/>
                  </a:lnTo>
                  <a:close/>
                  <a:moveTo>
                    <a:pt x="663330" y="46240"/>
                  </a:moveTo>
                  <a:lnTo>
                    <a:pt x="679552" y="46240"/>
                  </a:lnTo>
                  <a:cubicBezTo>
                    <a:pt x="684219" y="46240"/>
                    <a:pt x="687934" y="45108"/>
                    <a:pt x="690715" y="42824"/>
                  </a:cubicBezTo>
                  <a:cubicBezTo>
                    <a:pt x="693591" y="40445"/>
                    <a:pt x="695030" y="37219"/>
                    <a:pt x="695030" y="33155"/>
                  </a:cubicBezTo>
                  <a:cubicBezTo>
                    <a:pt x="695030" y="28702"/>
                    <a:pt x="693744" y="25476"/>
                    <a:pt x="691162" y="23496"/>
                  </a:cubicBezTo>
                  <a:cubicBezTo>
                    <a:pt x="688581" y="21412"/>
                    <a:pt x="684609" y="20375"/>
                    <a:pt x="679256" y="20375"/>
                  </a:cubicBezTo>
                  <a:lnTo>
                    <a:pt x="663330" y="20375"/>
                  </a:lnTo>
                  <a:lnTo>
                    <a:pt x="663330" y="46240"/>
                  </a:lnTo>
                  <a:close/>
                  <a:moveTo>
                    <a:pt x="727472" y="32413"/>
                  </a:moveTo>
                  <a:lnTo>
                    <a:pt x="727777" y="39103"/>
                  </a:lnTo>
                  <a:cubicBezTo>
                    <a:pt x="732139" y="33955"/>
                    <a:pt x="738092" y="31376"/>
                    <a:pt x="745636" y="31376"/>
                  </a:cubicBezTo>
                  <a:cubicBezTo>
                    <a:pt x="754066" y="31376"/>
                    <a:pt x="759819" y="34592"/>
                    <a:pt x="762895" y="41044"/>
                  </a:cubicBezTo>
                  <a:cubicBezTo>
                    <a:pt x="764877" y="38161"/>
                    <a:pt x="767458" y="35839"/>
                    <a:pt x="770639" y="34050"/>
                  </a:cubicBezTo>
                  <a:cubicBezTo>
                    <a:pt x="773906" y="32270"/>
                    <a:pt x="777726" y="31376"/>
                    <a:pt x="782098" y="31376"/>
                  </a:cubicBezTo>
                  <a:cubicBezTo>
                    <a:pt x="795395" y="31376"/>
                    <a:pt x="802138" y="38361"/>
                    <a:pt x="802338" y="52340"/>
                  </a:cubicBezTo>
                  <a:lnTo>
                    <a:pt x="802338" y="92785"/>
                  </a:lnTo>
                  <a:lnTo>
                    <a:pt x="792070" y="92785"/>
                  </a:lnTo>
                  <a:lnTo>
                    <a:pt x="792070" y="52940"/>
                  </a:lnTo>
                  <a:cubicBezTo>
                    <a:pt x="792070" y="48677"/>
                    <a:pt x="791070" y="45498"/>
                    <a:pt x="789089" y="43423"/>
                  </a:cubicBezTo>
                  <a:cubicBezTo>
                    <a:pt x="787108" y="41235"/>
                    <a:pt x="783784" y="40150"/>
                    <a:pt x="779116" y="40150"/>
                  </a:cubicBezTo>
                  <a:cubicBezTo>
                    <a:pt x="775249" y="40150"/>
                    <a:pt x="772020" y="41292"/>
                    <a:pt x="769448" y="43566"/>
                  </a:cubicBezTo>
                  <a:cubicBezTo>
                    <a:pt x="766963" y="45850"/>
                    <a:pt x="765524" y="48924"/>
                    <a:pt x="765124" y="52788"/>
                  </a:cubicBezTo>
                  <a:lnTo>
                    <a:pt x="765124" y="92785"/>
                  </a:lnTo>
                  <a:lnTo>
                    <a:pt x="754856" y="92785"/>
                  </a:lnTo>
                  <a:lnTo>
                    <a:pt x="754856" y="53235"/>
                  </a:lnTo>
                  <a:cubicBezTo>
                    <a:pt x="754856" y="44508"/>
                    <a:pt x="750541" y="40150"/>
                    <a:pt x="741912" y="40150"/>
                  </a:cubicBezTo>
                  <a:cubicBezTo>
                    <a:pt x="735168" y="40150"/>
                    <a:pt x="730548" y="43024"/>
                    <a:pt x="728072" y="48772"/>
                  </a:cubicBezTo>
                  <a:lnTo>
                    <a:pt x="728072" y="92785"/>
                  </a:lnTo>
                  <a:lnTo>
                    <a:pt x="717652" y="92785"/>
                  </a:lnTo>
                  <a:lnTo>
                    <a:pt x="717652" y="32413"/>
                  </a:lnTo>
                  <a:lnTo>
                    <a:pt x="727472" y="32413"/>
                  </a:lnTo>
                  <a:close/>
                  <a:moveTo>
                    <a:pt x="815131" y="0"/>
                  </a:moveTo>
                  <a:lnTo>
                    <a:pt x="836266" y="0"/>
                  </a:lnTo>
                  <a:lnTo>
                    <a:pt x="836266" y="110181"/>
                  </a:lnTo>
                  <a:lnTo>
                    <a:pt x="815131" y="110181"/>
                  </a:lnTo>
                  <a:lnTo>
                    <a:pt x="815131" y="101712"/>
                  </a:lnTo>
                  <a:lnTo>
                    <a:pt x="825998" y="101712"/>
                  </a:lnTo>
                  <a:lnTo>
                    <a:pt x="825998" y="8479"/>
                  </a:lnTo>
                  <a:lnTo>
                    <a:pt x="815131" y="8479"/>
                  </a:lnTo>
                  <a:lnTo>
                    <a:pt x="815131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1"/>
            <p:cNvSpPr/>
            <p:nvPr/>
          </p:nvSpPr>
          <p:spPr>
            <a:xfrm>
              <a:off x="6473999" y="4411145"/>
              <a:ext cx="110281" cy="564144"/>
            </a:xfrm>
            <a:custGeom>
              <a:avLst/>
              <a:gdLst/>
              <a:ahLst/>
              <a:cxnLst/>
              <a:rect l="l" t="t" r="r" b="b"/>
              <a:pathLst>
                <a:path w="110281" h="564144" extrusionOk="0">
                  <a:moveTo>
                    <a:pt x="61020" y="553438"/>
                  </a:moveTo>
                  <a:lnTo>
                    <a:pt x="92869" y="553438"/>
                  </a:lnTo>
                  <a:lnTo>
                    <a:pt x="92869" y="564144"/>
                  </a:lnTo>
                  <a:lnTo>
                    <a:pt x="11609" y="564144"/>
                  </a:lnTo>
                  <a:lnTo>
                    <a:pt x="11609" y="534110"/>
                  </a:lnTo>
                  <a:cubicBezTo>
                    <a:pt x="11609" y="525289"/>
                    <a:pt x="13890" y="518342"/>
                    <a:pt x="18455" y="513288"/>
                  </a:cubicBezTo>
                  <a:cubicBezTo>
                    <a:pt x="22920" y="508235"/>
                    <a:pt x="28923" y="505704"/>
                    <a:pt x="36463" y="505704"/>
                  </a:cubicBezTo>
                  <a:cubicBezTo>
                    <a:pt x="44302" y="505704"/>
                    <a:pt x="50354" y="508188"/>
                    <a:pt x="54620" y="513146"/>
                  </a:cubicBezTo>
                  <a:cubicBezTo>
                    <a:pt x="58886" y="517999"/>
                    <a:pt x="61020" y="525041"/>
                    <a:pt x="61020" y="534253"/>
                  </a:cubicBezTo>
                  <a:lnTo>
                    <a:pt x="61020" y="553438"/>
                  </a:lnTo>
                  <a:close/>
                  <a:moveTo>
                    <a:pt x="52239" y="553438"/>
                  </a:moveTo>
                  <a:lnTo>
                    <a:pt x="52239" y="534110"/>
                  </a:lnTo>
                  <a:cubicBezTo>
                    <a:pt x="52239" y="528362"/>
                    <a:pt x="50900" y="523994"/>
                    <a:pt x="48220" y="521025"/>
                  </a:cubicBezTo>
                  <a:cubicBezTo>
                    <a:pt x="45542" y="517951"/>
                    <a:pt x="41672" y="516410"/>
                    <a:pt x="36612" y="516410"/>
                  </a:cubicBezTo>
                  <a:cubicBezTo>
                    <a:pt x="31750" y="516410"/>
                    <a:pt x="27881" y="517951"/>
                    <a:pt x="25003" y="521025"/>
                  </a:cubicBezTo>
                  <a:cubicBezTo>
                    <a:pt x="22027" y="523994"/>
                    <a:pt x="20489" y="528163"/>
                    <a:pt x="20389" y="533511"/>
                  </a:cubicBezTo>
                  <a:lnTo>
                    <a:pt x="20389" y="553438"/>
                  </a:lnTo>
                  <a:lnTo>
                    <a:pt x="52239" y="553438"/>
                  </a:lnTo>
                  <a:close/>
                  <a:moveTo>
                    <a:pt x="62061" y="492324"/>
                  </a:moveTo>
                  <a:cubicBezTo>
                    <a:pt x="56208" y="492324"/>
                    <a:pt x="50900" y="491182"/>
                    <a:pt x="46137" y="488907"/>
                  </a:cubicBezTo>
                  <a:cubicBezTo>
                    <a:pt x="41375" y="486528"/>
                    <a:pt x="37753" y="483255"/>
                    <a:pt x="35272" y="479086"/>
                  </a:cubicBezTo>
                  <a:cubicBezTo>
                    <a:pt x="32693" y="474928"/>
                    <a:pt x="31403" y="470217"/>
                    <a:pt x="31403" y="464964"/>
                  </a:cubicBezTo>
                  <a:cubicBezTo>
                    <a:pt x="31403" y="456742"/>
                    <a:pt x="34231" y="450099"/>
                    <a:pt x="39886" y="445036"/>
                  </a:cubicBezTo>
                  <a:cubicBezTo>
                    <a:pt x="45542" y="439888"/>
                    <a:pt x="53131" y="437309"/>
                    <a:pt x="62656" y="437309"/>
                  </a:cubicBezTo>
                  <a:lnTo>
                    <a:pt x="63401" y="437309"/>
                  </a:lnTo>
                  <a:cubicBezTo>
                    <a:pt x="69254" y="437309"/>
                    <a:pt x="74513" y="438451"/>
                    <a:pt x="79177" y="440725"/>
                  </a:cubicBezTo>
                  <a:cubicBezTo>
                    <a:pt x="83840" y="443009"/>
                    <a:pt x="87511" y="446226"/>
                    <a:pt x="90190" y="450394"/>
                  </a:cubicBezTo>
                  <a:cubicBezTo>
                    <a:pt x="92770" y="454553"/>
                    <a:pt x="94059" y="459368"/>
                    <a:pt x="94059" y="464812"/>
                  </a:cubicBezTo>
                  <a:cubicBezTo>
                    <a:pt x="94059" y="472948"/>
                    <a:pt x="91231" y="479591"/>
                    <a:pt x="85576" y="484739"/>
                  </a:cubicBezTo>
                  <a:cubicBezTo>
                    <a:pt x="79821" y="489792"/>
                    <a:pt x="72231" y="492324"/>
                    <a:pt x="62806" y="492324"/>
                  </a:cubicBezTo>
                  <a:lnTo>
                    <a:pt x="62061" y="492324"/>
                  </a:lnTo>
                  <a:close/>
                  <a:moveTo>
                    <a:pt x="63401" y="481913"/>
                  </a:moveTo>
                  <a:cubicBezTo>
                    <a:pt x="70049" y="481913"/>
                    <a:pt x="75407" y="480381"/>
                    <a:pt x="79475" y="477307"/>
                  </a:cubicBezTo>
                  <a:cubicBezTo>
                    <a:pt x="83542" y="474138"/>
                    <a:pt x="85576" y="469969"/>
                    <a:pt x="85576" y="464812"/>
                  </a:cubicBezTo>
                  <a:cubicBezTo>
                    <a:pt x="85576" y="459559"/>
                    <a:pt x="83542" y="455400"/>
                    <a:pt x="79475" y="452326"/>
                  </a:cubicBezTo>
                  <a:cubicBezTo>
                    <a:pt x="75308" y="449252"/>
                    <a:pt x="69503" y="447720"/>
                    <a:pt x="62061" y="447720"/>
                  </a:cubicBezTo>
                  <a:cubicBezTo>
                    <a:pt x="55513" y="447720"/>
                    <a:pt x="50204" y="449300"/>
                    <a:pt x="46137" y="452478"/>
                  </a:cubicBezTo>
                  <a:cubicBezTo>
                    <a:pt x="41970" y="455552"/>
                    <a:pt x="39886" y="459711"/>
                    <a:pt x="39886" y="464964"/>
                  </a:cubicBezTo>
                  <a:cubicBezTo>
                    <a:pt x="39886" y="470017"/>
                    <a:pt x="41920" y="474138"/>
                    <a:pt x="45988" y="477307"/>
                  </a:cubicBezTo>
                  <a:cubicBezTo>
                    <a:pt x="49957" y="480381"/>
                    <a:pt x="55761" y="481913"/>
                    <a:pt x="63401" y="481913"/>
                  </a:cubicBezTo>
                  <a:close/>
                  <a:moveTo>
                    <a:pt x="78581" y="369504"/>
                  </a:moveTo>
                  <a:lnTo>
                    <a:pt x="32445" y="357904"/>
                  </a:lnTo>
                  <a:lnTo>
                    <a:pt x="32445" y="347645"/>
                  </a:lnTo>
                  <a:lnTo>
                    <a:pt x="92869" y="365193"/>
                  </a:lnTo>
                  <a:lnTo>
                    <a:pt x="92869" y="373520"/>
                  </a:lnTo>
                  <a:lnTo>
                    <a:pt x="47030" y="388242"/>
                  </a:lnTo>
                  <a:lnTo>
                    <a:pt x="92869" y="402517"/>
                  </a:lnTo>
                  <a:lnTo>
                    <a:pt x="92869" y="410844"/>
                  </a:lnTo>
                  <a:lnTo>
                    <a:pt x="32445" y="428383"/>
                  </a:lnTo>
                  <a:lnTo>
                    <a:pt x="32445" y="418124"/>
                  </a:lnTo>
                  <a:lnTo>
                    <a:pt x="77689" y="406228"/>
                  </a:lnTo>
                  <a:lnTo>
                    <a:pt x="32445" y="392106"/>
                  </a:lnTo>
                  <a:lnTo>
                    <a:pt x="32445" y="383922"/>
                  </a:lnTo>
                  <a:lnTo>
                    <a:pt x="78581" y="369504"/>
                  </a:lnTo>
                  <a:close/>
                  <a:moveTo>
                    <a:pt x="94059" y="312253"/>
                  </a:moveTo>
                  <a:cubicBezTo>
                    <a:pt x="94059" y="320485"/>
                    <a:pt x="91381" y="327175"/>
                    <a:pt x="86023" y="332333"/>
                  </a:cubicBezTo>
                  <a:cubicBezTo>
                    <a:pt x="80565" y="337386"/>
                    <a:pt x="73323" y="339908"/>
                    <a:pt x="64294" y="339908"/>
                  </a:cubicBezTo>
                  <a:lnTo>
                    <a:pt x="62508" y="339908"/>
                  </a:lnTo>
                  <a:cubicBezTo>
                    <a:pt x="56456" y="339908"/>
                    <a:pt x="51098" y="338776"/>
                    <a:pt x="46434" y="336492"/>
                  </a:cubicBezTo>
                  <a:cubicBezTo>
                    <a:pt x="41672" y="334217"/>
                    <a:pt x="38001" y="331039"/>
                    <a:pt x="35422" y="326975"/>
                  </a:cubicBezTo>
                  <a:cubicBezTo>
                    <a:pt x="32742" y="322817"/>
                    <a:pt x="31403" y="318354"/>
                    <a:pt x="31403" y="313595"/>
                  </a:cubicBezTo>
                  <a:cubicBezTo>
                    <a:pt x="31403" y="305763"/>
                    <a:pt x="33982" y="299663"/>
                    <a:pt x="39142" y="295305"/>
                  </a:cubicBezTo>
                  <a:cubicBezTo>
                    <a:pt x="44302" y="290946"/>
                    <a:pt x="51693" y="288757"/>
                    <a:pt x="61317" y="288757"/>
                  </a:cubicBezTo>
                  <a:lnTo>
                    <a:pt x="65633" y="288757"/>
                  </a:lnTo>
                  <a:lnTo>
                    <a:pt x="65633" y="329650"/>
                  </a:lnTo>
                  <a:cubicBezTo>
                    <a:pt x="71586" y="329450"/>
                    <a:pt x="76398" y="327718"/>
                    <a:pt x="80070" y="324444"/>
                  </a:cubicBezTo>
                  <a:cubicBezTo>
                    <a:pt x="83741" y="321075"/>
                    <a:pt x="85576" y="316812"/>
                    <a:pt x="85576" y="311663"/>
                  </a:cubicBezTo>
                  <a:cubicBezTo>
                    <a:pt x="85576" y="308095"/>
                    <a:pt x="84833" y="305069"/>
                    <a:pt x="83344" y="302594"/>
                  </a:cubicBezTo>
                  <a:cubicBezTo>
                    <a:pt x="81856" y="300015"/>
                    <a:pt x="79871" y="297731"/>
                    <a:pt x="77391" y="295752"/>
                  </a:cubicBezTo>
                  <a:lnTo>
                    <a:pt x="82302" y="289509"/>
                  </a:lnTo>
                  <a:cubicBezTo>
                    <a:pt x="90141" y="294562"/>
                    <a:pt x="94059" y="302147"/>
                    <a:pt x="94059" y="312253"/>
                  </a:cubicBezTo>
                  <a:close/>
                  <a:moveTo>
                    <a:pt x="39886" y="313595"/>
                  </a:moveTo>
                  <a:cubicBezTo>
                    <a:pt x="39886" y="317754"/>
                    <a:pt x="41424" y="321275"/>
                    <a:pt x="44500" y="324149"/>
                  </a:cubicBezTo>
                  <a:cubicBezTo>
                    <a:pt x="47476" y="326928"/>
                    <a:pt x="51693" y="328612"/>
                    <a:pt x="57150" y="329202"/>
                  </a:cubicBezTo>
                  <a:lnTo>
                    <a:pt x="57150" y="299026"/>
                  </a:lnTo>
                  <a:lnTo>
                    <a:pt x="56406" y="299026"/>
                  </a:lnTo>
                  <a:cubicBezTo>
                    <a:pt x="51147" y="299321"/>
                    <a:pt x="47079" y="300758"/>
                    <a:pt x="44202" y="303337"/>
                  </a:cubicBezTo>
                  <a:cubicBezTo>
                    <a:pt x="41325" y="305811"/>
                    <a:pt x="39886" y="309227"/>
                    <a:pt x="39886" y="313595"/>
                  </a:cubicBezTo>
                  <a:close/>
                  <a:moveTo>
                    <a:pt x="41672" y="250996"/>
                  </a:moveTo>
                  <a:cubicBezTo>
                    <a:pt x="41474" y="252576"/>
                    <a:pt x="41375" y="254260"/>
                    <a:pt x="41375" y="256049"/>
                  </a:cubicBezTo>
                  <a:cubicBezTo>
                    <a:pt x="41375" y="262892"/>
                    <a:pt x="44251" y="267498"/>
                    <a:pt x="50006" y="269877"/>
                  </a:cubicBezTo>
                  <a:lnTo>
                    <a:pt x="92869" y="269877"/>
                  </a:lnTo>
                  <a:lnTo>
                    <a:pt x="92869" y="280135"/>
                  </a:lnTo>
                  <a:lnTo>
                    <a:pt x="32445" y="280135"/>
                  </a:lnTo>
                  <a:lnTo>
                    <a:pt x="32445" y="270172"/>
                  </a:lnTo>
                  <a:lnTo>
                    <a:pt x="39439" y="270029"/>
                  </a:lnTo>
                  <a:cubicBezTo>
                    <a:pt x="34081" y="266660"/>
                    <a:pt x="31403" y="261845"/>
                    <a:pt x="31403" y="255602"/>
                  </a:cubicBezTo>
                  <a:cubicBezTo>
                    <a:pt x="31403" y="253623"/>
                    <a:pt x="31651" y="252081"/>
                    <a:pt x="32147" y="250996"/>
                  </a:cubicBezTo>
                  <a:lnTo>
                    <a:pt x="41672" y="250996"/>
                  </a:lnTo>
                  <a:close/>
                  <a:moveTo>
                    <a:pt x="8483" y="192261"/>
                  </a:moveTo>
                  <a:lnTo>
                    <a:pt x="8483" y="202814"/>
                  </a:lnTo>
                  <a:lnTo>
                    <a:pt x="101798" y="202814"/>
                  </a:lnTo>
                  <a:lnTo>
                    <a:pt x="101798" y="192261"/>
                  </a:lnTo>
                  <a:lnTo>
                    <a:pt x="110281" y="192261"/>
                  </a:lnTo>
                  <a:lnTo>
                    <a:pt x="110281" y="213225"/>
                  </a:lnTo>
                  <a:lnTo>
                    <a:pt x="0" y="213225"/>
                  </a:lnTo>
                  <a:lnTo>
                    <a:pt x="0" y="192261"/>
                  </a:lnTo>
                  <a:lnTo>
                    <a:pt x="8483" y="192261"/>
                  </a:lnTo>
                  <a:close/>
                  <a:moveTo>
                    <a:pt x="86916" y="147800"/>
                  </a:moveTo>
                  <a:cubicBezTo>
                    <a:pt x="91678" y="151768"/>
                    <a:pt x="94059" y="157659"/>
                    <a:pt x="94059" y="165491"/>
                  </a:cubicBezTo>
                  <a:cubicBezTo>
                    <a:pt x="94059" y="171934"/>
                    <a:pt x="92174" y="176844"/>
                    <a:pt x="88404" y="180213"/>
                  </a:cubicBezTo>
                  <a:cubicBezTo>
                    <a:pt x="84633" y="183582"/>
                    <a:pt x="79078" y="185266"/>
                    <a:pt x="71736" y="185266"/>
                  </a:cubicBezTo>
                  <a:lnTo>
                    <a:pt x="32445" y="185266"/>
                  </a:lnTo>
                  <a:lnTo>
                    <a:pt x="32445" y="175007"/>
                  </a:lnTo>
                  <a:lnTo>
                    <a:pt x="71438" y="175007"/>
                  </a:lnTo>
                  <a:cubicBezTo>
                    <a:pt x="80665" y="175007"/>
                    <a:pt x="85278" y="171296"/>
                    <a:pt x="85278" y="163854"/>
                  </a:cubicBezTo>
                  <a:cubicBezTo>
                    <a:pt x="85278" y="155927"/>
                    <a:pt x="82302" y="150674"/>
                    <a:pt x="76349" y="148095"/>
                  </a:cubicBezTo>
                  <a:lnTo>
                    <a:pt x="32445" y="148095"/>
                  </a:lnTo>
                  <a:lnTo>
                    <a:pt x="32445" y="137684"/>
                  </a:lnTo>
                  <a:lnTo>
                    <a:pt x="92869" y="137684"/>
                  </a:lnTo>
                  <a:lnTo>
                    <a:pt x="92869" y="147505"/>
                  </a:lnTo>
                  <a:lnTo>
                    <a:pt x="86916" y="147800"/>
                  </a:lnTo>
                  <a:close/>
                  <a:moveTo>
                    <a:pt x="67270" y="99323"/>
                  </a:moveTo>
                  <a:lnTo>
                    <a:pt x="77986" y="97686"/>
                  </a:lnTo>
                  <a:lnTo>
                    <a:pt x="68312" y="95459"/>
                  </a:lnTo>
                  <a:lnTo>
                    <a:pt x="11609" y="79396"/>
                  </a:lnTo>
                  <a:lnTo>
                    <a:pt x="11609" y="70327"/>
                  </a:lnTo>
                  <a:lnTo>
                    <a:pt x="68312" y="54720"/>
                  </a:lnTo>
                  <a:lnTo>
                    <a:pt x="78135" y="52483"/>
                  </a:lnTo>
                  <a:lnTo>
                    <a:pt x="67122" y="50704"/>
                  </a:lnTo>
                  <a:lnTo>
                    <a:pt x="11609" y="38066"/>
                  </a:lnTo>
                  <a:lnTo>
                    <a:pt x="11609" y="27360"/>
                  </a:lnTo>
                  <a:lnTo>
                    <a:pt x="92869" y="46983"/>
                  </a:lnTo>
                  <a:lnTo>
                    <a:pt x="92869" y="56794"/>
                  </a:lnTo>
                  <a:lnTo>
                    <a:pt x="33636" y="73600"/>
                  </a:lnTo>
                  <a:lnTo>
                    <a:pt x="27384" y="74790"/>
                  </a:lnTo>
                  <a:lnTo>
                    <a:pt x="33636" y="76132"/>
                  </a:lnTo>
                  <a:lnTo>
                    <a:pt x="92869" y="93375"/>
                  </a:lnTo>
                  <a:lnTo>
                    <a:pt x="92869" y="103187"/>
                  </a:lnTo>
                  <a:lnTo>
                    <a:pt x="11609" y="122819"/>
                  </a:lnTo>
                  <a:lnTo>
                    <a:pt x="11609" y="112113"/>
                  </a:lnTo>
                  <a:lnTo>
                    <a:pt x="67270" y="99323"/>
                  </a:lnTo>
                  <a:close/>
                  <a:moveTo>
                    <a:pt x="0" y="21107"/>
                  </a:moveTo>
                  <a:lnTo>
                    <a:pt x="0" y="0"/>
                  </a:lnTo>
                  <a:lnTo>
                    <a:pt x="110281" y="0"/>
                  </a:lnTo>
                  <a:lnTo>
                    <a:pt x="110281" y="21107"/>
                  </a:lnTo>
                  <a:lnTo>
                    <a:pt x="101798" y="21107"/>
                  </a:lnTo>
                  <a:lnTo>
                    <a:pt x="101798" y="10259"/>
                  </a:lnTo>
                  <a:lnTo>
                    <a:pt x="8483" y="10259"/>
                  </a:lnTo>
                  <a:lnTo>
                    <a:pt x="8483" y="21107"/>
                  </a:lnTo>
                  <a:lnTo>
                    <a:pt x="0" y="21107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1"/>
            <p:cNvSpPr/>
            <p:nvPr/>
          </p:nvSpPr>
          <p:spPr>
            <a:xfrm>
              <a:off x="6811393" y="5737508"/>
              <a:ext cx="329504" cy="83563"/>
            </a:xfrm>
            <a:custGeom>
              <a:avLst/>
              <a:gdLst/>
              <a:ahLst/>
              <a:cxnLst/>
              <a:rect l="l" t="t" r="r" b="b"/>
              <a:pathLst>
                <a:path w="329504" h="83563" extrusionOk="0">
                  <a:moveTo>
                    <a:pt x="51345" y="47725"/>
                  </a:moveTo>
                  <a:cubicBezTo>
                    <a:pt x="51345" y="59820"/>
                    <a:pt x="49261" y="68842"/>
                    <a:pt x="45094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2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2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69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7" y="33603"/>
                  </a:moveTo>
                  <a:cubicBezTo>
                    <a:pt x="40927" y="24876"/>
                    <a:pt x="39687" y="18538"/>
                    <a:pt x="37207" y="14570"/>
                  </a:cubicBezTo>
                  <a:cubicBezTo>
                    <a:pt x="34825" y="10506"/>
                    <a:pt x="30956" y="8469"/>
                    <a:pt x="25598" y="8469"/>
                  </a:cubicBezTo>
                  <a:cubicBezTo>
                    <a:pt x="20340" y="8469"/>
                    <a:pt x="16470" y="10506"/>
                    <a:pt x="13989" y="14570"/>
                  </a:cubicBezTo>
                  <a:cubicBezTo>
                    <a:pt x="11608" y="18538"/>
                    <a:pt x="10417" y="24628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8"/>
                    <a:pt x="14138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7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7" y="50551"/>
                  </a:cubicBezTo>
                  <a:lnTo>
                    <a:pt x="40927" y="33603"/>
                  </a:lnTo>
                  <a:close/>
                  <a:moveTo>
                    <a:pt x="68311" y="77026"/>
                  </a:moveTo>
                  <a:cubicBezTo>
                    <a:pt x="68311" y="75237"/>
                    <a:pt x="68808" y="73752"/>
                    <a:pt x="69800" y="72563"/>
                  </a:cubicBezTo>
                  <a:cubicBezTo>
                    <a:pt x="70892" y="71373"/>
                    <a:pt x="72479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79" y="82974"/>
                    <a:pt x="70892" y="82422"/>
                    <a:pt x="69800" y="81337"/>
                  </a:cubicBezTo>
                  <a:cubicBezTo>
                    <a:pt x="68808" y="80147"/>
                    <a:pt x="68311" y="78710"/>
                    <a:pt x="68311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2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2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69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3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69"/>
                    <a:pt x="120848" y="8469"/>
                  </a:cubicBezTo>
                  <a:cubicBezTo>
                    <a:pt x="115590" y="8469"/>
                    <a:pt x="111720" y="10506"/>
                    <a:pt x="109239" y="14570"/>
                  </a:cubicBezTo>
                  <a:cubicBezTo>
                    <a:pt x="106858" y="18538"/>
                    <a:pt x="105667" y="24628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8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3"/>
                  </a:lnTo>
                  <a:close/>
                  <a:moveTo>
                    <a:pt x="213270" y="47725"/>
                  </a:moveTo>
                  <a:cubicBezTo>
                    <a:pt x="213270" y="59820"/>
                    <a:pt x="211187" y="68842"/>
                    <a:pt x="207020" y="74790"/>
                  </a:cubicBezTo>
                  <a:cubicBezTo>
                    <a:pt x="202952" y="80642"/>
                    <a:pt x="196503" y="83564"/>
                    <a:pt x="187672" y="83564"/>
                  </a:cubicBezTo>
                  <a:cubicBezTo>
                    <a:pt x="179040" y="83564"/>
                    <a:pt x="172641" y="80690"/>
                    <a:pt x="168473" y="74942"/>
                  </a:cubicBezTo>
                  <a:cubicBezTo>
                    <a:pt x="164306" y="69194"/>
                    <a:pt x="162123" y="60562"/>
                    <a:pt x="161925" y="49067"/>
                  </a:cubicBezTo>
                  <a:lnTo>
                    <a:pt x="161925" y="35392"/>
                  </a:lnTo>
                  <a:cubicBezTo>
                    <a:pt x="161925" y="23391"/>
                    <a:pt x="163959" y="14522"/>
                    <a:pt x="168027" y="8774"/>
                  </a:cubicBezTo>
                  <a:cubicBezTo>
                    <a:pt x="172194" y="2922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69"/>
                  </a:cubicBezTo>
                  <a:cubicBezTo>
                    <a:pt x="211038" y="14027"/>
                    <a:pt x="213171" y="22649"/>
                    <a:pt x="213270" y="34345"/>
                  </a:cubicBezTo>
                  <a:lnTo>
                    <a:pt x="213270" y="47725"/>
                  </a:lnTo>
                  <a:close/>
                  <a:moveTo>
                    <a:pt x="202853" y="33603"/>
                  </a:moveTo>
                  <a:cubicBezTo>
                    <a:pt x="202853" y="24876"/>
                    <a:pt x="201612" y="18538"/>
                    <a:pt x="199132" y="14570"/>
                  </a:cubicBezTo>
                  <a:cubicBezTo>
                    <a:pt x="196750" y="10506"/>
                    <a:pt x="192881" y="8469"/>
                    <a:pt x="187523" y="8469"/>
                  </a:cubicBezTo>
                  <a:cubicBezTo>
                    <a:pt x="182265" y="8469"/>
                    <a:pt x="178395" y="10506"/>
                    <a:pt x="175914" y="14570"/>
                  </a:cubicBezTo>
                  <a:cubicBezTo>
                    <a:pt x="173533" y="18538"/>
                    <a:pt x="172342" y="24628"/>
                    <a:pt x="172342" y="32860"/>
                  </a:cubicBezTo>
                  <a:lnTo>
                    <a:pt x="172342" y="49362"/>
                  </a:lnTo>
                  <a:cubicBezTo>
                    <a:pt x="172342" y="58088"/>
                    <a:pt x="173583" y="64578"/>
                    <a:pt x="176064" y="68842"/>
                  </a:cubicBezTo>
                  <a:cubicBezTo>
                    <a:pt x="178643" y="73010"/>
                    <a:pt x="182512" y="75085"/>
                    <a:pt x="187672" y="75085"/>
                  </a:cubicBezTo>
                  <a:cubicBezTo>
                    <a:pt x="192733" y="75085"/>
                    <a:pt x="196503" y="73105"/>
                    <a:pt x="198983" y="69137"/>
                  </a:cubicBezTo>
                  <a:cubicBezTo>
                    <a:pt x="201463" y="65178"/>
                    <a:pt x="202753" y="58983"/>
                    <a:pt x="202853" y="50551"/>
                  </a:cubicBezTo>
                  <a:lnTo>
                    <a:pt x="202853" y="33603"/>
                  </a:lnTo>
                  <a:close/>
                  <a:moveTo>
                    <a:pt x="279946" y="47725"/>
                  </a:moveTo>
                  <a:cubicBezTo>
                    <a:pt x="279946" y="59820"/>
                    <a:pt x="277862" y="68842"/>
                    <a:pt x="273695" y="74790"/>
                  </a:cubicBezTo>
                  <a:cubicBezTo>
                    <a:pt x="269627" y="80642"/>
                    <a:pt x="263178" y="83564"/>
                    <a:pt x="254347" y="83564"/>
                  </a:cubicBezTo>
                  <a:cubicBezTo>
                    <a:pt x="245715" y="83564"/>
                    <a:pt x="239316" y="80690"/>
                    <a:pt x="235148" y="74942"/>
                  </a:cubicBezTo>
                  <a:cubicBezTo>
                    <a:pt x="230981" y="69194"/>
                    <a:pt x="228798" y="60562"/>
                    <a:pt x="228600" y="49067"/>
                  </a:cubicBezTo>
                  <a:lnTo>
                    <a:pt x="228600" y="35392"/>
                  </a:lnTo>
                  <a:cubicBezTo>
                    <a:pt x="228600" y="23391"/>
                    <a:pt x="230634" y="14522"/>
                    <a:pt x="234702" y="8774"/>
                  </a:cubicBezTo>
                  <a:cubicBezTo>
                    <a:pt x="238869" y="2922"/>
                    <a:pt x="245368" y="0"/>
                    <a:pt x="254198" y="0"/>
                  </a:cubicBezTo>
                  <a:cubicBezTo>
                    <a:pt x="262929" y="0"/>
                    <a:pt x="269378" y="2826"/>
                    <a:pt x="273546" y="8469"/>
                  </a:cubicBezTo>
                  <a:cubicBezTo>
                    <a:pt x="277713" y="14027"/>
                    <a:pt x="279846" y="22649"/>
                    <a:pt x="279946" y="34345"/>
                  </a:cubicBezTo>
                  <a:lnTo>
                    <a:pt x="279946" y="47725"/>
                  </a:lnTo>
                  <a:close/>
                  <a:moveTo>
                    <a:pt x="269528" y="33603"/>
                  </a:moveTo>
                  <a:cubicBezTo>
                    <a:pt x="269528" y="24876"/>
                    <a:pt x="268287" y="18538"/>
                    <a:pt x="265807" y="14570"/>
                  </a:cubicBezTo>
                  <a:cubicBezTo>
                    <a:pt x="263425" y="10506"/>
                    <a:pt x="259556" y="8469"/>
                    <a:pt x="254198" y="8469"/>
                  </a:cubicBezTo>
                  <a:cubicBezTo>
                    <a:pt x="248940" y="8469"/>
                    <a:pt x="245070" y="10506"/>
                    <a:pt x="242589" y="14570"/>
                  </a:cubicBezTo>
                  <a:cubicBezTo>
                    <a:pt x="240208" y="18538"/>
                    <a:pt x="239017" y="24628"/>
                    <a:pt x="239017" y="32860"/>
                  </a:cubicBezTo>
                  <a:lnTo>
                    <a:pt x="239017" y="49362"/>
                  </a:lnTo>
                  <a:cubicBezTo>
                    <a:pt x="239017" y="58088"/>
                    <a:pt x="240258" y="64578"/>
                    <a:pt x="242739" y="68842"/>
                  </a:cubicBezTo>
                  <a:cubicBezTo>
                    <a:pt x="245318" y="73010"/>
                    <a:pt x="249187" y="75085"/>
                    <a:pt x="254347" y="75085"/>
                  </a:cubicBezTo>
                  <a:cubicBezTo>
                    <a:pt x="259408" y="75085"/>
                    <a:pt x="263178" y="73105"/>
                    <a:pt x="265658" y="69137"/>
                  </a:cubicBezTo>
                  <a:cubicBezTo>
                    <a:pt x="268138" y="65178"/>
                    <a:pt x="269428" y="58983"/>
                    <a:pt x="269528" y="50551"/>
                  </a:cubicBezTo>
                  <a:lnTo>
                    <a:pt x="269528" y="33603"/>
                  </a:lnTo>
                  <a:close/>
                  <a:moveTo>
                    <a:pt x="329505" y="82374"/>
                  </a:moveTo>
                  <a:lnTo>
                    <a:pt x="319236" y="82374"/>
                  </a:lnTo>
                  <a:lnTo>
                    <a:pt x="319236" y="13675"/>
                  </a:lnTo>
                  <a:lnTo>
                    <a:pt x="298400" y="21260"/>
                  </a:lnTo>
                  <a:lnTo>
                    <a:pt x="298400" y="11896"/>
                  </a:lnTo>
                  <a:lnTo>
                    <a:pt x="328017" y="742"/>
                  </a:lnTo>
                  <a:lnTo>
                    <a:pt x="329505" y="742"/>
                  </a:lnTo>
                  <a:lnTo>
                    <a:pt x="32950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1"/>
            <p:cNvSpPr/>
            <p:nvPr/>
          </p:nvSpPr>
          <p:spPr>
            <a:xfrm>
              <a:off x="6878068" y="5482639"/>
              <a:ext cx="262829" cy="83573"/>
            </a:xfrm>
            <a:custGeom>
              <a:avLst/>
              <a:gdLst/>
              <a:ahLst/>
              <a:cxnLst/>
              <a:rect l="l" t="t" r="r" b="b"/>
              <a:pathLst>
                <a:path w="262829" h="83573" extrusionOk="0">
                  <a:moveTo>
                    <a:pt x="51345" y="47735"/>
                  </a:moveTo>
                  <a:cubicBezTo>
                    <a:pt x="51345" y="59830"/>
                    <a:pt x="49262" y="68852"/>
                    <a:pt x="45095" y="74799"/>
                  </a:cubicBezTo>
                  <a:cubicBezTo>
                    <a:pt x="41027" y="80642"/>
                    <a:pt x="34578" y="83574"/>
                    <a:pt x="25747" y="83574"/>
                  </a:cubicBezTo>
                  <a:cubicBezTo>
                    <a:pt x="17115" y="83574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49"/>
                    <a:pt x="51345" y="34355"/>
                  </a:cubicBezTo>
                  <a:lnTo>
                    <a:pt x="51345" y="47735"/>
                  </a:lnTo>
                  <a:close/>
                  <a:moveTo>
                    <a:pt x="40928" y="33612"/>
                  </a:moveTo>
                  <a:cubicBezTo>
                    <a:pt x="40928" y="24886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2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7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7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2"/>
                    <a:pt x="76746" y="82974"/>
                    <a:pt x="74563" y="82974"/>
                  </a:cubicBezTo>
                  <a:cubicBezTo>
                    <a:pt x="72480" y="82974"/>
                    <a:pt x="70892" y="8243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35"/>
                  </a:moveTo>
                  <a:cubicBezTo>
                    <a:pt x="146595" y="59830"/>
                    <a:pt x="144512" y="68852"/>
                    <a:pt x="140345" y="74799"/>
                  </a:cubicBezTo>
                  <a:cubicBezTo>
                    <a:pt x="136277" y="80642"/>
                    <a:pt x="129828" y="83574"/>
                    <a:pt x="120997" y="83574"/>
                  </a:cubicBezTo>
                  <a:cubicBezTo>
                    <a:pt x="112365" y="83574"/>
                    <a:pt x="105966" y="80690"/>
                    <a:pt x="101798" y="74942"/>
                  </a:cubicBezTo>
                  <a:cubicBezTo>
                    <a:pt x="97631" y="69194"/>
                    <a:pt x="95448" y="60572"/>
                    <a:pt x="95250" y="49076"/>
                  </a:cubicBezTo>
                  <a:lnTo>
                    <a:pt x="95250" y="35392"/>
                  </a:lnTo>
                  <a:cubicBezTo>
                    <a:pt x="95250" y="23401"/>
                    <a:pt x="97284" y="14522"/>
                    <a:pt x="101352" y="8774"/>
                  </a:cubicBezTo>
                  <a:cubicBezTo>
                    <a:pt x="105519" y="293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9"/>
                  </a:cubicBezTo>
                  <a:cubicBezTo>
                    <a:pt x="144363" y="14027"/>
                    <a:pt x="146496" y="22649"/>
                    <a:pt x="146595" y="34355"/>
                  </a:cubicBezTo>
                  <a:lnTo>
                    <a:pt x="146595" y="47735"/>
                  </a:lnTo>
                  <a:close/>
                  <a:moveTo>
                    <a:pt x="136178" y="33612"/>
                  </a:moveTo>
                  <a:cubicBezTo>
                    <a:pt x="136178" y="24886"/>
                    <a:pt x="134937" y="18538"/>
                    <a:pt x="132457" y="14579"/>
                  </a:cubicBezTo>
                  <a:cubicBezTo>
                    <a:pt x="130075" y="10506"/>
                    <a:pt x="126206" y="8479"/>
                    <a:pt x="120848" y="8479"/>
                  </a:cubicBezTo>
                  <a:cubicBezTo>
                    <a:pt x="115590" y="8479"/>
                    <a:pt x="111720" y="10506"/>
                    <a:pt x="109239" y="14579"/>
                  </a:cubicBezTo>
                  <a:cubicBezTo>
                    <a:pt x="106858" y="18538"/>
                    <a:pt x="105667" y="24638"/>
                    <a:pt x="105667" y="32860"/>
                  </a:cubicBezTo>
                  <a:lnTo>
                    <a:pt x="105667" y="49371"/>
                  </a:lnTo>
                  <a:cubicBezTo>
                    <a:pt x="105667" y="58088"/>
                    <a:pt x="106908" y="64588"/>
                    <a:pt x="109389" y="68852"/>
                  </a:cubicBezTo>
                  <a:cubicBezTo>
                    <a:pt x="111968" y="73010"/>
                    <a:pt x="115837" y="75094"/>
                    <a:pt x="120997" y="75094"/>
                  </a:cubicBezTo>
                  <a:cubicBezTo>
                    <a:pt x="126058" y="75094"/>
                    <a:pt x="129828" y="73115"/>
                    <a:pt x="132308" y="69147"/>
                  </a:cubicBezTo>
                  <a:cubicBezTo>
                    <a:pt x="134788" y="65178"/>
                    <a:pt x="136078" y="58983"/>
                    <a:pt x="136178" y="50561"/>
                  </a:cubicBezTo>
                  <a:lnTo>
                    <a:pt x="136178" y="33612"/>
                  </a:lnTo>
                  <a:close/>
                  <a:moveTo>
                    <a:pt x="213270" y="47735"/>
                  </a:moveTo>
                  <a:cubicBezTo>
                    <a:pt x="213270" y="59830"/>
                    <a:pt x="211187" y="68852"/>
                    <a:pt x="207020" y="74799"/>
                  </a:cubicBezTo>
                  <a:cubicBezTo>
                    <a:pt x="202952" y="80642"/>
                    <a:pt x="196503" y="83574"/>
                    <a:pt x="187672" y="83574"/>
                  </a:cubicBezTo>
                  <a:cubicBezTo>
                    <a:pt x="179040" y="83574"/>
                    <a:pt x="172641" y="80690"/>
                    <a:pt x="168473" y="74942"/>
                  </a:cubicBezTo>
                  <a:cubicBezTo>
                    <a:pt x="164306" y="69194"/>
                    <a:pt x="162123" y="60572"/>
                    <a:pt x="161925" y="49076"/>
                  </a:cubicBezTo>
                  <a:lnTo>
                    <a:pt x="161925" y="35392"/>
                  </a:lnTo>
                  <a:cubicBezTo>
                    <a:pt x="161925" y="23401"/>
                    <a:pt x="163959" y="14522"/>
                    <a:pt x="168027" y="8774"/>
                  </a:cubicBezTo>
                  <a:cubicBezTo>
                    <a:pt x="172194" y="2931"/>
                    <a:pt x="178693" y="0"/>
                    <a:pt x="187523" y="0"/>
                  </a:cubicBezTo>
                  <a:cubicBezTo>
                    <a:pt x="196254" y="0"/>
                    <a:pt x="202703" y="2826"/>
                    <a:pt x="206871" y="8479"/>
                  </a:cubicBezTo>
                  <a:cubicBezTo>
                    <a:pt x="211038" y="14027"/>
                    <a:pt x="213171" y="22649"/>
                    <a:pt x="213270" y="34355"/>
                  </a:cubicBezTo>
                  <a:lnTo>
                    <a:pt x="213270" y="47735"/>
                  </a:lnTo>
                  <a:close/>
                  <a:moveTo>
                    <a:pt x="202853" y="33612"/>
                  </a:moveTo>
                  <a:cubicBezTo>
                    <a:pt x="202853" y="24886"/>
                    <a:pt x="201612" y="18538"/>
                    <a:pt x="199132" y="14579"/>
                  </a:cubicBezTo>
                  <a:cubicBezTo>
                    <a:pt x="196750" y="10506"/>
                    <a:pt x="192881" y="8479"/>
                    <a:pt x="187523" y="8479"/>
                  </a:cubicBezTo>
                  <a:cubicBezTo>
                    <a:pt x="182265" y="8479"/>
                    <a:pt x="178395" y="10506"/>
                    <a:pt x="175914" y="14579"/>
                  </a:cubicBezTo>
                  <a:cubicBezTo>
                    <a:pt x="173533" y="18538"/>
                    <a:pt x="172342" y="24638"/>
                    <a:pt x="172342" y="32860"/>
                  </a:cubicBezTo>
                  <a:lnTo>
                    <a:pt x="172342" y="49371"/>
                  </a:lnTo>
                  <a:cubicBezTo>
                    <a:pt x="172342" y="58088"/>
                    <a:pt x="173583" y="64588"/>
                    <a:pt x="176064" y="68852"/>
                  </a:cubicBezTo>
                  <a:cubicBezTo>
                    <a:pt x="178643" y="73010"/>
                    <a:pt x="182512" y="75094"/>
                    <a:pt x="187672" y="75094"/>
                  </a:cubicBezTo>
                  <a:cubicBezTo>
                    <a:pt x="192733" y="75094"/>
                    <a:pt x="196503" y="73115"/>
                    <a:pt x="198983" y="69147"/>
                  </a:cubicBezTo>
                  <a:cubicBezTo>
                    <a:pt x="201463" y="65178"/>
                    <a:pt x="202753" y="58983"/>
                    <a:pt x="202853" y="50561"/>
                  </a:cubicBezTo>
                  <a:lnTo>
                    <a:pt x="202853" y="33612"/>
                  </a:lnTo>
                  <a:close/>
                  <a:moveTo>
                    <a:pt x="262830" y="82384"/>
                  </a:moveTo>
                  <a:lnTo>
                    <a:pt x="252561" y="82384"/>
                  </a:lnTo>
                  <a:lnTo>
                    <a:pt x="252561" y="13685"/>
                  </a:lnTo>
                  <a:lnTo>
                    <a:pt x="231725" y="21269"/>
                  </a:lnTo>
                  <a:lnTo>
                    <a:pt x="231725" y="11896"/>
                  </a:lnTo>
                  <a:lnTo>
                    <a:pt x="261342" y="742"/>
                  </a:lnTo>
                  <a:lnTo>
                    <a:pt x="262830" y="742"/>
                  </a:lnTo>
                  <a:lnTo>
                    <a:pt x="26283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1"/>
            <p:cNvSpPr/>
            <p:nvPr/>
          </p:nvSpPr>
          <p:spPr>
            <a:xfrm>
              <a:off x="6944743" y="5227779"/>
              <a:ext cx="196154" cy="83563"/>
            </a:xfrm>
            <a:custGeom>
              <a:avLst/>
              <a:gdLst/>
              <a:ahLst/>
              <a:cxnLst/>
              <a:rect l="l" t="t" r="r" b="b"/>
              <a:pathLst>
                <a:path w="196154" h="83563" extrusionOk="0">
                  <a:moveTo>
                    <a:pt x="51345" y="47725"/>
                  </a:moveTo>
                  <a:cubicBezTo>
                    <a:pt x="51345" y="59820"/>
                    <a:pt x="49262" y="68842"/>
                    <a:pt x="45095" y="74790"/>
                  </a:cubicBezTo>
                  <a:cubicBezTo>
                    <a:pt x="41027" y="80642"/>
                    <a:pt x="34578" y="83564"/>
                    <a:pt x="25747" y="83564"/>
                  </a:cubicBezTo>
                  <a:cubicBezTo>
                    <a:pt x="17115" y="83564"/>
                    <a:pt x="10716" y="80690"/>
                    <a:pt x="6548" y="74942"/>
                  </a:cubicBezTo>
                  <a:cubicBezTo>
                    <a:pt x="2381" y="69194"/>
                    <a:pt x="198" y="60563"/>
                    <a:pt x="0" y="49067"/>
                  </a:cubicBezTo>
                  <a:lnTo>
                    <a:pt x="0" y="35392"/>
                  </a:lnTo>
                  <a:cubicBezTo>
                    <a:pt x="0" y="23391"/>
                    <a:pt x="2034" y="14522"/>
                    <a:pt x="6102" y="8774"/>
                  </a:cubicBezTo>
                  <a:cubicBezTo>
                    <a:pt x="10269" y="292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0"/>
                  </a:cubicBezTo>
                  <a:cubicBezTo>
                    <a:pt x="49113" y="14027"/>
                    <a:pt x="51246" y="22649"/>
                    <a:pt x="51345" y="34345"/>
                  </a:cubicBezTo>
                  <a:lnTo>
                    <a:pt x="51345" y="47725"/>
                  </a:lnTo>
                  <a:close/>
                  <a:moveTo>
                    <a:pt x="40928" y="33602"/>
                  </a:moveTo>
                  <a:cubicBezTo>
                    <a:pt x="40928" y="24876"/>
                    <a:pt x="39687" y="18538"/>
                    <a:pt x="37207" y="14570"/>
                  </a:cubicBezTo>
                  <a:cubicBezTo>
                    <a:pt x="34825" y="10506"/>
                    <a:pt x="30956" y="8470"/>
                    <a:pt x="25598" y="8470"/>
                  </a:cubicBezTo>
                  <a:cubicBezTo>
                    <a:pt x="20340" y="8470"/>
                    <a:pt x="16470" y="10506"/>
                    <a:pt x="13989" y="14570"/>
                  </a:cubicBezTo>
                  <a:cubicBezTo>
                    <a:pt x="11608" y="18538"/>
                    <a:pt x="10417" y="24629"/>
                    <a:pt x="10417" y="32860"/>
                  </a:cubicBezTo>
                  <a:lnTo>
                    <a:pt x="10417" y="49362"/>
                  </a:lnTo>
                  <a:cubicBezTo>
                    <a:pt x="10417" y="58088"/>
                    <a:pt x="11658" y="64579"/>
                    <a:pt x="14139" y="68842"/>
                  </a:cubicBezTo>
                  <a:cubicBezTo>
                    <a:pt x="16718" y="73010"/>
                    <a:pt x="20587" y="75085"/>
                    <a:pt x="25747" y="75085"/>
                  </a:cubicBezTo>
                  <a:cubicBezTo>
                    <a:pt x="30808" y="75085"/>
                    <a:pt x="34578" y="73105"/>
                    <a:pt x="37058" y="69137"/>
                  </a:cubicBezTo>
                  <a:cubicBezTo>
                    <a:pt x="39538" y="65178"/>
                    <a:pt x="40828" y="58983"/>
                    <a:pt x="40928" y="50551"/>
                  </a:cubicBezTo>
                  <a:lnTo>
                    <a:pt x="40928" y="33602"/>
                  </a:lnTo>
                  <a:close/>
                  <a:moveTo>
                    <a:pt x="68312" y="77026"/>
                  </a:moveTo>
                  <a:cubicBezTo>
                    <a:pt x="68312" y="75237"/>
                    <a:pt x="68808" y="73752"/>
                    <a:pt x="69800" y="72563"/>
                  </a:cubicBezTo>
                  <a:cubicBezTo>
                    <a:pt x="70892" y="71373"/>
                    <a:pt x="72480" y="70774"/>
                    <a:pt x="74563" y="70774"/>
                  </a:cubicBezTo>
                  <a:cubicBezTo>
                    <a:pt x="76746" y="70774"/>
                    <a:pt x="78382" y="71373"/>
                    <a:pt x="79474" y="72563"/>
                  </a:cubicBezTo>
                  <a:cubicBezTo>
                    <a:pt x="80565" y="73752"/>
                    <a:pt x="81111" y="75237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22"/>
                    <a:pt x="76746" y="82974"/>
                    <a:pt x="74563" y="82974"/>
                  </a:cubicBezTo>
                  <a:cubicBezTo>
                    <a:pt x="72480" y="82974"/>
                    <a:pt x="70892" y="82422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46595" y="47725"/>
                  </a:moveTo>
                  <a:cubicBezTo>
                    <a:pt x="146595" y="59820"/>
                    <a:pt x="144512" y="68842"/>
                    <a:pt x="140345" y="74790"/>
                  </a:cubicBezTo>
                  <a:cubicBezTo>
                    <a:pt x="136277" y="80642"/>
                    <a:pt x="129828" y="83564"/>
                    <a:pt x="120997" y="83564"/>
                  </a:cubicBezTo>
                  <a:cubicBezTo>
                    <a:pt x="112365" y="83564"/>
                    <a:pt x="105966" y="80690"/>
                    <a:pt x="101798" y="74942"/>
                  </a:cubicBezTo>
                  <a:cubicBezTo>
                    <a:pt x="97631" y="69194"/>
                    <a:pt x="95448" y="60563"/>
                    <a:pt x="95250" y="49067"/>
                  </a:cubicBezTo>
                  <a:lnTo>
                    <a:pt x="95250" y="35392"/>
                  </a:lnTo>
                  <a:cubicBezTo>
                    <a:pt x="95250" y="23391"/>
                    <a:pt x="97284" y="14522"/>
                    <a:pt x="101352" y="8774"/>
                  </a:cubicBezTo>
                  <a:cubicBezTo>
                    <a:pt x="105519" y="2921"/>
                    <a:pt x="112018" y="0"/>
                    <a:pt x="120848" y="0"/>
                  </a:cubicBezTo>
                  <a:cubicBezTo>
                    <a:pt x="129579" y="0"/>
                    <a:pt x="136028" y="2826"/>
                    <a:pt x="140196" y="8470"/>
                  </a:cubicBezTo>
                  <a:cubicBezTo>
                    <a:pt x="144363" y="14027"/>
                    <a:pt x="146496" y="22649"/>
                    <a:pt x="146595" y="34345"/>
                  </a:cubicBezTo>
                  <a:lnTo>
                    <a:pt x="146595" y="47725"/>
                  </a:lnTo>
                  <a:close/>
                  <a:moveTo>
                    <a:pt x="136178" y="33602"/>
                  </a:moveTo>
                  <a:cubicBezTo>
                    <a:pt x="136178" y="24876"/>
                    <a:pt x="134937" y="18538"/>
                    <a:pt x="132457" y="14570"/>
                  </a:cubicBezTo>
                  <a:cubicBezTo>
                    <a:pt x="130075" y="10506"/>
                    <a:pt x="126206" y="8470"/>
                    <a:pt x="120848" y="8470"/>
                  </a:cubicBezTo>
                  <a:cubicBezTo>
                    <a:pt x="115590" y="8470"/>
                    <a:pt x="111720" y="10506"/>
                    <a:pt x="109239" y="14570"/>
                  </a:cubicBezTo>
                  <a:cubicBezTo>
                    <a:pt x="106858" y="18538"/>
                    <a:pt x="105667" y="24629"/>
                    <a:pt x="105667" y="32860"/>
                  </a:cubicBezTo>
                  <a:lnTo>
                    <a:pt x="105667" y="49362"/>
                  </a:lnTo>
                  <a:cubicBezTo>
                    <a:pt x="105667" y="58088"/>
                    <a:pt x="106908" y="64579"/>
                    <a:pt x="109389" y="68842"/>
                  </a:cubicBezTo>
                  <a:cubicBezTo>
                    <a:pt x="111968" y="73010"/>
                    <a:pt x="115837" y="75085"/>
                    <a:pt x="120997" y="75085"/>
                  </a:cubicBezTo>
                  <a:cubicBezTo>
                    <a:pt x="126058" y="75085"/>
                    <a:pt x="129828" y="73105"/>
                    <a:pt x="132308" y="69137"/>
                  </a:cubicBezTo>
                  <a:cubicBezTo>
                    <a:pt x="134788" y="65178"/>
                    <a:pt x="136078" y="58983"/>
                    <a:pt x="136178" y="50551"/>
                  </a:cubicBezTo>
                  <a:lnTo>
                    <a:pt x="136178" y="33602"/>
                  </a:lnTo>
                  <a:close/>
                  <a:moveTo>
                    <a:pt x="196155" y="82374"/>
                  </a:moveTo>
                  <a:lnTo>
                    <a:pt x="185886" y="82374"/>
                  </a:lnTo>
                  <a:lnTo>
                    <a:pt x="185886" y="13675"/>
                  </a:lnTo>
                  <a:lnTo>
                    <a:pt x="165050" y="21260"/>
                  </a:lnTo>
                  <a:lnTo>
                    <a:pt x="165050" y="11896"/>
                  </a:lnTo>
                  <a:lnTo>
                    <a:pt x="194667" y="742"/>
                  </a:lnTo>
                  <a:lnTo>
                    <a:pt x="196155" y="742"/>
                  </a:lnTo>
                  <a:lnTo>
                    <a:pt x="196155" y="8237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1"/>
            <p:cNvSpPr/>
            <p:nvPr/>
          </p:nvSpPr>
          <p:spPr>
            <a:xfrm>
              <a:off x="7011418" y="4972910"/>
              <a:ext cx="129479" cy="83573"/>
            </a:xfrm>
            <a:custGeom>
              <a:avLst/>
              <a:gdLst/>
              <a:ahLst/>
              <a:cxnLst/>
              <a:rect l="l" t="t" r="r" b="b"/>
              <a:pathLst>
                <a:path w="129479" h="83573" extrusionOk="0">
                  <a:moveTo>
                    <a:pt x="51345" y="47734"/>
                  </a:moveTo>
                  <a:cubicBezTo>
                    <a:pt x="51345" y="59830"/>
                    <a:pt x="49262" y="68851"/>
                    <a:pt x="45095" y="74799"/>
                  </a:cubicBezTo>
                  <a:cubicBezTo>
                    <a:pt x="41027" y="80642"/>
                    <a:pt x="34578" y="83573"/>
                    <a:pt x="25747" y="83573"/>
                  </a:cubicBezTo>
                  <a:cubicBezTo>
                    <a:pt x="17115" y="83573"/>
                    <a:pt x="10716" y="80690"/>
                    <a:pt x="6548" y="74942"/>
                  </a:cubicBezTo>
                  <a:cubicBezTo>
                    <a:pt x="2381" y="69194"/>
                    <a:pt x="198" y="60572"/>
                    <a:pt x="0" y="49076"/>
                  </a:cubicBezTo>
                  <a:lnTo>
                    <a:pt x="0" y="35392"/>
                  </a:lnTo>
                  <a:cubicBezTo>
                    <a:pt x="0" y="23401"/>
                    <a:pt x="2034" y="14522"/>
                    <a:pt x="6102" y="8774"/>
                  </a:cubicBezTo>
                  <a:cubicBezTo>
                    <a:pt x="10269" y="2931"/>
                    <a:pt x="16768" y="0"/>
                    <a:pt x="25598" y="0"/>
                  </a:cubicBezTo>
                  <a:cubicBezTo>
                    <a:pt x="34329" y="0"/>
                    <a:pt x="40778" y="2826"/>
                    <a:pt x="44946" y="8479"/>
                  </a:cubicBezTo>
                  <a:cubicBezTo>
                    <a:pt x="49113" y="14027"/>
                    <a:pt x="51246" y="22659"/>
                    <a:pt x="51345" y="34354"/>
                  </a:cubicBezTo>
                  <a:lnTo>
                    <a:pt x="51345" y="47734"/>
                  </a:lnTo>
                  <a:close/>
                  <a:moveTo>
                    <a:pt x="40928" y="33612"/>
                  </a:moveTo>
                  <a:cubicBezTo>
                    <a:pt x="40928" y="24885"/>
                    <a:pt x="39687" y="18538"/>
                    <a:pt x="37207" y="14579"/>
                  </a:cubicBezTo>
                  <a:cubicBezTo>
                    <a:pt x="34825" y="10506"/>
                    <a:pt x="30956" y="8479"/>
                    <a:pt x="25598" y="8479"/>
                  </a:cubicBezTo>
                  <a:cubicBezTo>
                    <a:pt x="20340" y="8479"/>
                    <a:pt x="16470" y="10506"/>
                    <a:pt x="13989" y="14579"/>
                  </a:cubicBezTo>
                  <a:cubicBezTo>
                    <a:pt x="11608" y="18538"/>
                    <a:pt x="10417" y="24638"/>
                    <a:pt x="10417" y="32860"/>
                  </a:cubicBezTo>
                  <a:lnTo>
                    <a:pt x="10417" y="49371"/>
                  </a:lnTo>
                  <a:cubicBezTo>
                    <a:pt x="10417" y="58088"/>
                    <a:pt x="11658" y="64588"/>
                    <a:pt x="14139" y="68851"/>
                  </a:cubicBezTo>
                  <a:cubicBezTo>
                    <a:pt x="16718" y="73010"/>
                    <a:pt x="20587" y="75094"/>
                    <a:pt x="25747" y="75094"/>
                  </a:cubicBezTo>
                  <a:cubicBezTo>
                    <a:pt x="30808" y="75094"/>
                    <a:pt x="34578" y="73115"/>
                    <a:pt x="37058" y="69146"/>
                  </a:cubicBezTo>
                  <a:cubicBezTo>
                    <a:pt x="39538" y="65178"/>
                    <a:pt x="40828" y="58983"/>
                    <a:pt x="40928" y="50561"/>
                  </a:cubicBezTo>
                  <a:lnTo>
                    <a:pt x="40928" y="33612"/>
                  </a:lnTo>
                  <a:close/>
                  <a:moveTo>
                    <a:pt x="68312" y="77026"/>
                  </a:moveTo>
                  <a:cubicBezTo>
                    <a:pt x="68312" y="75246"/>
                    <a:pt x="68808" y="73752"/>
                    <a:pt x="69800" y="72563"/>
                  </a:cubicBezTo>
                  <a:cubicBezTo>
                    <a:pt x="70892" y="71373"/>
                    <a:pt x="72480" y="70783"/>
                    <a:pt x="74563" y="70783"/>
                  </a:cubicBezTo>
                  <a:cubicBezTo>
                    <a:pt x="76746" y="70783"/>
                    <a:pt x="78382" y="71373"/>
                    <a:pt x="79474" y="72563"/>
                  </a:cubicBezTo>
                  <a:cubicBezTo>
                    <a:pt x="80565" y="73752"/>
                    <a:pt x="81111" y="75246"/>
                    <a:pt x="81111" y="77026"/>
                  </a:cubicBezTo>
                  <a:cubicBezTo>
                    <a:pt x="81111" y="78710"/>
                    <a:pt x="80565" y="80147"/>
                    <a:pt x="79474" y="81337"/>
                  </a:cubicBezTo>
                  <a:cubicBezTo>
                    <a:pt x="78382" y="82431"/>
                    <a:pt x="76746" y="82974"/>
                    <a:pt x="74563" y="82974"/>
                  </a:cubicBezTo>
                  <a:cubicBezTo>
                    <a:pt x="72480" y="82974"/>
                    <a:pt x="70892" y="82431"/>
                    <a:pt x="69800" y="81337"/>
                  </a:cubicBezTo>
                  <a:cubicBezTo>
                    <a:pt x="68808" y="80147"/>
                    <a:pt x="68312" y="78710"/>
                    <a:pt x="68312" y="77026"/>
                  </a:cubicBezTo>
                  <a:close/>
                  <a:moveTo>
                    <a:pt x="129480" y="82384"/>
                  </a:moveTo>
                  <a:lnTo>
                    <a:pt x="119211" y="82384"/>
                  </a:lnTo>
                  <a:lnTo>
                    <a:pt x="119211" y="13685"/>
                  </a:lnTo>
                  <a:lnTo>
                    <a:pt x="98375" y="21269"/>
                  </a:lnTo>
                  <a:lnTo>
                    <a:pt x="98375" y="11896"/>
                  </a:lnTo>
                  <a:lnTo>
                    <a:pt x="127992" y="742"/>
                  </a:lnTo>
                  <a:lnTo>
                    <a:pt x="129480" y="742"/>
                  </a:lnTo>
                  <a:lnTo>
                    <a:pt x="129480" y="82384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7109793" y="4718792"/>
              <a:ext cx="31104" cy="81632"/>
            </a:xfrm>
            <a:custGeom>
              <a:avLst/>
              <a:gdLst/>
              <a:ahLst/>
              <a:cxnLst/>
              <a:rect l="l" t="t" r="r" b="b"/>
              <a:pathLst>
                <a:path w="31104" h="81632" extrusionOk="0">
                  <a:moveTo>
                    <a:pt x="31105" y="81632"/>
                  </a:moveTo>
                  <a:lnTo>
                    <a:pt x="20836" y="81632"/>
                  </a:lnTo>
                  <a:lnTo>
                    <a:pt x="20836" y="12933"/>
                  </a:lnTo>
                  <a:lnTo>
                    <a:pt x="0" y="20517"/>
                  </a:lnTo>
                  <a:lnTo>
                    <a:pt x="0" y="11153"/>
                  </a:lnTo>
                  <a:lnTo>
                    <a:pt x="29617" y="0"/>
                  </a:lnTo>
                  <a:lnTo>
                    <a:pt x="31105" y="0"/>
                  </a:lnTo>
                  <a:lnTo>
                    <a:pt x="31105" y="8163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1"/>
            <p:cNvSpPr/>
            <p:nvPr/>
          </p:nvSpPr>
          <p:spPr>
            <a:xfrm>
              <a:off x="7043118" y="4463181"/>
              <a:ext cx="114895" cy="83573"/>
            </a:xfrm>
            <a:custGeom>
              <a:avLst/>
              <a:gdLst/>
              <a:ahLst/>
              <a:cxnLst/>
              <a:rect l="l" t="t" r="r" b="b"/>
              <a:pathLst>
                <a:path w="11489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6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1"/>
            <p:cNvSpPr/>
            <p:nvPr/>
          </p:nvSpPr>
          <p:spPr>
            <a:xfrm>
              <a:off x="6976443" y="4208321"/>
              <a:ext cx="181570" cy="83563"/>
            </a:xfrm>
            <a:custGeom>
              <a:avLst/>
              <a:gdLst/>
              <a:ahLst/>
              <a:cxnLst/>
              <a:rect l="l" t="t" r="r" b="b"/>
              <a:pathLst>
                <a:path w="181570" h="83563" extrusionOk="0">
                  <a:moveTo>
                    <a:pt x="31105" y="82374"/>
                  </a:moveTo>
                  <a:lnTo>
                    <a:pt x="20836" y="82374"/>
                  </a:lnTo>
                  <a:lnTo>
                    <a:pt x="20836" y="13675"/>
                  </a:lnTo>
                  <a:lnTo>
                    <a:pt x="0" y="21260"/>
                  </a:lnTo>
                  <a:lnTo>
                    <a:pt x="0" y="11896"/>
                  </a:lnTo>
                  <a:lnTo>
                    <a:pt x="29617" y="742"/>
                  </a:lnTo>
                  <a:lnTo>
                    <a:pt x="31105" y="742"/>
                  </a:lnTo>
                  <a:lnTo>
                    <a:pt x="31105" y="82374"/>
                  </a:lnTo>
                  <a:close/>
                  <a:moveTo>
                    <a:pt x="114895" y="47725"/>
                  </a:moveTo>
                  <a:cubicBezTo>
                    <a:pt x="114895" y="59820"/>
                    <a:pt x="112812" y="68842"/>
                    <a:pt x="108645" y="74790"/>
                  </a:cubicBezTo>
                  <a:cubicBezTo>
                    <a:pt x="104577" y="80642"/>
                    <a:pt x="98127" y="83564"/>
                    <a:pt x="89297" y="83564"/>
                  </a:cubicBezTo>
                  <a:cubicBezTo>
                    <a:pt x="80665" y="83564"/>
                    <a:pt x="74265" y="80690"/>
                    <a:pt x="70098" y="74942"/>
                  </a:cubicBezTo>
                  <a:cubicBezTo>
                    <a:pt x="65931" y="69194"/>
                    <a:pt x="63748" y="60563"/>
                    <a:pt x="63550" y="49067"/>
                  </a:cubicBezTo>
                  <a:lnTo>
                    <a:pt x="63550" y="35392"/>
                  </a:lnTo>
                  <a:cubicBezTo>
                    <a:pt x="63550" y="23391"/>
                    <a:pt x="65583" y="14522"/>
                    <a:pt x="69652" y="8774"/>
                  </a:cubicBezTo>
                  <a:cubicBezTo>
                    <a:pt x="73819" y="2922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0"/>
                  </a:cubicBezTo>
                  <a:cubicBezTo>
                    <a:pt x="112663" y="14027"/>
                    <a:pt x="114796" y="22649"/>
                    <a:pt x="114895" y="34345"/>
                  </a:cubicBezTo>
                  <a:lnTo>
                    <a:pt x="114895" y="47725"/>
                  </a:lnTo>
                  <a:close/>
                  <a:moveTo>
                    <a:pt x="104478" y="33603"/>
                  </a:moveTo>
                  <a:cubicBezTo>
                    <a:pt x="104478" y="24876"/>
                    <a:pt x="103237" y="18538"/>
                    <a:pt x="100756" y="14570"/>
                  </a:cubicBezTo>
                  <a:cubicBezTo>
                    <a:pt x="98375" y="10506"/>
                    <a:pt x="94506" y="8470"/>
                    <a:pt x="89148" y="8470"/>
                  </a:cubicBezTo>
                  <a:cubicBezTo>
                    <a:pt x="83890" y="8470"/>
                    <a:pt x="80019" y="10506"/>
                    <a:pt x="77539" y="14570"/>
                  </a:cubicBezTo>
                  <a:cubicBezTo>
                    <a:pt x="75158" y="18538"/>
                    <a:pt x="73967" y="24629"/>
                    <a:pt x="73967" y="32860"/>
                  </a:cubicBezTo>
                  <a:lnTo>
                    <a:pt x="73967" y="49362"/>
                  </a:lnTo>
                  <a:cubicBezTo>
                    <a:pt x="73967" y="58088"/>
                    <a:pt x="75207" y="64579"/>
                    <a:pt x="77689" y="68842"/>
                  </a:cubicBezTo>
                  <a:cubicBezTo>
                    <a:pt x="80268" y="73010"/>
                    <a:pt x="84137" y="75085"/>
                    <a:pt x="89297" y="75085"/>
                  </a:cubicBezTo>
                  <a:cubicBezTo>
                    <a:pt x="94357" y="75085"/>
                    <a:pt x="98127" y="73105"/>
                    <a:pt x="100608" y="69137"/>
                  </a:cubicBezTo>
                  <a:cubicBezTo>
                    <a:pt x="103088" y="65178"/>
                    <a:pt x="104378" y="58983"/>
                    <a:pt x="104478" y="50551"/>
                  </a:cubicBezTo>
                  <a:lnTo>
                    <a:pt x="104478" y="33603"/>
                  </a:lnTo>
                  <a:close/>
                  <a:moveTo>
                    <a:pt x="181570" y="47725"/>
                  </a:moveTo>
                  <a:cubicBezTo>
                    <a:pt x="181570" y="59820"/>
                    <a:pt x="179487" y="68842"/>
                    <a:pt x="175320" y="74790"/>
                  </a:cubicBezTo>
                  <a:cubicBezTo>
                    <a:pt x="171252" y="80642"/>
                    <a:pt x="164802" y="83564"/>
                    <a:pt x="155972" y="83564"/>
                  </a:cubicBezTo>
                  <a:cubicBezTo>
                    <a:pt x="147340" y="83564"/>
                    <a:pt x="140940" y="80690"/>
                    <a:pt x="136773" y="74942"/>
                  </a:cubicBezTo>
                  <a:cubicBezTo>
                    <a:pt x="132606" y="69194"/>
                    <a:pt x="130423" y="60563"/>
                    <a:pt x="130225" y="49067"/>
                  </a:cubicBezTo>
                  <a:lnTo>
                    <a:pt x="130225" y="35392"/>
                  </a:lnTo>
                  <a:cubicBezTo>
                    <a:pt x="130225" y="23391"/>
                    <a:pt x="132258" y="14522"/>
                    <a:pt x="136327" y="8774"/>
                  </a:cubicBezTo>
                  <a:cubicBezTo>
                    <a:pt x="140494" y="2922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0"/>
                  </a:cubicBezTo>
                  <a:cubicBezTo>
                    <a:pt x="179338" y="14027"/>
                    <a:pt x="181471" y="22649"/>
                    <a:pt x="181570" y="34345"/>
                  </a:cubicBezTo>
                  <a:lnTo>
                    <a:pt x="181570" y="47725"/>
                  </a:lnTo>
                  <a:close/>
                  <a:moveTo>
                    <a:pt x="171153" y="33603"/>
                  </a:moveTo>
                  <a:cubicBezTo>
                    <a:pt x="171153" y="24876"/>
                    <a:pt x="169912" y="18538"/>
                    <a:pt x="167431" y="14570"/>
                  </a:cubicBezTo>
                  <a:cubicBezTo>
                    <a:pt x="165050" y="10506"/>
                    <a:pt x="161181" y="8470"/>
                    <a:pt x="155823" y="8470"/>
                  </a:cubicBezTo>
                  <a:cubicBezTo>
                    <a:pt x="150565" y="8470"/>
                    <a:pt x="146694" y="10506"/>
                    <a:pt x="144214" y="14570"/>
                  </a:cubicBezTo>
                  <a:cubicBezTo>
                    <a:pt x="141833" y="18538"/>
                    <a:pt x="140642" y="24629"/>
                    <a:pt x="140642" y="32860"/>
                  </a:cubicBezTo>
                  <a:lnTo>
                    <a:pt x="140642" y="49362"/>
                  </a:lnTo>
                  <a:cubicBezTo>
                    <a:pt x="140642" y="58088"/>
                    <a:pt x="141882" y="64579"/>
                    <a:pt x="144364" y="68842"/>
                  </a:cubicBezTo>
                  <a:cubicBezTo>
                    <a:pt x="146943" y="73010"/>
                    <a:pt x="150812" y="75085"/>
                    <a:pt x="155972" y="75085"/>
                  </a:cubicBezTo>
                  <a:cubicBezTo>
                    <a:pt x="161032" y="75085"/>
                    <a:pt x="164802" y="73105"/>
                    <a:pt x="167283" y="69137"/>
                  </a:cubicBezTo>
                  <a:cubicBezTo>
                    <a:pt x="169763" y="65178"/>
                    <a:pt x="171053" y="58983"/>
                    <a:pt x="171153" y="50551"/>
                  </a:cubicBezTo>
                  <a:lnTo>
                    <a:pt x="171153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1"/>
            <p:cNvSpPr/>
            <p:nvPr/>
          </p:nvSpPr>
          <p:spPr>
            <a:xfrm>
              <a:off x="6909768" y="3953451"/>
              <a:ext cx="248245" cy="83573"/>
            </a:xfrm>
            <a:custGeom>
              <a:avLst/>
              <a:gdLst/>
              <a:ahLst/>
              <a:cxnLst/>
              <a:rect l="l" t="t" r="r" b="b"/>
              <a:pathLst>
                <a:path w="248245" h="83573" extrusionOk="0">
                  <a:moveTo>
                    <a:pt x="31105" y="82384"/>
                  </a:moveTo>
                  <a:lnTo>
                    <a:pt x="20836" y="82384"/>
                  </a:lnTo>
                  <a:lnTo>
                    <a:pt x="20836" y="13685"/>
                  </a:lnTo>
                  <a:lnTo>
                    <a:pt x="0" y="21269"/>
                  </a:lnTo>
                  <a:lnTo>
                    <a:pt x="0" y="11896"/>
                  </a:lnTo>
                  <a:lnTo>
                    <a:pt x="29617" y="752"/>
                  </a:lnTo>
                  <a:lnTo>
                    <a:pt x="31105" y="752"/>
                  </a:lnTo>
                  <a:lnTo>
                    <a:pt x="31105" y="82384"/>
                  </a:lnTo>
                  <a:close/>
                  <a:moveTo>
                    <a:pt x="114895" y="47734"/>
                  </a:moveTo>
                  <a:cubicBezTo>
                    <a:pt x="114895" y="59830"/>
                    <a:pt x="112812" y="68851"/>
                    <a:pt x="108645" y="74799"/>
                  </a:cubicBezTo>
                  <a:cubicBezTo>
                    <a:pt x="104577" y="80642"/>
                    <a:pt x="98127" y="83573"/>
                    <a:pt x="89297" y="83573"/>
                  </a:cubicBezTo>
                  <a:cubicBezTo>
                    <a:pt x="80665" y="83573"/>
                    <a:pt x="74265" y="80699"/>
                    <a:pt x="70098" y="74942"/>
                  </a:cubicBezTo>
                  <a:cubicBezTo>
                    <a:pt x="65931" y="69194"/>
                    <a:pt x="63748" y="60572"/>
                    <a:pt x="63550" y="49076"/>
                  </a:cubicBezTo>
                  <a:lnTo>
                    <a:pt x="63550" y="35392"/>
                  </a:lnTo>
                  <a:cubicBezTo>
                    <a:pt x="63550" y="23401"/>
                    <a:pt x="65583" y="14522"/>
                    <a:pt x="69652" y="8774"/>
                  </a:cubicBezTo>
                  <a:cubicBezTo>
                    <a:pt x="73819" y="2931"/>
                    <a:pt x="80318" y="0"/>
                    <a:pt x="89148" y="0"/>
                  </a:cubicBezTo>
                  <a:cubicBezTo>
                    <a:pt x="97879" y="0"/>
                    <a:pt x="104328" y="2826"/>
                    <a:pt x="108495" y="8479"/>
                  </a:cubicBezTo>
                  <a:cubicBezTo>
                    <a:pt x="112663" y="14027"/>
                    <a:pt x="114796" y="22659"/>
                    <a:pt x="114895" y="34354"/>
                  </a:cubicBezTo>
                  <a:lnTo>
                    <a:pt x="114895" y="47734"/>
                  </a:lnTo>
                  <a:close/>
                  <a:moveTo>
                    <a:pt x="104478" y="33612"/>
                  </a:moveTo>
                  <a:cubicBezTo>
                    <a:pt x="104478" y="24886"/>
                    <a:pt x="103237" y="18538"/>
                    <a:pt x="100756" y="14579"/>
                  </a:cubicBezTo>
                  <a:cubicBezTo>
                    <a:pt x="98375" y="10516"/>
                    <a:pt x="94506" y="8479"/>
                    <a:pt x="89148" y="8479"/>
                  </a:cubicBezTo>
                  <a:cubicBezTo>
                    <a:pt x="83890" y="8479"/>
                    <a:pt x="80019" y="10516"/>
                    <a:pt x="77539" y="14579"/>
                  </a:cubicBezTo>
                  <a:cubicBezTo>
                    <a:pt x="75158" y="18538"/>
                    <a:pt x="73967" y="24638"/>
                    <a:pt x="73967" y="32870"/>
                  </a:cubicBezTo>
                  <a:lnTo>
                    <a:pt x="73967" y="49371"/>
                  </a:lnTo>
                  <a:cubicBezTo>
                    <a:pt x="73967" y="58098"/>
                    <a:pt x="75207" y="64588"/>
                    <a:pt x="77689" y="68851"/>
                  </a:cubicBezTo>
                  <a:cubicBezTo>
                    <a:pt x="80268" y="73010"/>
                    <a:pt x="84137" y="75094"/>
                    <a:pt x="89297" y="75094"/>
                  </a:cubicBezTo>
                  <a:cubicBezTo>
                    <a:pt x="94357" y="75094"/>
                    <a:pt x="98127" y="73115"/>
                    <a:pt x="100608" y="69146"/>
                  </a:cubicBezTo>
                  <a:cubicBezTo>
                    <a:pt x="103088" y="65178"/>
                    <a:pt x="104378" y="58983"/>
                    <a:pt x="104478" y="50561"/>
                  </a:cubicBezTo>
                  <a:lnTo>
                    <a:pt x="104478" y="33612"/>
                  </a:lnTo>
                  <a:close/>
                  <a:moveTo>
                    <a:pt x="181570" y="47734"/>
                  </a:moveTo>
                  <a:cubicBezTo>
                    <a:pt x="181570" y="59830"/>
                    <a:pt x="179487" y="68851"/>
                    <a:pt x="175320" y="74799"/>
                  </a:cubicBezTo>
                  <a:cubicBezTo>
                    <a:pt x="171252" y="80642"/>
                    <a:pt x="164802" y="83573"/>
                    <a:pt x="155972" y="83573"/>
                  </a:cubicBezTo>
                  <a:cubicBezTo>
                    <a:pt x="147340" y="83573"/>
                    <a:pt x="140940" y="80699"/>
                    <a:pt x="136773" y="74942"/>
                  </a:cubicBezTo>
                  <a:cubicBezTo>
                    <a:pt x="132606" y="69194"/>
                    <a:pt x="130423" y="60572"/>
                    <a:pt x="130225" y="49076"/>
                  </a:cubicBezTo>
                  <a:lnTo>
                    <a:pt x="130225" y="35392"/>
                  </a:lnTo>
                  <a:cubicBezTo>
                    <a:pt x="130225" y="23401"/>
                    <a:pt x="132258" y="14522"/>
                    <a:pt x="136327" y="8774"/>
                  </a:cubicBezTo>
                  <a:cubicBezTo>
                    <a:pt x="140494" y="2931"/>
                    <a:pt x="146993" y="0"/>
                    <a:pt x="155823" y="0"/>
                  </a:cubicBezTo>
                  <a:cubicBezTo>
                    <a:pt x="164554" y="0"/>
                    <a:pt x="171003" y="2826"/>
                    <a:pt x="175170" y="8479"/>
                  </a:cubicBezTo>
                  <a:cubicBezTo>
                    <a:pt x="179338" y="14027"/>
                    <a:pt x="181471" y="22659"/>
                    <a:pt x="181570" y="34354"/>
                  </a:cubicBezTo>
                  <a:lnTo>
                    <a:pt x="181570" y="47734"/>
                  </a:lnTo>
                  <a:close/>
                  <a:moveTo>
                    <a:pt x="171153" y="33612"/>
                  </a:moveTo>
                  <a:cubicBezTo>
                    <a:pt x="171153" y="24886"/>
                    <a:pt x="169912" y="18538"/>
                    <a:pt x="167431" y="14579"/>
                  </a:cubicBezTo>
                  <a:cubicBezTo>
                    <a:pt x="165050" y="10516"/>
                    <a:pt x="161181" y="8479"/>
                    <a:pt x="155823" y="8479"/>
                  </a:cubicBezTo>
                  <a:cubicBezTo>
                    <a:pt x="150565" y="8479"/>
                    <a:pt x="146694" y="10516"/>
                    <a:pt x="144214" y="14579"/>
                  </a:cubicBezTo>
                  <a:cubicBezTo>
                    <a:pt x="141833" y="18538"/>
                    <a:pt x="140642" y="24638"/>
                    <a:pt x="140642" y="32870"/>
                  </a:cubicBezTo>
                  <a:lnTo>
                    <a:pt x="140642" y="49371"/>
                  </a:lnTo>
                  <a:cubicBezTo>
                    <a:pt x="140642" y="58098"/>
                    <a:pt x="141882" y="64588"/>
                    <a:pt x="144364" y="68851"/>
                  </a:cubicBezTo>
                  <a:cubicBezTo>
                    <a:pt x="146943" y="73010"/>
                    <a:pt x="150812" y="75094"/>
                    <a:pt x="155972" y="75094"/>
                  </a:cubicBezTo>
                  <a:cubicBezTo>
                    <a:pt x="161032" y="75094"/>
                    <a:pt x="164802" y="73115"/>
                    <a:pt x="167283" y="69146"/>
                  </a:cubicBezTo>
                  <a:cubicBezTo>
                    <a:pt x="169763" y="65178"/>
                    <a:pt x="171053" y="58983"/>
                    <a:pt x="171153" y="50561"/>
                  </a:cubicBezTo>
                  <a:lnTo>
                    <a:pt x="171153" y="33612"/>
                  </a:lnTo>
                  <a:close/>
                  <a:moveTo>
                    <a:pt x="248245" y="47734"/>
                  </a:moveTo>
                  <a:cubicBezTo>
                    <a:pt x="248245" y="59830"/>
                    <a:pt x="246162" y="68851"/>
                    <a:pt x="241995" y="74799"/>
                  </a:cubicBezTo>
                  <a:cubicBezTo>
                    <a:pt x="237927" y="80642"/>
                    <a:pt x="231477" y="83573"/>
                    <a:pt x="222647" y="83573"/>
                  </a:cubicBezTo>
                  <a:cubicBezTo>
                    <a:pt x="214015" y="83573"/>
                    <a:pt x="207615" y="80699"/>
                    <a:pt x="203448" y="74942"/>
                  </a:cubicBezTo>
                  <a:cubicBezTo>
                    <a:pt x="199281" y="69194"/>
                    <a:pt x="197098" y="60572"/>
                    <a:pt x="196900" y="49076"/>
                  </a:cubicBezTo>
                  <a:lnTo>
                    <a:pt x="196900" y="35392"/>
                  </a:lnTo>
                  <a:cubicBezTo>
                    <a:pt x="196900" y="23401"/>
                    <a:pt x="198933" y="14522"/>
                    <a:pt x="203002" y="8774"/>
                  </a:cubicBezTo>
                  <a:cubicBezTo>
                    <a:pt x="207169" y="2931"/>
                    <a:pt x="213668" y="0"/>
                    <a:pt x="222498" y="0"/>
                  </a:cubicBezTo>
                  <a:cubicBezTo>
                    <a:pt x="231229" y="0"/>
                    <a:pt x="237678" y="2826"/>
                    <a:pt x="241845" y="8479"/>
                  </a:cubicBezTo>
                  <a:cubicBezTo>
                    <a:pt x="246013" y="14027"/>
                    <a:pt x="248146" y="22659"/>
                    <a:pt x="248245" y="34354"/>
                  </a:cubicBezTo>
                  <a:lnTo>
                    <a:pt x="248245" y="47734"/>
                  </a:lnTo>
                  <a:close/>
                  <a:moveTo>
                    <a:pt x="237828" y="33612"/>
                  </a:moveTo>
                  <a:cubicBezTo>
                    <a:pt x="237828" y="24886"/>
                    <a:pt x="236587" y="18538"/>
                    <a:pt x="234106" y="14579"/>
                  </a:cubicBezTo>
                  <a:cubicBezTo>
                    <a:pt x="231725" y="10516"/>
                    <a:pt x="227856" y="8479"/>
                    <a:pt x="222498" y="8479"/>
                  </a:cubicBezTo>
                  <a:cubicBezTo>
                    <a:pt x="217240" y="8479"/>
                    <a:pt x="213369" y="10516"/>
                    <a:pt x="210889" y="14579"/>
                  </a:cubicBezTo>
                  <a:cubicBezTo>
                    <a:pt x="208508" y="18538"/>
                    <a:pt x="207317" y="24638"/>
                    <a:pt x="207317" y="32870"/>
                  </a:cubicBezTo>
                  <a:lnTo>
                    <a:pt x="207317" y="49371"/>
                  </a:lnTo>
                  <a:cubicBezTo>
                    <a:pt x="207317" y="58098"/>
                    <a:pt x="208557" y="64588"/>
                    <a:pt x="211039" y="68851"/>
                  </a:cubicBezTo>
                  <a:cubicBezTo>
                    <a:pt x="213618" y="73010"/>
                    <a:pt x="217487" y="75094"/>
                    <a:pt x="222647" y="75094"/>
                  </a:cubicBezTo>
                  <a:cubicBezTo>
                    <a:pt x="227707" y="75094"/>
                    <a:pt x="231477" y="73115"/>
                    <a:pt x="233958" y="69146"/>
                  </a:cubicBezTo>
                  <a:cubicBezTo>
                    <a:pt x="236438" y="65178"/>
                    <a:pt x="237728" y="58983"/>
                    <a:pt x="237828" y="50561"/>
                  </a:cubicBezTo>
                  <a:lnTo>
                    <a:pt x="237828" y="33612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1"/>
            <p:cNvSpPr/>
            <p:nvPr/>
          </p:nvSpPr>
          <p:spPr>
            <a:xfrm>
              <a:off x="6843093" y="3698591"/>
              <a:ext cx="314920" cy="83566"/>
            </a:xfrm>
            <a:custGeom>
              <a:avLst/>
              <a:gdLst/>
              <a:ahLst/>
              <a:cxnLst/>
              <a:rect l="l" t="t" r="r" b="b"/>
              <a:pathLst>
                <a:path w="314920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5" y="74794"/>
                  </a:cubicBezTo>
                  <a:cubicBezTo>
                    <a:pt x="104577" y="80642"/>
                    <a:pt x="98127" y="83567"/>
                    <a:pt x="89297" y="83567"/>
                  </a:cubicBezTo>
                  <a:cubicBezTo>
                    <a:pt x="80665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4"/>
                    <a:pt x="65583" y="14522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8" y="33605"/>
                  </a:moveTo>
                  <a:cubicBezTo>
                    <a:pt x="104478" y="24882"/>
                    <a:pt x="103237" y="18537"/>
                    <a:pt x="100756" y="14572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2"/>
                  </a:cubicBezTo>
                  <a:cubicBezTo>
                    <a:pt x="75158" y="18537"/>
                    <a:pt x="73967" y="24633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9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8" y="75090"/>
                    <a:pt x="98127" y="73108"/>
                    <a:pt x="100608" y="69143"/>
                  </a:cubicBezTo>
                  <a:cubicBezTo>
                    <a:pt x="103088" y="65178"/>
                    <a:pt x="104378" y="58982"/>
                    <a:pt x="104478" y="50556"/>
                  </a:cubicBezTo>
                  <a:lnTo>
                    <a:pt x="104478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4"/>
                    <a:pt x="132258" y="14522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2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2"/>
                  </a:cubicBezTo>
                  <a:cubicBezTo>
                    <a:pt x="141833" y="18537"/>
                    <a:pt x="140642" y="24633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4"/>
                    <a:pt x="198933" y="14522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2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2"/>
                  </a:cubicBezTo>
                  <a:cubicBezTo>
                    <a:pt x="208508" y="18537"/>
                    <a:pt x="207317" y="24633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4"/>
                    <a:pt x="265608" y="14522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2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2"/>
                  </a:cubicBezTo>
                  <a:cubicBezTo>
                    <a:pt x="275183" y="18537"/>
                    <a:pt x="273992" y="24633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1"/>
            <p:cNvSpPr/>
            <p:nvPr/>
          </p:nvSpPr>
          <p:spPr>
            <a:xfrm>
              <a:off x="6776418" y="3443726"/>
              <a:ext cx="381595" cy="83566"/>
            </a:xfrm>
            <a:custGeom>
              <a:avLst/>
              <a:gdLst/>
              <a:ahLst/>
              <a:cxnLst/>
              <a:rect l="l" t="t" r="r" b="b"/>
              <a:pathLst>
                <a:path w="381595" h="83566" extrusionOk="0">
                  <a:moveTo>
                    <a:pt x="31105" y="82377"/>
                  </a:moveTo>
                  <a:lnTo>
                    <a:pt x="20836" y="82377"/>
                  </a:lnTo>
                  <a:lnTo>
                    <a:pt x="20836" y="13680"/>
                  </a:lnTo>
                  <a:lnTo>
                    <a:pt x="0" y="21264"/>
                  </a:lnTo>
                  <a:lnTo>
                    <a:pt x="0" y="11896"/>
                  </a:lnTo>
                  <a:lnTo>
                    <a:pt x="29617" y="743"/>
                  </a:lnTo>
                  <a:lnTo>
                    <a:pt x="31105" y="743"/>
                  </a:lnTo>
                  <a:lnTo>
                    <a:pt x="31105" y="82377"/>
                  </a:lnTo>
                  <a:close/>
                  <a:moveTo>
                    <a:pt x="114895" y="47731"/>
                  </a:moveTo>
                  <a:cubicBezTo>
                    <a:pt x="114895" y="59825"/>
                    <a:pt x="112812" y="68846"/>
                    <a:pt x="108644" y="74794"/>
                  </a:cubicBezTo>
                  <a:cubicBezTo>
                    <a:pt x="104577" y="80642"/>
                    <a:pt x="98128" y="83567"/>
                    <a:pt x="89297" y="83567"/>
                  </a:cubicBezTo>
                  <a:cubicBezTo>
                    <a:pt x="80664" y="83567"/>
                    <a:pt x="74265" y="80692"/>
                    <a:pt x="70098" y="74942"/>
                  </a:cubicBezTo>
                  <a:cubicBezTo>
                    <a:pt x="65931" y="69192"/>
                    <a:pt x="63748" y="60568"/>
                    <a:pt x="63550" y="49070"/>
                  </a:cubicBezTo>
                  <a:lnTo>
                    <a:pt x="63550" y="35390"/>
                  </a:lnTo>
                  <a:cubicBezTo>
                    <a:pt x="63550" y="23395"/>
                    <a:pt x="65583" y="14523"/>
                    <a:pt x="69652" y="8773"/>
                  </a:cubicBezTo>
                  <a:cubicBezTo>
                    <a:pt x="73819" y="2924"/>
                    <a:pt x="80318" y="0"/>
                    <a:pt x="89148" y="0"/>
                  </a:cubicBezTo>
                  <a:cubicBezTo>
                    <a:pt x="97879" y="0"/>
                    <a:pt x="104328" y="2825"/>
                    <a:pt x="108495" y="8475"/>
                  </a:cubicBezTo>
                  <a:cubicBezTo>
                    <a:pt x="112663" y="14027"/>
                    <a:pt x="114796" y="22651"/>
                    <a:pt x="114895" y="34349"/>
                  </a:cubicBezTo>
                  <a:lnTo>
                    <a:pt x="114895" y="47731"/>
                  </a:lnTo>
                  <a:close/>
                  <a:moveTo>
                    <a:pt x="104477" y="33605"/>
                  </a:moveTo>
                  <a:cubicBezTo>
                    <a:pt x="104477" y="24882"/>
                    <a:pt x="103237" y="18537"/>
                    <a:pt x="100756" y="14573"/>
                  </a:cubicBezTo>
                  <a:cubicBezTo>
                    <a:pt x="98375" y="10508"/>
                    <a:pt x="94506" y="8475"/>
                    <a:pt x="89148" y="8475"/>
                  </a:cubicBezTo>
                  <a:cubicBezTo>
                    <a:pt x="83890" y="8475"/>
                    <a:pt x="80020" y="10508"/>
                    <a:pt x="77539" y="14573"/>
                  </a:cubicBezTo>
                  <a:cubicBezTo>
                    <a:pt x="75158" y="18537"/>
                    <a:pt x="73967" y="24634"/>
                    <a:pt x="73967" y="32861"/>
                  </a:cubicBezTo>
                  <a:lnTo>
                    <a:pt x="73967" y="49367"/>
                  </a:lnTo>
                  <a:cubicBezTo>
                    <a:pt x="73967" y="58090"/>
                    <a:pt x="75208" y="64583"/>
                    <a:pt x="77688" y="68846"/>
                  </a:cubicBezTo>
                  <a:cubicBezTo>
                    <a:pt x="80268" y="73009"/>
                    <a:pt x="84137" y="75090"/>
                    <a:pt x="89297" y="75090"/>
                  </a:cubicBezTo>
                  <a:cubicBezTo>
                    <a:pt x="94357" y="75090"/>
                    <a:pt x="98128" y="73108"/>
                    <a:pt x="100608" y="69143"/>
                  </a:cubicBezTo>
                  <a:cubicBezTo>
                    <a:pt x="103088" y="65178"/>
                    <a:pt x="104378" y="58982"/>
                    <a:pt x="104477" y="50556"/>
                  </a:cubicBezTo>
                  <a:lnTo>
                    <a:pt x="104477" y="33605"/>
                  </a:lnTo>
                  <a:close/>
                  <a:moveTo>
                    <a:pt x="181570" y="47731"/>
                  </a:moveTo>
                  <a:cubicBezTo>
                    <a:pt x="181570" y="59825"/>
                    <a:pt x="179487" y="68846"/>
                    <a:pt x="175320" y="74794"/>
                  </a:cubicBezTo>
                  <a:cubicBezTo>
                    <a:pt x="171252" y="80642"/>
                    <a:pt x="164802" y="83567"/>
                    <a:pt x="155972" y="83567"/>
                  </a:cubicBezTo>
                  <a:cubicBezTo>
                    <a:pt x="147340" y="83567"/>
                    <a:pt x="140940" y="80692"/>
                    <a:pt x="136773" y="74942"/>
                  </a:cubicBezTo>
                  <a:cubicBezTo>
                    <a:pt x="132606" y="69192"/>
                    <a:pt x="130423" y="60568"/>
                    <a:pt x="130225" y="49070"/>
                  </a:cubicBezTo>
                  <a:lnTo>
                    <a:pt x="130225" y="35390"/>
                  </a:lnTo>
                  <a:cubicBezTo>
                    <a:pt x="130225" y="23395"/>
                    <a:pt x="132258" y="14523"/>
                    <a:pt x="136327" y="8773"/>
                  </a:cubicBezTo>
                  <a:cubicBezTo>
                    <a:pt x="140494" y="2924"/>
                    <a:pt x="146993" y="0"/>
                    <a:pt x="155823" y="0"/>
                  </a:cubicBezTo>
                  <a:cubicBezTo>
                    <a:pt x="164554" y="0"/>
                    <a:pt x="171003" y="2825"/>
                    <a:pt x="175170" y="8475"/>
                  </a:cubicBezTo>
                  <a:cubicBezTo>
                    <a:pt x="179338" y="14027"/>
                    <a:pt x="181471" y="22651"/>
                    <a:pt x="181570" y="34349"/>
                  </a:cubicBezTo>
                  <a:lnTo>
                    <a:pt x="181570" y="47731"/>
                  </a:lnTo>
                  <a:close/>
                  <a:moveTo>
                    <a:pt x="171153" y="33605"/>
                  </a:moveTo>
                  <a:cubicBezTo>
                    <a:pt x="171153" y="24882"/>
                    <a:pt x="169912" y="18537"/>
                    <a:pt x="167431" y="14573"/>
                  </a:cubicBezTo>
                  <a:cubicBezTo>
                    <a:pt x="165050" y="10508"/>
                    <a:pt x="161181" y="8475"/>
                    <a:pt x="155823" y="8475"/>
                  </a:cubicBezTo>
                  <a:cubicBezTo>
                    <a:pt x="150565" y="8475"/>
                    <a:pt x="146695" y="10508"/>
                    <a:pt x="144214" y="14573"/>
                  </a:cubicBezTo>
                  <a:cubicBezTo>
                    <a:pt x="141833" y="18537"/>
                    <a:pt x="140642" y="24634"/>
                    <a:pt x="140642" y="32861"/>
                  </a:cubicBezTo>
                  <a:lnTo>
                    <a:pt x="140642" y="49367"/>
                  </a:lnTo>
                  <a:cubicBezTo>
                    <a:pt x="140642" y="58090"/>
                    <a:pt x="141883" y="64583"/>
                    <a:pt x="144364" y="68846"/>
                  </a:cubicBezTo>
                  <a:cubicBezTo>
                    <a:pt x="146943" y="73009"/>
                    <a:pt x="150812" y="75090"/>
                    <a:pt x="155972" y="75090"/>
                  </a:cubicBezTo>
                  <a:cubicBezTo>
                    <a:pt x="161033" y="75090"/>
                    <a:pt x="164802" y="73108"/>
                    <a:pt x="167283" y="69143"/>
                  </a:cubicBezTo>
                  <a:cubicBezTo>
                    <a:pt x="169763" y="65178"/>
                    <a:pt x="171053" y="58982"/>
                    <a:pt x="171153" y="50556"/>
                  </a:cubicBezTo>
                  <a:lnTo>
                    <a:pt x="171153" y="33605"/>
                  </a:lnTo>
                  <a:close/>
                  <a:moveTo>
                    <a:pt x="248245" y="47731"/>
                  </a:moveTo>
                  <a:cubicBezTo>
                    <a:pt x="248245" y="59825"/>
                    <a:pt x="246162" y="68846"/>
                    <a:pt x="241995" y="74794"/>
                  </a:cubicBezTo>
                  <a:cubicBezTo>
                    <a:pt x="237927" y="80642"/>
                    <a:pt x="231477" y="83567"/>
                    <a:pt x="222647" y="83567"/>
                  </a:cubicBezTo>
                  <a:cubicBezTo>
                    <a:pt x="214015" y="83567"/>
                    <a:pt x="207615" y="80692"/>
                    <a:pt x="203448" y="74942"/>
                  </a:cubicBezTo>
                  <a:cubicBezTo>
                    <a:pt x="199281" y="69192"/>
                    <a:pt x="197098" y="60568"/>
                    <a:pt x="196900" y="49070"/>
                  </a:cubicBezTo>
                  <a:lnTo>
                    <a:pt x="196900" y="35390"/>
                  </a:lnTo>
                  <a:cubicBezTo>
                    <a:pt x="196900" y="23395"/>
                    <a:pt x="198933" y="14523"/>
                    <a:pt x="203002" y="8773"/>
                  </a:cubicBezTo>
                  <a:cubicBezTo>
                    <a:pt x="207169" y="2924"/>
                    <a:pt x="213668" y="0"/>
                    <a:pt x="222498" y="0"/>
                  </a:cubicBezTo>
                  <a:cubicBezTo>
                    <a:pt x="231229" y="0"/>
                    <a:pt x="237678" y="2825"/>
                    <a:pt x="241845" y="8475"/>
                  </a:cubicBezTo>
                  <a:cubicBezTo>
                    <a:pt x="246013" y="14027"/>
                    <a:pt x="248146" y="22651"/>
                    <a:pt x="248245" y="34349"/>
                  </a:cubicBezTo>
                  <a:lnTo>
                    <a:pt x="248245" y="47731"/>
                  </a:lnTo>
                  <a:close/>
                  <a:moveTo>
                    <a:pt x="237828" y="33605"/>
                  </a:moveTo>
                  <a:cubicBezTo>
                    <a:pt x="237828" y="24882"/>
                    <a:pt x="236587" y="18537"/>
                    <a:pt x="234106" y="14573"/>
                  </a:cubicBezTo>
                  <a:cubicBezTo>
                    <a:pt x="231725" y="10508"/>
                    <a:pt x="227856" y="8475"/>
                    <a:pt x="222498" y="8475"/>
                  </a:cubicBezTo>
                  <a:cubicBezTo>
                    <a:pt x="217240" y="8475"/>
                    <a:pt x="213370" y="10508"/>
                    <a:pt x="210889" y="14573"/>
                  </a:cubicBezTo>
                  <a:cubicBezTo>
                    <a:pt x="208508" y="18537"/>
                    <a:pt x="207317" y="24634"/>
                    <a:pt x="207317" y="32861"/>
                  </a:cubicBezTo>
                  <a:lnTo>
                    <a:pt x="207317" y="49367"/>
                  </a:lnTo>
                  <a:cubicBezTo>
                    <a:pt x="207317" y="58090"/>
                    <a:pt x="208558" y="64583"/>
                    <a:pt x="211039" y="68846"/>
                  </a:cubicBezTo>
                  <a:cubicBezTo>
                    <a:pt x="213618" y="73009"/>
                    <a:pt x="217487" y="75090"/>
                    <a:pt x="222647" y="75090"/>
                  </a:cubicBezTo>
                  <a:cubicBezTo>
                    <a:pt x="227708" y="75090"/>
                    <a:pt x="231477" y="73108"/>
                    <a:pt x="233958" y="69143"/>
                  </a:cubicBezTo>
                  <a:cubicBezTo>
                    <a:pt x="236438" y="65178"/>
                    <a:pt x="237728" y="58982"/>
                    <a:pt x="237828" y="50556"/>
                  </a:cubicBezTo>
                  <a:lnTo>
                    <a:pt x="237828" y="33605"/>
                  </a:lnTo>
                  <a:close/>
                  <a:moveTo>
                    <a:pt x="314920" y="47731"/>
                  </a:moveTo>
                  <a:cubicBezTo>
                    <a:pt x="314920" y="59825"/>
                    <a:pt x="312837" y="68846"/>
                    <a:pt x="308670" y="74794"/>
                  </a:cubicBezTo>
                  <a:cubicBezTo>
                    <a:pt x="304602" y="80642"/>
                    <a:pt x="298152" y="83567"/>
                    <a:pt x="289322" y="83567"/>
                  </a:cubicBezTo>
                  <a:cubicBezTo>
                    <a:pt x="280690" y="83567"/>
                    <a:pt x="274291" y="80692"/>
                    <a:pt x="270123" y="74942"/>
                  </a:cubicBezTo>
                  <a:cubicBezTo>
                    <a:pt x="265956" y="69192"/>
                    <a:pt x="263773" y="60568"/>
                    <a:pt x="263575" y="49070"/>
                  </a:cubicBezTo>
                  <a:lnTo>
                    <a:pt x="263575" y="35390"/>
                  </a:lnTo>
                  <a:cubicBezTo>
                    <a:pt x="263575" y="23395"/>
                    <a:pt x="265608" y="14523"/>
                    <a:pt x="269677" y="8773"/>
                  </a:cubicBezTo>
                  <a:cubicBezTo>
                    <a:pt x="273844" y="2924"/>
                    <a:pt x="280343" y="0"/>
                    <a:pt x="289173" y="0"/>
                  </a:cubicBezTo>
                  <a:cubicBezTo>
                    <a:pt x="297904" y="0"/>
                    <a:pt x="304353" y="2825"/>
                    <a:pt x="308520" y="8475"/>
                  </a:cubicBezTo>
                  <a:cubicBezTo>
                    <a:pt x="312688" y="14027"/>
                    <a:pt x="314821" y="22651"/>
                    <a:pt x="314920" y="34349"/>
                  </a:cubicBezTo>
                  <a:lnTo>
                    <a:pt x="314920" y="47731"/>
                  </a:lnTo>
                  <a:close/>
                  <a:moveTo>
                    <a:pt x="304503" y="33605"/>
                  </a:moveTo>
                  <a:cubicBezTo>
                    <a:pt x="304503" y="24882"/>
                    <a:pt x="303262" y="18537"/>
                    <a:pt x="300781" y="14573"/>
                  </a:cubicBezTo>
                  <a:cubicBezTo>
                    <a:pt x="298400" y="10508"/>
                    <a:pt x="294531" y="8475"/>
                    <a:pt x="289173" y="8475"/>
                  </a:cubicBezTo>
                  <a:cubicBezTo>
                    <a:pt x="283915" y="8475"/>
                    <a:pt x="280045" y="10508"/>
                    <a:pt x="277564" y="14573"/>
                  </a:cubicBezTo>
                  <a:cubicBezTo>
                    <a:pt x="275183" y="18537"/>
                    <a:pt x="273992" y="24634"/>
                    <a:pt x="273992" y="32861"/>
                  </a:cubicBezTo>
                  <a:lnTo>
                    <a:pt x="273992" y="49367"/>
                  </a:lnTo>
                  <a:cubicBezTo>
                    <a:pt x="273992" y="58090"/>
                    <a:pt x="275233" y="64583"/>
                    <a:pt x="277714" y="68846"/>
                  </a:cubicBezTo>
                  <a:cubicBezTo>
                    <a:pt x="280293" y="73009"/>
                    <a:pt x="284162" y="75090"/>
                    <a:pt x="289322" y="75090"/>
                  </a:cubicBezTo>
                  <a:cubicBezTo>
                    <a:pt x="294383" y="75090"/>
                    <a:pt x="298152" y="73108"/>
                    <a:pt x="300633" y="69143"/>
                  </a:cubicBezTo>
                  <a:cubicBezTo>
                    <a:pt x="303113" y="65178"/>
                    <a:pt x="304403" y="58982"/>
                    <a:pt x="304503" y="50556"/>
                  </a:cubicBezTo>
                  <a:lnTo>
                    <a:pt x="304503" y="33605"/>
                  </a:lnTo>
                  <a:close/>
                  <a:moveTo>
                    <a:pt x="381595" y="47731"/>
                  </a:moveTo>
                  <a:cubicBezTo>
                    <a:pt x="381595" y="59825"/>
                    <a:pt x="379512" y="68846"/>
                    <a:pt x="375345" y="74794"/>
                  </a:cubicBezTo>
                  <a:cubicBezTo>
                    <a:pt x="371277" y="80642"/>
                    <a:pt x="364827" y="83567"/>
                    <a:pt x="355997" y="83567"/>
                  </a:cubicBezTo>
                  <a:cubicBezTo>
                    <a:pt x="347365" y="83567"/>
                    <a:pt x="340966" y="80692"/>
                    <a:pt x="336798" y="74942"/>
                  </a:cubicBezTo>
                  <a:cubicBezTo>
                    <a:pt x="332631" y="69192"/>
                    <a:pt x="330448" y="60568"/>
                    <a:pt x="330250" y="49070"/>
                  </a:cubicBezTo>
                  <a:lnTo>
                    <a:pt x="330250" y="35390"/>
                  </a:lnTo>
                  <a:cubicBezTo>
                    <a:pt x="330250" y="23395"/>
                    <a:pt x="332283" y="14523"/>
                    <a:pt x="336352" y="8773"/>
                  </a:cubicBezTo>
                  <a:cubicBezTo>
                    <a:pt x="340519" y="2924"/>
                    <a:pt x="347018" y="0"/>
                    <a:pt x="355848" y="0"/>
                  </a:cubicBezTo>
                  <a:cubicBezTo>
                    <a:pt x="364579" y="0"/>
                    <a:pt x="371028" y="2825"/>
                    <a:pt x="375195" y="8475"/>
                  </a:cubicBezTo>
                  <a:cubicBezTo>
                    <a:pt x="379363" y="14027"/>
                    <a:pt x="381496" y="22651"/>
                    <a:pt x="381595" y="34349"/>
                  </a:cubicBezTo>
                  <a:lnTo>
                    <a:pt x="381595" y="47731"/>
                  </a:lnTo>
                  <a:close/>
                  <a:moveTo>
                    <a:pt x="371178" y="33605"/>
                  </a:moveTo>
                  <a:cubicBezTo>
                    <a:pt x="371178" y="24882"/>
                    <a:pt x="369937" y="18537"/>
                    <a:pt x="367456" y="14573"/>
                  </a:cubicBezTo>
                  <a:cubicBezTo>
                    <a:pt x="365075" y="10508"/>
                    <a:pt x="361206" y="8475"/>
                    <a:pt x="355848" y="8475"/>
                  </a:cubicBezTo>
                  <a:cubicBezTo>
                    <a:pt x="350590" y="8475"/>
                    <a:pt x="346720" y="10508"/>
                    <a:pt x="344239" y="14573"/>
                  </a:cubicBezTo>
                  <a:cubicBezTo>
                    <a:pt x="341858" y="18537"/>
                    <a:pt x="340667" y="24634"/>
                    <a:pt x="340667" y="32861"/>
                  </a:cubicBezTo>
                  <a:lnTo>
                    <a:pt x="340667" y="49367"/>
                  </a:lnTo>
                  <a:cubicBezTo>
                    <a:pt x="340667" y="58090"/>
                    <a:pt x="341908" y="64583"/>
                    <a:pt x="344389" y="68846"/>
                  </a:cubicBezTo>
                  <a:cubicBezTo>
                    <a:pt x="346968" y="73009"/>
                    <a:pt x="350837" y="75090"/>
                    <a:pt x="355997" y="75090"/>
                  </a:cubicBezTo>
                  <a:cubicBezTo>
                    <a:pt x="361058" y="75090"/>
                    <a:pt x="364827" y="73108"/>
                    <a:pt x="367308" y="69143"/>
                  </a:cubicBezTo>
                  <a:cubicBezTo>
                    <a:pt x="369788" y="65178"/>
                    <a:pt x="371078" y="58982"/>
                    <a:pt x="371178" y="50556"/>
                  </a:cubicBezTo>
                  <a:lnTo>
                    <a:pt x="371178" y="33605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1"/>
            <p:cNvSpPr/>
            <p:nvPr/>
          </p:nvSpPr>
          <p:spPr>
            <a:xfrm>
              <a:off x="7111877" y="5865980"/>
              <a:ext cx="217591" cy="83563"/>
            </a:xfrm>
            <a:custGeom>
              <a:avLst/>
              <a:gdLst/>
              <a:ahLst/>
              <a:cxnLst/>
              <a:rect l="l" t="t" r="r" b="b"/>
              <a:pathLst>
                <a:path w="217591" h="83563" extrusionOk="0">
                  <a:moveTo>
                    <a:pt x="27235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5" y="43718"/>
                  </a:lnTo>
                  <a:lnTo>
                    <a:pt x="27235" y="52045"/>
                  </a:lnTo>
                  <a:close/>
                  <a:moveTo>
                    <a:pt x="67121" y="82374"/>
                  </a:moveTo>
                  <a:lnTo>
                    <a:pt x="56852" y="82374"/>
                  </a:lnTo>
                  <a:lnTo>
                    <a:pt x="56852" y="13675"/>
                  </a:lnTo>
                  <a:lnTo>
                    <a:pt x="36016" y="21260"/>
                  </a:lnTo>
                  <a:lnTo>
                    <a:pt x="36016" y="11896"/>
                  </a:lnTo>
                  <a:lnTo>
                    <a:pt x="65633" y="742"/>
                  </a:lnTo>
                  <a:lnTo>
                    <a:pt x="67121" y="742"/>
                  </a:lnTo>
                  <a:lnTo>
                    <a:pt x="67121" y="82374"/>
                  </a:lnTo>
                  <a:close/>
                  <a:moveTo>
                    <a:pt x="143467" y="55167"/>
                  </a:moveTo>
                  <a:lnTo>
                    <a:pt x="154783" y="55167"/>
                  </a:lnTo>
                  <a:lnTo>
                    <a:pt x="154783" y="63494"/>
                  </a:lnTo>
                  <a:lnTo>
                    <a:pt x="143467" y="63494"/>
                  </a:lnTo>
                  <a:lnTo>
                    <a:pt x="143467" y="82374"/>
                  </a:lnTo>
                  <a:lnTo>
                    <a:pt x="133200" y="82374"/>
                  </a:lnTo>
                  <a:lnTo>
                    <a:pt x="133200" y="63494"/>
                  </a:lnTo>
                  <a:lnTo>
                    <a:pt x="96143" y="63494"/>
                  </a:lnTo>
                  <a:lnTo>
                    <a:pt x="96143" y="57394"/>
                  </a:lnTo>
                  <a:lnTo>
                    <a:pt x="132457" y="1190"/>
                  </a:lnTo>
                  <a:lnTo>
                    <a:pt x="143467" y="1190"/>
                  </a:lnTo>
                  <a:lnTo>
                    <a:pt x="143467" y="55167"/>
                  </a:lnTo>
                  <a:close/>
                  <a:moveTo>
                    <a:pt x="107900" y="55167"/>
                  </a:moveTo>
                  <a:lnTo>
                    <a:pt x="133200" y="55167"/>
                  </a:lnTo>
                  <a:lnTo>
                    <a:pt x="133200" y="15312"/>
                  </a:lnTo>
                  <a:lnTo>
                    <a:pt x="131866" y="17548"/>
                  </a:lnTo>
                  <a:lnTo>
                    <a:pt x="107900" y="55167"/>
                  </a:lnTo>
                  <a:close/>
                  <a:moveTo>
                    <a:pt x="217591" y="47725"/>
                  </a:moveTo>
                  <a:cubicBezTo>
                    <a:pt x="217591" y="59820"/>
                    <a:pt x="215505" y="68842"/>
                    <a:pt x="211333" y="74790"/>
                  </a:cubicBezTo>
                  <a:cubicBezTo>
                    <a:pt x="207266" y="80642"/>
                    <a:pt x="200817" y="83564"/>
                    <a:pt x="191988" y="83564"/>
                  </a:cubicBezTo>
                  <a:cubicBezTo>
                    <a:pt x="183358" y="83564"/>
                    <a:pt x="176957" y="80690"/>
                    <a:pt x="172785" y="74942"/>
                  </a:cubicBezTo>
                  <a:cubicBezTo>
                    <a:pt x="168623" y="69194"/>
                    <a:pt x="166442" y="60562"/>
                    <a:pt x="166242" y="49067"/>
                  </a:cubicBezTo>
                  <a:lnTo>
                    <a:pt x="166242" y="35392"/>
                  </a:lnTo>
                  <a:cubicBezTo>
                    <a:pt x="166242" y="23391"/>
                    <a:pt x="168271" y="14522"/>
                    <a:pt x="172347" y="8774"/>
                  </a:cubicBezTo>
                  <a:cubicBezTo>
                    <a:pt x="176510" y="2922"/>
                    <a:pt x="183006" y="0"/>
                    <a:pt x="191835" y="0"/>
                  </a:cubicBezTo>
                  <a:cubicBezTo>
                    <a:pt x="200570" y="0"/>
                    <a:pt x="207018" y="2826"/>
                    <a:pt x="211190" y="8469"/>
                  </a:cubicBezTo>
                  <a:cubicBezTo>
                    <a:pt x="215353" y="14027"/>
                    <a:pt x="217486" y="22649"/>
                    <a:pt x="217591" y="34345"/>
                  </a:cubicBezTo>
                  <a:lnTo>
                    <a:pt x="217591" y="47725"/>
                  </a:lnTo>
                  <a:close/>
                  <a:moveTo>
                    <a:pt x="207171" y="33603"/>
                  </a:moveTo>
                  <a:cubicBezTo>
                    <a:pt x="207171" y="24876"/>
                    <a:pt x="205932" y="18538"/>
                    <a:pt x="203446" y="14570"/>
                  </a:cubicBezTo>
                  <a:cubicBezTo>
                    <a:pt x="201065" y="10506"/>
                    <a:pt x="197198" y="8469"/>
                    <a:pt x="191835" y="8469"/>
                  </a:cubicBezTo>
                  <a:cubicBezTo>
                    <a:pt x="186578" y="8469"/>
                    <a:pt x="182710" y="10506"/>
                    <a:pt x="180234" y="14570"/>
                  </a:cubicBezTo>
                  <a:cubicBezTo>
                    <a:pt x="177853" y="18538"/>
                    <a:pt x="176662" y="24628"/>
                    <a:pt x="176662" y="32860"/>
                  </a:cubicBezTo>
                  <a:lnTo>
                    <a:pt x="176662" y="49362"/>
                  </a:lnTo>
                  <a:cubicBezTo>
                    <a:pt x="176662" y="58088"/>
                    <a:pt x="177900" y="64578"/>
                    <a:pt x="180377" y="68842"/>
                  </a:cubicBezTo>
                  <a:cubicBezTo>
                    <a:pt x="182958" y="73010"/>
                    <a:pt x="186825" y="75085"/>
                    <a:pt x="191988" y="75085"/>
                  </a:cubicBezTo>
                  <a:cubicBezTo>
                    <a:pt x="197046" y="75085"/>
                    <a:pt x="200817" y="73105"/>
                    <a:pt x="203304" y="69137"/>
                  </a:cubicBezTo>
                  <a:cubicBezTo>
                    <a:pt x="205780" y="65178"/>
                    <a:pt x="207066" y="58983"/>
                    <a:pt x="207171" y="50551"/>
                  </a:cubicBezTo>
                  <a:lnTo>
                    <a:pt x="207171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1"/>
            <p:cNvSpPr/>
            <p:nvPr/>
          </p:nvSpPr>
          <p:spPr>
            <a:xfrm>
              <a:off x="7705172" y="5865980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24" y="21260"/>
                  </a:lnTo>
                  <a:lnTo>
                    <a:pt x="36024" y="11896"/>
                  </a:lnTo>
                  <a:lnTo>
                    <a:pt x="6563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3143" y="82374"/>
                  </a:moveTo>
                  <a:lnTo>
                    <a:pt x="99870" y="82374"/>
                  </a:lnTo>
                  <a:lnTo>
                    <a:pt x="99870" y="74942"/>
                  </a:lnTo>
                  <a:lnTo>
                    <a:pt x="127997" y="43718"/>
                  </a:lnTo>
                  <a:cubicBezTo>
                    <a:pt x="132159" y="38960"/>
                    <a:pt x="135036" y="35135"/>
                    <a:pt x="136627" y="32261"/>
                  </a:cubicBezTo>
                  <a:cubicBezTo>
                    <a:pt x="138217" y="29292"/>
                    <a:pt x="139008" y="26218"/>
                    <a:pt x="139008" y="23049"/>
                  </a:cubicBezTo>
                  <a:cubicBezTo>
                    <a:pt x="139008" y="18785"/>
                    <a:pt x="137722" y="15312"/>
                    <a:pt x="135141" y="12638"/>
                  </a:cubicBezTo>
                  <a:cubicBezTo>
                    <a:pt x="132655" y="9859"/>
                    <a:pt x="129235" y="8469"/>
                    <a:pt x="124873" y="8469"/>
                  </a:cubicBezTo>
                  <a:cubicBezTo>
                    <a:pt x="119805" y="8469"/>
                    <a:pt x="115843" y="9964"/>
                    <a:pt x="112967" y="12933"/>
                  </a:cubicBezTo>
                  <a:cubicBezTo>
                    <a:pt x="110090" y="15807"/>
                    <a:pt x="108652" y="19870"/>
                    <a:pt x="108652" y="25123"/>
                  </a:cubicBezTo>
                  <a:lnTo>
                    <a:pt x="98374" y="25123"/>
                  </a:lnTo>
                  <a:cubicBezTo>
                    <a:pt x="98374" y="17596"/>
                    <a:pt x="100755" y="11543"/>
                    <a:pt x="105518" y="6985"/>
                  </a:cubicBezTo>
                  <a:cubicBezTo>
                    <a:pt x="110385" y="2331"/>
                    <a:pt x="116834" y="0"/>
                    <a:pt x="124873" y="0"/>
                  </a:cubicBezTo>
                  <a:cubicBezTo>
                    <a:pt x="132512" y="0"/>
                    <a:pt x="138512" y="1979"/>
                    <a:pt x="142875" y="5948"/>
                  </a:cubicBezTo>
                  <a:cubicBezTo>
                    <a:pt x="147247" y="9906"/>
                    <a:pt x="149428" y="15217"/>
                    <a:pt x="149428" y="21859"/>
                  </a:cubicBezTo>
                  <a:cubicBezTo>
                    <a:pt x="149428" y="29787"/>
                    <a:pt x="144313" y="39303"/>
                    <a:pt x="134093" y="50409"/>
                  </a:cubicBezTo>
                  <a:lnTo>
                    <a:pt x="112366" y="73895"/>
                  </a:lnTo>
                  <a:lnTo>
                    <a:pt x="153143" y="73895"/>
                  </a:lnTo>
                  <a:lnTo>
                    <a:pt x="153143" y="82374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41" y="74790"/>
                  </a:cubicBezTo>
                  <a:cubicBezTo>
                    <a:pt x="207273" y="80642"/>
                    <a:pt x="200825" y="83564"/>
                    <a:pt x="191995" y="83564"/>
                  </a:cubicBezTo>
                  <a:cubicBezTo>
                    <a:pt x="183356" y="83564"/>
                    <a:pt x="176955" y="80690"/>
                    <a:pt x="172793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78" y="14522"/>
                    <a:pt x="172345" y="8774"/>
                  </a:cubicBezTo>
                  <a:cubicBezTo>
                    <a:pt x="176517" y="2922"/>
                    <a:pt x="183013" y="0"/>
                    <a:pt x="191843" y="0"/>
                  </a:cubicBezTo>
                  <a:cubicBezTo>
                    <a:pt x="200577" y="0"/>
                    <a:pt x="207026" y="2826"/>
                    <a:pt x="211188" y="8469"/>
                  </a:cubicBezTo>
                  <a:cubicBezTo>
                    <a:pt x="215360" y="14027"/>
                    <a:pt x="21749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0" y="18538"/>
                    <a:pt x="203454" y="14570"/>
                  </a:cubicBezTo>
                  <a:cubicBezTo>
                    <a:pt x="201073" y="10506"/>
                    <a:pt x="197196" y="8469"/>
                    <a:pt x="191843" y="8469"/>
                  </a:cubicBezTo>
                  <a:cubicBezTo>
                    <a:pt x="186585" y="8469"/>
                    <a:pt x="182718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84" y="68842"/>
                  </a:cubicBezTo>
                  <a:cubicBezTo>
                    <a:pt x="182966" y="73010"/>
                    <a:pt x="186833" y="75085"/>
                    <a:pt x="191995" y="75085"/>
                  </a:cubicBezTo>
                  <a:cubicBezTo>
                    <a:pt x="197053" y="75085"/>
                    <a:pt x="200825" y="73105"/>
                    <a:pt x="203302" y="69137"/>
                  </a:cubicBezTo>
                  <a:cubicBezTo>
                    <a:pt x="205778" y="65178"/>
                    <a:pt x="207073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1"/>
            <p:cNvSpPr/>
            <p:nvPr/>
          </p:nvSpPr>
          <p:spPr>
            <a:xfrm>
              <a:off x="8298475" y="5865980"/>
              <a:ext cx="217589" cy="83563"/>
            </a:xfrm>
            <a:custGeom>
              <a:avLst/>
              <a:gdLst/>
              <a:ahLst/>
              <a:cxnLst/>
              <a:rect l="l" t="t" r="r" b="b"/>
              <a:pathLst>
                <a:path w="217589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67123" y="82374"/>
                  </a:moveTo>
                  <a:lnTo>
                    <a:pt x="56855" y="82374"/>
                  </a:lnTo>
                  <a:lnTo>
                    <a:pt x="56855" y="13675"/>
                  </a:lnTo>
                  <a:lnTo>
                    <a:pt x="36014" y="21260"/>
                  </a:lnTo>
                  <a:lnTo>
                    <a:pt x="36014" y="11896"/>
                  </a:lnTo>
                  <a:lnTo>
                    <a:pt x="65627" y="742"/>
                  </a:lnTo>
                  <a:lnTo>
                    <a:pt x="67123" y="742"/>
                  </a:lnTo>
                  <a:lnTo>
                    <a:pt x="67123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6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  <a:moveTo>
                    <a:pt x="217589" y="47725"/>
                  </a:moveTo>
                  <a:cubicBezTo>
                    <a:pt x="217589" y="59820"/>
                    <a:pt x="215503" y="68842"/>
                    <a:pt x="211331" y="74790"/>
                  </a:cubicBezTo>
                  <a:cubicBezTo>
                    <a:pt x="207264" y="80642"/>
                    <a:pt x="200816" y="83564"/>
                    <a:pt x="191986" y="83564"/>
                  </a:cubicBezTo>
                  <a:cubicBezTo>
                    <a:pt x="183356" y="83564"/>
                    <a:pt x="176955" y="80690"/>
                    <a:pt x="172784" y="74942"/>
                  </a:cubicBezTo>
                  <a:cubicBezTo>
                    <a:pt x="168621" y="69194"/>
                    <a:pt x="166440" y="60562"/>
                    <a:pt x="166240" y="49067"/>
                  </a:cubicBezTo>
                  <a:lnTo>
                    <a:pt x="166240" y="35392"/>
                  </a:lnTo>
                  <a:cubicBezTo>
                    <a:pt x="166240" y="23391"/>
                    <a:pt x="168269" y="14522"/>
                    <a:pt x="172345" y="8774"/>
                  </a:cubicBezTo>
                  <a:cubicBezTo>
                    <a:pt x="176508" y="2922"/>
                    <a:pt x="183004" y="0"/>
                    <a:pt x="191834" y="0"/>
                  </a:cubicBezTo>
                  <a:cubicBezTo>
                    <a:pt x="200568" y="0"/>
                    <a:pt x="207016" y="2826"/>
                    <a:pt x="211188" y="8469"/>
                  </a:cubicBezTo>
                  <a:cubicBezTo>
                    <a:pt x="215351" y="14027"/>
                    <a:pt x="217484" y="22649"/>
                    <a:pt x="217589" y="34345"/>
                  </a:cubicBezTo>
                  <a:lnTo>
                    <a:pt x="217589" y="47725"/>
                  </a:lnTo>
                  <a:close/>
                  <a:moveTo>
                    <a:pt x="207169" y="33603"/>
                  </a:moveTo>
                  <a:cubicBezTo>
                    <a:pt x="207169" y="24876"/>
                    <a:pt x="205931" y="18538"/>
                    <a:pt x="203445" y="14570"/>
                  </a:cubicBezTo>
                  <a:cubicBezTo>
                    <a:pt x="201063" y="10506"/>
                    <a:pt x="197196" y="8469"/>
                    <a:pt x="191834" y="8469"/>
                  </a:cubicBezTo>
                  <a:cubicBezTo>
                    <a:pt x="186576" y="8469"/>
                    <a:pt x="182709" y="10506"/>
                    <a:pt x="180232" y="14570"/>
                  </a:cubicBezTo>
                  <a:cubicBezTo>
                    <a:pt x="177851" y="18538"/>
                    <a:pt x="176660" y="24628"/>
                    <a:pt x="176660" y="32860"/>
                  </a:cubicBezTo>
                  <a:lnTo>
                    <a:pt x="176660" y="49362"/>
                  </a:lnTo>
                  <a:cubicBezTo>
                    <a:pt x="176660" y="58088"/>
                    <a:pt x="177898" y="64578"/>
                    <a:pt x="180375" y="68842"/>
                  </a:cubicBezTo>
                  <a:cubicBezTo>
                    <a:pt x="182956" y="73010"/>
                    <a:pt x="186823" y="75085"/>
                    <a:pt x="191986" y="75085"/>
                  </a:cubicBezTo>
                  <a:cubicBezTo>
                    <a:pt x="197044" y="75085"/>
                    <a:pt x="200816" y="73105"/>
                    <a:pt x="203302" y="69137"/>
                  </a:cubicBezTo>
                  <a:cubicBezTo>
                    <a:pt x="205778" y="65178"/>
                    <a:pt x="207064" y="58983"/>
                    <a:pt x="207169" y="50551"/>
                  </a:cubicBezTo>
                  <a:lnTo>
                    <a:pt x="207169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1"/>
            <p:cNvSpPr/>
            <p:nvPr/>
          </p:nvSpPr>
          <p:spPr>
            <a:xfrm>
              <a:off x="8925106" y="5865980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1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1" y="43718"/>
                  </a:lnTo>
                  <a:lnTo>
                    <a:pt x="27241" y="52045"/>
                  </a:lnTo>
                  <a:close/>
                  <a:moveTo>
                    <a:pt x="82601" y="22306"/>
                  </a:moveTo>
                  <a:cubicBezTo>
                    <a:pt x="82601" y="26370"/>
                    <a:pt x="81515" y="29986"/>
                    <a:pt x="79324" y="33155"/>
                  </a:cubicBezTo>
                  <a:cubicBezTo>
                    <a:pt x="77143" y="36324"/>
                    <a:pt x="74266" y="38808"/>
                    <a:pt x="70695" y="40587"/>
                  </a:cubicBezTo>
                  <a:cubicBezTo>
                    <a:pt x="74866" y="42377"/>
                    <a:pt x="78191" y="45051"/>
                    <a:pt x="80667" y="48620"/>
                  </a:cubicBezTo>
                  <a:cubicBezTo>
                    <a:pt x="83144" y="52093"/>
                    <a:pt x="84391" y="56052"/>
                    <a:pt x="84391" y="60515"/>
                  </a:cubicBezTo>
                  <a:cubicBezTo>
                    <a:pt x="84391" y="67452"/>
                    <a:pt x="82010" y="73058"/>
                    <a:pt x="77248" y="77321"/>
                  </a:cubicBezTo>
                  <a:cubicBezTo>
                    <a:pt x="72580" y="81480"/>
                    <a:pt x="66380" y="83564"/>
                    <a:pt x="58645" y="83564"/>
                  </a:cubicBezTo>
                  <a:cubicBezTo>
                    <a:pt x="50806" y="83564"/>
                    <a:pt x="44501" y="81480"/>
                    <a:pt x="39738" y="77321"/>
                  </a:cubicBezTo>
                  <a:cubicBezTo>
                    <a:pt x="35080" y="73058"/>
                    <a:pt x="32747" y="67452"/>
                    <a:pt x="32747" y="60515"/>
                  </a:cubicBezTo>
                  <a:cubicBezTo>
                    <a:pt x="32747" y="56052"/>
                    <a:pt x="33937" y="52093"/>
                    <a:pt x="36319" y="48620"/>
                  </a:cubicBezTo>
                  <a:cubicBezTo>
                    <a:pt x="38700" y="45051"/>
                    <a:pt x="42024" y="42377"/>
                    <a:pt x="46291" y="40587"/>
                  </a:cubicBezTo>
                  <a:cubicBezTo>
                    <a:pt x="42719" y="38808"/>
                    <a:pt x="39891" y="36324"/>
                    <a:pt x="37805" y="33155"/>
                  </a:cubicBezTo>
                  <a:cubicBezTo>
                    <a:pt x="35719" y="29986"/>
                    <a:pt x="34680" y="26370"/>
                    <a:pt x="34680" y="22306"/>
                  </a:cubicBezTo>
                  <a:cubicBezTo>
                    <a:pt x="34680" y="15464"/>
                    <a:pt x="36862" y="10059"/>
                    <a:pt x="41224" y="6090"/>
                  </a:cubicBezTo>
                  <a:cubicBezTo>
                    <a:pt x="45596" y="2027"/>
                    <a:pt x="51397" y="0"/>
                    <a:pt x="58645" y="0"/>
                  </a:cubicBezTo>
                  <a:cubicBezTo>
                    <a:pt x="65789" y="0"/>
                    <a:pt x="71542" y="2027"/>
                    <a:pt x="75905" y="6090"/>
                  </a:cubicBezTo>
                  <a:cubicBezTo>
                    <a:pt x="80372" y="10059"/>
                    <a:pt x="82601" y="15464"/>
                    <a:pt x="82601" y="22306"/>
                  </a:cubicBezTo>
                  <a:close/>
                  <a:moveTo>
                    <a:pt x="74123" y="60220"/>
                  </a:moveTo>
                  <a:cubicBezTo>
                    <a:pt x="74123" y="55662"/>
                    <a:pt x="72685" y="51988"/>
                    <a:pt x="69799" y="49219"/>
                  </a:cubicBezTo>
                  <a:cubicBezTo>
                    <a:pt x="66923" y="46345"/>
                    <a:pt x="63151" y="44908"/>
                    <a:pt x="58493" y="44908"/>
                  </a:cubicBezTo>
                  <a:cubicBezTo>
                    <a:pt x="53826" y="44908"/>
                    <a:pt x="50064" y="46345"/>
                    <a:pt x="47177" y="49219"/>
                  </a:cubicBezTo>
                  <a:cubicBezTo>
                    <a:pt x="44405" y="51988"/>
                    <a:pt x="43015" y="55709"/>
                    <a:pt x="43015" y="60372"/>
                  </a:cubicBezTo>
                  <a:cubicBezTo>
                    <a:pt x="43015" y="64931"/>
                    <a:pt x="44405" y="68547"/>
                    <a:pt x="47177" y="71221"/>
                  </a:cubicBezTo>
                  <a:cubicBezTo>
                    <a:pt x="49959" y="73800"/>
                    <a:pt x="53778" y="75085"/>
                    <a:pt x="58645" y="75085"/>
                  </a:cubicBezTo>
                  <a:cubicBezTo>
                    <a:pt x="63408" y="75085"/>
                    <a:pt x="67170" y="73752"/>
                    <a:pt x="69952" y="71078"/>
                  </a:cubicBezTo>
                  <a:cubicBezTo>
                    <a:pt x="72733" y="68394"/>
                    <a:pt x="74123" y="64778"/>
                    <a:pt x="74123" y="60220"/>
                  </a:cubicBezTo>
                  <a:close/>
                  <a:moveTo>
                    <a:pt x="58645" y="8469"/>
                  </a:moveTo>
                  <a:cubicBezTo>
                    <a:pt x="54569" y="8469"/>
                    <a:pt x="51254" y="9764"/>
                    <a:pt x="48673" y="12343"/>
                  </a:cubicBezTo>
                  <a:cubicBezTo>
                    <a:pt x="46187" y="14817"/>
                    <a:pt x="44948" y="18233"/>
                    <a:pt x="44948" y="22602"/>
                  </a:cubicBezTo>
                  <a:cubicBezTo>
                    <a:pt x="44948" y="26665"/>
                    <a:pt x="46187" y="29986"/>
                    <a:pt x="48673" y="32565"/>
                  </a:cubicBezTo>
                  <a:cubicBezTo>
                    <a:pt x="51149" y="35135"/>
                    <a:pt x="54426" y="36429"/>
                    <a:pt x="58493" y="36429"/>
                  </a:cubicBezTo>
                  <a:cubicBezTo>
                    <a:pt x="62655" y="36429"/>
                    <a:pt x="65980" y="35135"/>
                    <a:pt x="68466" y="32565"/>
                  </a:cubicBezTo>
                  <a:cubicBezTo>
                    <a:pt x="70942" y="29986"/>
                    <a:pt x="72180" y="26665"/>
                    <a:pt x="72180" y="22602"/>
                  </a:cubicBezTo>
                  <a:cubicBezTo>
                    <a:pt x="72180" y="18433"/>
                    <a:pt x="70895" y="15065"/>
                    <a:pt x="68313" y="12485"/>
                  </a:cubicBezTo>
                  <a:cubicBezTo>
                    <a:pt x="65732" y="9812"/>
                    <a:pt x="62512" y="8469"/>
                    <a:pt x="58645" y="8469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0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2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0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11"/>
            <p:cNvSpPr/>
            <p:nvPr/>
          </p:nvSpPr>
          <p:spPr>
            <a:xfrm>
              <a:off x="9518409" y="5865980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73819" y="1190"/>
                  </a:moveTo>
                  <a:lnTo>
                    <a:pt x="73819" y="9812"/>
                  </a:lnTo>
                  <a:lnTo>
                    <a:pt x="71885" y="9812"/>
                  </a:lnTo>
                  <a:cubicBezTo>
                    <a:pt x="63846" y="10011"/>
                    <a:pt x="57445" y="12438"/>
                    <a:pt x="52683" y="17101"/>
                  </a:cubicBezTo>
                  <a:cubicBezTo>
                    <a:pt x="47920" y="21659"/>
                    <a:pt x="45139" y="28102"/>
                    <a:pt x="44348" y="36429"/>
                  </a:cubicBezTo>
                  <a:cubicBezTo>
                    <a:pt x="48711" y="31566"/>
                    <a:pt x="54569" y="29139"/>
                    <a:pt x="61913" y="29139"/>
                  </a:cubicBezTo>
                  <a:cubicBezTo>
                    <a:pt x="68951" y="29139"/>
                    <a:pt x="74609" y="31623"/>
                    <a:pt x="78877" y="36581"/>
                  </a:cubicBezTo>
                  <a:cubicBezTo>
                    <a:pt x="83144" y="41530"/>
                    <a:pt x="85277" y="47972"/>
                    <a:pt x="85277" y="55909"/>
                  </a:cubicBezTo>
                  <a:cubicBezTo>
                    <a:pt x="85277" y="64236"/>
                    <a:pt x="82991" y="70926"/>
                    <a:pt x="78429" y="75979"/>
                  </a:cubicBezTo>
                  <a:cubicBezTo>
                    <a:pt x="73866" y="81032"/>
                    <a:pt x="67713" y="83564"/>
                    <a:pt x="59979" y="83564"/>
                  </a:cubicBezTo>
                  <a:cubicBezTo>
                    <a:pt x="52235" y="83564"/>
                    <a:pt x="45939" y="80595"/>
                    <a:pt x="41072" y="74647"/>
                  </a:cubicBezTo>
                  <a:cubicBezTo>
                    <a:pt x="36309" y="68595"/>
                    <a:pt x="33928" y="60867"/>
                    <a:pt x="33928" y="51446"/>
                  </a:cubicBezTo>
                  <a:lnTo>
                    <a:pt x="33928" y="47582"/>
                  </a:lnTo>
                  <a:cubicBezTo>
                    <a:pt x="33928" y="32613"/>
                    <a:pt x="37109" y="21165"/>
                    <a:pt x="43453" y="13228"/>
                  </a:cubicBezTo>
                  <a:cubicBezTo>
                    <a:pt x="49806" y="5301"/>
                    <a:pt x="59284" y="1285"/>
                    <a:pt x="71885" y="1190"/>
                  </a:cubicBezTo>
                  <a:lnTo>
                    <a:pt x="73819" y="1190"/>
                  </a:lnTo>
                  <a:close/>
                  <a:moveTo>
                    <a:pt x="60274" y="37771"/>
                  </a:moveTo>
                  <a:cubicBezTo>
                    <a:pt x="56702" y="37771"/>
                    <a:pt x="53426" y="38808"/>
                    <a:pt x="50454" y="40892"/>
                  </a:cubicBezTo>
                  <a:cubicBezTo>
                    <a:pt x="47473" y="42967"/>
                    <a:pt x="45386" y="45650"/>
                    <a:pt x="44196" y="48914"/>
                  </a:cubicBezTo>
                  <a:lnTo>
                    <a:pt x="44196" y="52635"/>
                  </a:lnTo>
                  <a:cubicBezTo>
                    <a:pt x="44196" y="59373"/>
                    <a:pt x="45691" y="64778"/>
                    <a:pt x="48663" y="68842"/>
                  </a:cubicBezTo>
                  <a:cubicBezTo>
                    <a:pt x="51740" y="72905"/>
                    <a:pt x="55512" y="74942"/>
                    <a:pt x="59979" y="74942"/>
                  </a:cubicBezTo>
                  <a:cubicBezTo>
                    <a:pt x="64637" y="74942"/>
                    <a:pt x="68313" y="73258"/>
                    <a:pt x="70990" y="69889"/>
                  </a:cubicBezTo>
                  <a:cubicBezTo>
                    <a:pt x="73666" y="66415"/>
                    <a:pt x="75009" y="61905"/>
                    <a:pt x="75009" y="56356"/>
                  </a:cubicBezTo>
                  <a:cubicBezTo>
                    <a:pt x="75009" y="50799"/>
                    <a:pt x="73666" y="46345"/>
                    <a:pt x="70990" y="42967"/>
                  </a:cubicBezTo>
                  <a:cubicBezTo>
                    <a:pt x="68313" y="39503"/>
                    <a:pt x="64741" y="37771"/>
                    <a:pt x="60274" y="37771"/>
                  </a:cubicBez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594" y="14522"/>
                    <a:pt x="105670" y="8774"/>
                  </a:cubicBezTo>
                  <a:cubicBezTo>
                    <a:pt x="109833" y="2922"/>
                    <a:pt x="116329" y="0"/>
                    <a:pt x="125158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8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8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11"/>
            <p:cNvSpPr/>
            <p:nvPr/>
          </p:nvSpPr>
          <p:spPr>
            <a:xfrm>
              <a:off x="10111702" y="5865980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4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42" y="43718"/>
                  </a:lnTo>
                  <a:lnTo>
                    <a:pt x="27242" y="52045"/>
                  </a:lnTo>
                  <a:close/>
                  <a:moveTo>
                    <a:pt x="76800" y="55167"/>
                  </a:moveTo>
                  <a:lnTo>
                    <a:pt x="88106" y="55167"/>
                  </a:lnTo>
                  <a:lnTo>
                    <a:pt x="88106" y="63494"/>
                  </a:lnTo>
                  <a:lnTo>
                    <a:pt x="76800" y="63494"/>
                  </a:lnTo>
                  <a:lnTo>
                    <a:pt x="76800" y="82374"/>
                  </a:lnTo>
                  <a:lnTo>
                    <a:pt x="66532" y="82374"/>
                  </a:lnTo>
                  <a:lnTo>
                    <a:pt x="66532" y="63494"/>
                  </a:lnTo>
                  <a:lnTo>
                    <a:pt x="29470" y="63494"/>
                  </a:lnTo>
                  <a:lnTo>
                    <a:pt x="29470" y="57394"/>
                  </a:lnTo>
                  <a:lnTo>
                    <a:pt x="65789" y="1190"/>
                  </a:lnTo>
                  <a:lnTo>
                    <a:pt x="76800" y="1190"/>
                  </a:lnTo>
                  <a:lnTo>
                    <a:pt x="76800" y="55167"/>
                  </a:lnTo>
                  <a:close/>
                  <a:moveTo>
                    <a:pt x="41224" y="55167"/>
                  </a:moveTo>
                  <a:lnTo>
                    <a:pt x="66532" y="55167"/>
                  </a:lnTo>
                  <a:lnTo>
                    <a:pt x="66532" y="15312"/>
                  </a:lnTo>
                  <a:lnTo>
                    <a:pt x="65189" y="17548"/>
                  </a:lnTo>
                  <a:lnTo>
                    <a:pt x="41224" y="55167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66" y="74790"/>
                  </a:cubicBezTo>
                  <a:cubicBezTo>
                    <a:pt x="140598" y="80642"/>
                    <a:pt x="134150" y="83564"/>
                    <a:pt x="125321" y="83564"/>
                  </a:cubicBezTo>
                  <a:cubicBezTo>
                    <a:pt x="116681" y="83564"/>
                    <a:pt x="110280" y="80690"/>
                    <a:pt x="106118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42" y="2922"/>
                    <a:pt x="116338" y="0"/>
                    <a:pt x="125168" y="0"/>
                  </a:cubicBezTo>
                  <a:cubicBezTo>
                    <a:pt x="133903" y="0"/>
                    <a:pt x="140351" y="2826"/>
                    <a:pt x="144513" y="8469"/>
                  </a:cubicBezTo>
                  <a:cubicBezTo>
                    <a:pt x="148685" y="14027"/>
                    <a:pt x="15081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9" y="14570"/>
                  </a:cubicBezTo>
                  <a:cubicBezTo>
                    <a:pt x="134398" y="10506"/>
                    <a:pt x="130521" y="8469"/>
                    <a:pt x="125168" y="8469"/>
                  </a:cubicBezTo>
                  <a:cubicBezTo>
                    <a:pt x="119910" y="8469"/>
                    <a:pt x="116043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9" y="68842"/>
                  </a:cubicBezTo>
                  <a:cubicBezTo>
                    <a:pt x="116291" y="73010"/>
                    <a:pt x="120158" y="75085"/>
                    <a:pt x="125321" y="75085"/>
                  </a:cubicBezTo>
                  <a:cubicBezTo>
                    <a:pt x="130378" y="75085"/>
                    <a:pt x="134150" y="73105"/>
                    <a:pt x="136627" y="69137"/>
                  </a:cubicBezTo>
                  <a:cubicBezTo>
                    <a:pt x="139103" y="65178"/>
                    <a:pt x="140398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10705005" y="5865980"/>
              <a:ext cx="150914" cy="83563"/>
            </a:xfrm>
            <a:custGeom>
              <a:avLst/>
              <a:gdLst/>
              <a:ahLst/>
              <a:cxnLst/>
              <a:rect l="l" t="t" r="r" b="b"/>
              <a:pathLst>
                <a:path w="150914" h="83563" extrusionOk="0">
                  <a:moveTo>
                    <a:pt x="27232" y="52045"/>
                  </a:moveTo>
                  <a:lnTo>
                    <a:pt x="0" y="52045"/>
                  </a:lnTo>
                  <a:lnTo>
                    <a:pt x="0" y="43718"/>
                  </a:lnTo>
                  <a:lnTo>
                    <a:pt x="27232" y="43718"/>
                  </a:lnTo>
                  <a:lnTo>
                    <a:pt x="27232" y="52045"/>
                  </a:lnTo>
                  <a:close/>
                  <a:moveTo>
                    <a:pt x="86468" y="82374"/>
                  </a:moveTo>
                  <a:lnTo>
                    <a:pt x="33185" y="82374"/>
                  </a:lnTo>
                  <a:lnTo>
                    <a:pt x="33185" y="74942"/>
                  </a:lnTo>
                  <a:lnTo>
                    <a:pt x="61313" y="43718"/>
                  </a:lnTo>
                  <a:cubicBezTo>
                    <a:pt x="65484" y="38960"/>
                    <a:pt x="68361" y="35135"/>
                    <a:pt x="69952" y="32261"/>
                  </a:cubicBezTo>
                  <a:cubicBezTo>
                    <a:pt x="71533" y="29292"/>
                    <a:pt x="72333" y="26218"/>
                    <a:pt x="72333" y="23049"/>
                  </a:cubicBezTo>
                  <a:cubicBezTo>
                    <a:pt x="72333" y="18785"/>
                    <a:pt x="71038" y="15312"/>
                    <a:pt x="68456" y="12638"/>
                  </a:cubicBezTo>
                  <a:cubicBezTo>
                    <a:pt x="65980" y="9859"/>
                    <a:pt x="62560" y="8469"/>
                    <a:pt x="58188" y="8469"/>
                  </a:cubicBezTo>
                  <a:cubicBezTo>
                    <a:pt x="53130" y="8469"/>
                    <a:pt x="49159" y="9964"/>
                    <a:pt x="46282" y="12933"/>
                  </a:cubicBezTo>
                  <a:cubicBezTo>
                    <a:pt x="43405" y="15807"/>
                    <a:pt x="41967" y="19870"/>
                    <a:pt x="41967" y="25123"/>
                  </a:cubicBezTo>
                  <a:lnTo>
                    <a:pt x="31699" y="25123"/>
                  </a:lnTo>
                  <a:cubicBezTo>
                    <a:pt x="31699" y="17596"/>
                    <a:pt x="34080" y="11543"/>
                    <a:pt x="38843" y="6985"/>
                  </a:cubicBezTo>
                  <a:cubicBezTo>
                    <a:pt x="43701" y="2331"/>
                    <a:pt x="50149" y="0"/>
                    <a:pt x="58188" y="0"/>
                  </a:cubicBezTo>
                  <a:cubicBezTo>
                    <a:pt x="65827" y="0"/>
                    <a:pt x="71837" y="1979"/>
                    <a:pt x="76200" y="5948"/>
                  </a:cubicBezTo>
                  <a:cubicBezTo>
                    <a:pt x="80563" y="9906"/>
                    <a:pt x="82744" y="15217"/>
                    <a:pt x="82744" y="21859"/>
                  </a:cubicBezTo>
                  <a:cubicBezTo>
                    <a:pt x="82744" y="29787"/>
                    <a:pt x="77638" y="39303"/>
                    <a:pt x="67418" y="50409"/>
                  </a:cubicBezTo>
                  <a:lnTo>
                    <a:pt x="45691" y="73895"/>
                  </a:lnTo>
                  <a:lnTo>
                    <a:pt x="86468" y="73895"/>
                  </a:lnTo>
                  <a:lnTo>
                    <a:pt x="86468" y="82374"/>
                  </a:lnTo>
                  <a:close/>
                  <a:moveTo>
                    <a:pt x="150914" y="47725"/>
                  </a:moveTo>
                  <a:cubicBezTo>
                    <a:pt x="150914" y="59820"/>
                    <a:pt x="148828" y="68842"/>
                    <a:pt x="144656" y="74790"/>
                  </a:cubicBezTo>
                  <a:cubicBezTo>
                    <a:pt x="140589" y="80642"/>
                    <a:pt x="134141" y="83564"/>
                    <a:pt x="125311" y="83564"/>
                  </a:cubicBezTo>
                  <a:cubicBezTo>
                    <a:pt x="116681" y="83564"/>
                    <a:pt x="110280" y="80690"/>
                    <a:pt x="106109" y="74942"/>
                  </a:cubicBezTo>
                  <a:cubicBezTo>
                    <a:pt x="101946" y="69194"/>
                    <a:pt x="99765" y="60562"/>
                    <a:pt x="99565" y="49067"/>
                  </a:cubicBezTo>
                  <a:lnTo>
                    <a:pt x="99565" y="35392"/>
                  </a:lnTo>
                  <a:cubicBezTo>
                    <a:pt x="99565" y="23391"/>
                    <a:pt x="101603" y="14522"/>
                    <a:pt x="105670" y="8774"/>
                  </a:cubicBezTo>
                  <a:cubicBezTo>
                    <a:pt x="109833" y="2922"/>
                    <a:pt x="116329" y="0"/>
                    <a:pt x="125159" y="0"/>
                  </a:cubicBezTo>
                  <a:cubicBezTo>
                    <a:pt x="133893" y="0"/>
                    <a:pt x="140341" y="2826"/>
                    <a:pt x="144513" y="8469"/>
                  </a:cubicBezTo>
                  <a:cubicBezTo>
                    <a:pt x="148676" y="14027"/>
                    <a:pt x="150809" y="22649"/>
                    <a:pt x="150914" y="34345"/>
                  </a:cubicBezTo>
                  <a:lnTo>
                    <a:pt x="150914" y="47725"/>
                  </a:lnTo>
                  <a:close/>
                  <a:moveTo>
                    <a:pt x="140494" y="33603"/>
                  </a:moveTo>
                  <a:cubicBezTo>
                    <a:pt x="140494" y="24876"/>
                    <a:pt x="139255" y="18538"/>
                    <a:pt x="136770" y="14570"/>
                  </a:cubicBezTo>
                  <a:cubicBezTo>
                    <a:pt x="134388" y="10506"/>
                    <a:pt x="130521" y="8469"/>
                    <a:pt x="125159" y="8469"/>
                  </a:cubicBezTo>
                  <a:cubicBezTo>
                    <a:pt x="119901" y="8469"/>
                    <a:pt x="116034" y="10506"/>
                    <a:pt x="113557" y="14570"/>
                  </a:cubicBezTo>
                  <a:cubicBezTo>
                    <a:pt x="111176" y="18538"/>
                    <a:pt x="109985" y="24628"/>
                    <a:pt x="109985" y="32860"/>
                  </a:cubicBezTo>
                  <a:lnTo>
                    <a:pt x="109985" y="49362"/>
                  </a:lnTo>
                  <a:cubicBezTo>
                    <a:pt x="109985" y="58088"/>
                    <a:pt x="111223" y="64578"/>
                    <a:pt x="113700" y="68842"/>
                  </a:cubicBezTo>
                  <a:cubicBezTo>
                    <a:pt x="116281" y="73010"/>
                    <a:pt x="120148" y="75085"/>
                    <a:pt x="125311" y="75085"/>
                  </a:cubicBezTo>
                  <a:cubicBezTo>
                    <a:pt x="130369" y="75085"/>
                    <a:pt x="134141" y="73105"/>
                    <a:pt x="136627" y="69137"/>
                  </a:cubicBezTo>
                  <a:cubicBezTo>
                    <a:pt x="139103" y="65178"/>
                    <a:pt x="140389" y="58983"/>
                    <a:pt x="140494" y="50551"/>
                  </a:cubicBezTo>
                  <a:lnTo>
                    <a:pt x="140494" y="33603"/>
                  </a:ln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venir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4" name="Google Shape;434;p11"/>
          <p:cNvSpPr txBox="1"/>
          <p:nvPr/>
        </p:nvSpPr>
        <p:spPr>
          <a:xfrm>
            <a:off x="5496015" y="2394289"/>
            <a:ext cx="58381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PSK</a:t>
            </a:r>
            <a:endParaRPr/>
          </a:p>
        </p:txBody>
      </p:sp>
      <p:cxnSp>
        <p:nvCxnSpPr>
          <p:cNvPr id="435" name="Google Shape;435;p11"/>
          <p:cNvCxnSpPr/>
          <p:nvPr/>
        </p:nvCxnSpPr>
        <p:spPr>
          <a:xfrm>
            <a:off x="4738304" y="3698450"/>
            <a:ext cx="2865891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6" name="Google Shape;436;p11"/>
          <p:cNvSpPr/>
          <p:nvPr/>
        </p:nvSpPr>
        <p:spPr>
          <a:xfrm rot="760614">
            <a:off x="3451106" y="2692818"/>
            <a:ext cx="635619" cy="42002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1A7592-459D-8F33-D229-15AD040DB548}"/>
              </a:ext>
            </a:extLst>
          </p:cNvPr>
          <p:cNvSpPr txBox="1"/>
          <p:nvPr/>
        </p:nvSpPr>
        <p:spPr>
          <a:xfrm>
            <a:off x="8763724" y="4161607"/>
            <a:ext cx="3164649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/>
              <a:t>PSK requires RF PLL with</a:t>
            </a:r>
          </a:p>
          <a:p>
            <a:r>
              <a:rPr lang="en-US" sz="2000" dirty="0"/>
              <a:t>superior phase noise:</a:t>
            </a:r>
          </a:p>
          <a:p>
            <a:r>
              <a:rPr lang="en-US" sz="2000" dirty="0"/>
              <a:t>Power &gt;1mW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5B054F-39D3-1F68-845E-971769305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478C4-B15C-23B7-AF51-D4EB09177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Agreed power requirement for WUS is relative to sleep power of the main radio</a:t>
            </a:r>
          </a:p>
          <a:p>
            <a:r>
              <a:rPr lang="en-US" dirty="0"/>
              <a:t>Absolute power of 100uW, 1mW, and 10mW will have very different impact on the applicable WUR architecture and other specs</a:t>
            </a:r>
          </a:p>
          <a:p>
            <a:r>
              <a:rPr lang="en-US" dirty="0"/>
              <a:t>We should agree on a baseline for the relative power, or narrow it to a small range of power, in order to down-select modulation and WUR architecture</a:t>
            </a:r>
          </a:p>
          <a:p>
            <a:endParaRPr lang="en-US" dirty="0"/>
          </a:p>
          <a:p>
            <a:r>
              <a:rPr lang="en-US" b="1" dirty="0"/>
              <a:t>Proposal 1:</a:t>
            </a:r>
            <a:r>
              <a:rPr lang="en-US" dirty="0"/>
              <a:t> 1 unit of power is in the range of 3mW to 5mW</a:t>
            </a:r>
          </a:p>
        </p:txBody>
      </p:sp>
    </p:spTree>
    <p:extLst>
      <p:ext uri="{BB962C8B-B14F-4D97-AF65-F5344CB8AC3E}">
        <p14:creationId xmlns:p14="http://schemas.microsoft.com/office/powerpoint/2010/main" val="238691692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veractive">
      <a:dk1>
        <a:srgbClr val="0D0D3D"/>
      </a:dk1>
      <a:lt1>
        <a:srgbClr val="FFFFFF"/>
      </a:lt1>
      <a:dk2>
        <a:srgbClr val="44546A"/>
      </a:dk2>
      <a:lt2>
        <a:srgbClr val="E7E6E6"/>
      </a:lt2>
      <a:accent1>
        <a:srgbClr val="14E06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>
        <a:ln>
          <a:tailEnd type="triangl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101802</TotalTime>
  <Words>306</Words>
  <Application>Microsoft Office PowerPoint</Application>
  <PresentationFormat>Widescreen</PresentationFormat>
  <Paragraphs>40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Avenir</vt:lpstr>
      <vt:lpstr>Avenir Next LT Pro</vt:lpstr>
      <vt:lpstr>Calibri</vt:lpstr>
      <vt:lpstr>Segoe UI</vt:lpstr>
      <vt:lpstr>Wingdings</vt:lpstr>
      <vt:lpstr>Custom Design</vt:lpstr>
      <vt:lpstr>Power requirement for WUS</vt:lpstr>
      <vt:lpstr>Ultra-Low Power (ULP) Receiver Survey</vt:lpstr>
      <vt:lpstr>Receiver Active Power vs. Sensitivity Normalized to 1kb/s</vt:lpstr>
      <vt:lpstr>Active Power vs. Signal to Interference Ratio (SIR)</vt:lpstr>
      <vt:lpstr>Histogram of modulation used for each ULP receiver</vt:lpstr>
      <vt:lpstr>Histogram of modulation used for each ULP receiver</vt:lpstr>
      <vt:lpstr>Histogram of modulation used for each ULP receiver</vt:lpstr>
      <vt:lpstr>Histogram of modulation used for each ULP receiver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</dc:creator>
  <cp:lastModifiedBy>Wentzloff, David</cp:lastModifiedBy>
  <cp:revision>1146</cp:revision>
  <dcterms:created xsi:type="dcterms:W3CDTF">2019-04-11T00:38:57Z</dcterms:created>
  <dcterms:modified xsi:type="dcterms:W3CDTF">2022-11-07T00:57:56Z</dcterms:modified>
</cp:coreProperties>
</file>