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9" r:id="rId2"/>
    <p:sldId id="329" r:id="rId3"/>
    <p:sldId id="332" r:id="rId4"/>
    <p:sldId id="331" r:id="rId5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45EDB83-3C96-46A4-9CD0-CD08D24A0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1136"/>
            <a:ext cx="9144000" cy="117572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5D1E0-FC51-4AF4-AADC-01FF521D8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2257101"/>
            <a:ext cx="8532440" cy="66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id="{DDD19A82-A0F6-4DC4-B6AB-4EC3C551AF33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25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AA14C77-C3BD-46A4-9BE6-409076BB3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5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70542E-EF64-45F1-B8E6-CC65E462C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6695"/>
            <a:ext cx="9144000" cy="3144609"/>
          </a:xfrm>
          <a:prstGeom prst="rect">
            <a:avLst/>
          </a:prstGeom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id="{42D9A565-B0A9-4BF3-BD1A-88D079711941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6984776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 Schedule for Week 2 (Feb 28th ~ Mar 3rd)</a:t>
            </a:r>
          </a:p>
        </p:txBody>
      </p:sp>
    </p:spTree>
    <p:extLst>
      <p:ext uri="{BB962C8B-B14F-4D97-AF65-F5344CB8AC3E}">
        <p14:creationId xmlns:p14="http://schemas.microsoft.com/office/powerpoint/2010/main" val="2374802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>
            <a:extLst>
              <a:ext uri="{FF2B5EF4-FFF2-40B4-BE49-F238E27FC236}">
                <a16:creationId xmlns:a16="http://schemas.microsoft.com/office/drawing/2014/main" id="{BEDDD7D6-F453-4A46-92C4-4AF5BD39F46B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2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C4F83A6-9913-430A-AF36-3367DD399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777397"/>
            <a:ext cx="8361784" cy="6544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26BDEB6-5D70-433E-BA0C-FCF05B150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1362836"/>
            <a:ext cx="9075202" cy="118307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A600609-7894-4BBF-B11C-8B3658EAC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72" y="2603282"/>
            <a:ext cx="9075202" cy="377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506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</TotalTime>
  <Words>46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151</cp:revision>
  <dcterms:created xsi:type="dcterms:W3CDTF">2013-11-22T10:39:44Z</dcterms:created>
  <dcterms:modified xsi:type="dcterms:W3CDTF">2022-02-28T02:15:02Z</dcterms:modified>
</cp:coreProperties>
</file>