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DSS: 30 min</a:t>
            </a:r>
            <a:endParaRPr lang="en-US" altLang="ja-JP" sz="10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110 min</a:t>
            </a:r>
            <a:endParaRPr lang="en-US" altLang="ja-JP" sz="1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0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Power Saving: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</a:t>
            </a:r>
            <a:r>
              <a:rPr kumimoji="0" lang="en-US" altLang="ja-JP" sz="10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Xiaodong</a:t>
            </a: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7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 err="1"/>
              <a:t>Sidelink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5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C000"/>
                </a:solidFill>
              </a:rPr>
              <a:t>Joint Session: 10 min</a:t>
            </a:r>
            <a:br>
              <a:rPr lang="en-US" altLang="ja-JP" sz="1200" b="1" dirty="0">
                <a:solidFill>
                  <a:srgbClr val="FFC000"/>
                </a:solidFill>
              </a:rPr>
            </a:br>
            <a:r>
              <a:rPr lang="en-US" altLang="ja-JP" sz="1000" b="1" dirty="0">
                <a:solidFill>
                  <a:srgbClr val="FFC000"/>
                </a:solidFill>
              </a:rPr>
              <a:t>(starting at 15:50)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120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Coverage </a:t>
            </a:r>
            <a:r>
              <a:rPr kumimoji="0" lang="en-US" altLang="ja-JP" sz="1400" b="1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Enh</a:t>
            </a: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20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DSS: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45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MBS: 60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URLLC: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ePositioning</a:t>
            </a: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400" b="1" dirty="0"/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90 min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166700" y="4599485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GTW2 ends at 15:50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8180493" y="6163269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GTW3 ends at 15:50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76970</TotalTime>
  <Words>671</Words>
  <Application>Microsoft Office PowerPoint</Application>
  <PresentationFormat>Widescreen</PresentationFormat>
  <Paragraphs>175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502</cp:revision>
  <dcterms:created xsi:type="dcterms:W3CDTF">2019-02-14T07:06:45Z</dcterms:created>
  <dcterms:modified xsi:type="dcterms:W3CDTF">2022-03-01T06:28:13Z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