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  <a:endParaRPr lang="en-US" altLang="ja-JP" sz="10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110 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90 min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76961</TotalTime>
  <Words>665</Words>
  <Application>Microsoft Office PowerPoint</Application>
  <PresentationFormat>Widescreen</PresentationFormat>
  <Paragraphs>173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501</cp:revision>
  <dcterms:created xsi:type="dcterms:W3CDTF">2019-02-14T07:06:45Z</dcterms:created>
  <dcterms:modified xsi:type="dcterms:W3CDTF">2022-02-28T07:53:36Z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