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76402</TotalTime>
  <Words>401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484</cp:revision>
  <dcterms:created xsi:type="dcterms:W3CDTF">2019-02-14T07:06:45Z</dcterms:created>
  <dcterms:modified xsi:type="dcterms:W3CDTF">2022-02-22T03:56:32Z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