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NR NTN: 35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35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76395</TotalTime>
  <Words>404</Words>
  <Application>Microsoft Office PowerPoint</Application>
  <PresentationFormat>Widescreen</PresentationFormat>
  <Paragraphs>119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481</cp:revision>
  <dcterms:created xsi:type="dcterms:W3CDTF">2019-02-14T07:06:45Z</dcterms:created>
  <dcterms:modified xsi:type="dcterms:W3CDTF">2022-02-15T20:43:39Z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