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3" r:id="rId2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/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/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/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/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/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1 (Feb 21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Feb 25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=""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1" name="AutoShape 71">
            <a:extLst>
              <a:ext uri="{FF2B5EF4-FFF2-40B4-BE49-F238E27FC236}">
                <a16:creationId xmlns=""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chemeClr val="bg1"/>
                </a:solidFill>
              </a:rPr>
              <a:t>22:50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40 min 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8.2.1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8.2.2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2" name="AutoShape 71">
            <a:extLst>
              <a:ext uri="{FF2B5EF4-FFF2-40B4-BE49-F238E27FC236}">
                <a16:creationId xmlns=""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>
                <a:solidFill>
                  <a:schemeClr val="bg1"/>
                </a:solidFill>
              </a:rPr>
              <a:t>23:00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8.5.3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8.5.2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=""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chemeClr val="bg1"/>
                </a:solidFill>
              </a:rPr>
              <a:t>22:50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40 min 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8.12.1 or 8.12.3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=""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6" name="AutoShape 71">
            <a:extLst>
              <a:ext uri="{FF2B5EF4-FFF2-40B4-BE49-F238E27FC236}">
                <a16:creationId xmlns=""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7" name="AutoShape 71">
            <a:extLst>
              <a:ext uri="{FF2B5EF4-FFF2-40B4-BE49-F238E27FC236}">
                <a16:creationId xmlns=""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8" name="AutoShape 71">
            <a:extLst>
              <a:ext uri="{FF2B5EF4-FFF2-40B4-BE49-F238E27FC236}">
                <a16:creationId xmlns=""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9" name="AutoShape 71">
            <a:extLst>
              <a:ext uri="{FF2B5EF4-FFF2-40B4-BE49-F238E27FC236}">
                <a16:creationId xmlns=""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0" name="AutoShape 71">
            <a:extLst>
              <a:ext uri="{FF2B5EF4-FFF2-40B4-BE49-F238E27FC236}">
                <a16:creationId xmlns=""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1" name="AutoShape 71">
            <a:extLst>
              <a:ext uri="{FF2B5EF4-FFF2-40B4-BE49-F238E27FC236}">
                <a16:creationId xmlns=""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chemeClr val="bg1"/>
                </a:solidFill>
              </a:rPr>
              <a:t>20:30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8.12.2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=""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chemeClr val="bg1"/>
                </a:solidFill>
              </a:rPr>
              <a:t>20:30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ePositioning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8.5.1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8.5.6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MBS: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8.12.3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=""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chemeClr val="bg1"/>
                </a:solidFill>
              </a:rPr>
              <a:t>20:30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8.14.1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8.14.2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8.4.1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8.4.2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=""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chemeClr val="bg1"/>
                </a:solidFill>
              </a:rPr>
              <a:t>20:30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 GHz: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8.2.6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8.2.5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5" name="AutoShape 71">
            <a:extLst>
              <a:ext uri="{FF2B5EF4-FFF2-40B4-BE49-F238E27FC236}">
                <a16:creationId xmlns=""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>
                <a:solidFill>
                  <a:schemeClr val="bg1"/>
                </a:solidFill>
              </a:rPr>
              <a:t>13:00</a:t>
            </a:r>
            <a:endParaRPr lang="en-US" altLang="ja-JP" sz="1400" b="1" dirty="0">
              <a:solidFill>
                <a:schemeClr val="bg1"/>
              </a:solidFill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8.5.4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8.5.5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8.4.3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8.4.2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</p:spTree>
    <p:extLst>
      <p:ext uri="{BB962C8B-B14F-4D97-AF65-F5344CB8AC3E}">
        <p14:creationId xmlns:p14="http://schemas.microsoft.com/office/powerpoint/2010/main" val="5639570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76984</TotalTime>
  <Words>120</Words>
  <Application>Microsoft Office PowerPoint</Application>
  <PresentationFormat>Widescreen</PresentationFormat>
  <Paragraphs>54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2" baseType="lpstr">
      <vt:lpstr>굴림</vt:lpstr>
      <vt:lpstr>맑은 고딕</vt:lpstr>
      <vt:lpstr>MS PGothic</vt:lpstr>
      <vt:lpstr>MS PGothic</vt:lpstr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(Feb 21st ~ Feb 25th)</vt:lpstr>
    </vt:vector>
  </TitlesOfParts>
  <Company>Samsung Electronics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David mazzarese</cp:lastModifiedBy>
  <cp:revision>486</cp:revision>
  <cp:lastPrinted>2022-02-21T10:15:57Z</cp:lastPrinted>
  <dcterms:created xsi:type="dcterms:W3CDTF">2019-02-14T07:06:45Z</dcterms:created>
  <dcterms:modified xsi:type="dcterms:W3CDTF">2022-02-21T11:43:53Z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