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MBS: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(Feb 21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Resource multiplexing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(8.10.1)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Jia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enhancement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Any remaining issues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especially those with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RAN2 impact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</p:spTree>
    <p:extLst>
      <p:ext uri="{BB962C8B-B14F-4D97-AF65-F5344CB8AC3E}">
        <p14:creationId xmlns:p14="http://schemas.microsoft.com/office/powerpoint/2010/main" val="148553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76398</TotalTime>
  <Words>515</Words>
  <Application>Microsoft Office PowerPoint</Application>
  <PresentationFormat>와이드스크린</PresentationFormat>
  <Paragraphs>176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  <vt:lpstr>Detailed Schedule for GTW1 Week 1 (Feb 21st ~ Feb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483</cp:revision>
  <dcterms:created xsi:type="dcterms:W3CDTF">2019-02-14T07:06:45Z</dcterms:created>
  <dcterms:modified xsi:type="dcterms:W3CDTF">2022-02-24T18:10:48Z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