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8640E3-DB96-4134-B9BD-99605655C962}" v="1" dt="2022-01-21T07:34:37.5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80min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80min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60GHz: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ePos</a:t>
            </a:r>
            <a:r>
              <a:rPr lang="en-US" altLang="ja-JP" sz="14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 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1123512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5C8E1A00-6B16-44D7-AAEB-4BD8A0BED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769" y="178951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37" name="AutoShape 71">
            <a:extLst>
              <a:ext uri="{FF2B5EF4-FFF2-40B4-BE49-F238E27FC236}">
                <a16:creationId xmlns:a16="http://schemas.microsoft.com/office/drawing/2014/main" id="{B2D76D3F-AEAB-48E2-BDC9-7A8E9882D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707" y="1793060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814D4CB5-3917-4603-B1AE-C483BCF51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769" y="336605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D3F4F267-EF7B-49A3-9E5C-2350DC51A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707" y="3369598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80min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/>
              <a:t>Power </a:t>
            </a:r>
            <a:r>
              <a:rPr lang="en-US" altLang="ja-JP" sz="1400" b="1" dirty="0"/>
              <a:t>Saving: 60 min</a:t>
            </a:r>
          </a:p>
        </p:txBody>
      </p:sp>
      <p:sp>
        <p:nvSpPr>
          <p:cNvPr id="56" name="AutoShape 71">
            <a:extLst>
              <a:ext uri="{FF2B5EF4-FFF2-40B4-BE49-F238E27FC236}">
                <a16:creationId xmlns:a16="http://schemas.microsoft.com/office/drawing/2014/main" id="{648AB6A0-943B-4A0A-AB8F-AD5D0B670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000" y="494213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  <p:sp>
        <p:nvSpPr>
          <p:cNvPr id="57" name="AutoShape 71">
            <a:extLst>
              <a:ext uri="{FF2B5EF4-FFF2-40B4-BE49-F238E27FC236}">
                <a16:creationId xmlns:a16="http://schemas.microsoft.com/office/drawing/2014/main" id="{FF143431-58BC-4F88-A033-597E3653F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938" y="4945672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61349</TotalTime>
  <Words>360</Words>
  <Application>Microsoft Office PowerPoint</Application>
  <PresentationFormat>ワイド画面</PresentationFormat>
  <Paragraphs>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RAN1#107bis-e</cp:lastModifiedBy>
  <cp:revision>454</cp:revision>
  <dcterms:created xsi:type="dcterms:W3CDTF">2019-02-14T07:06:45Z</dcterms:created>
  <dcterms:modified xsi:type="dcterms:W3CDTF">2022-01-21T09:06:51Z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