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77" r:id="rId2"/>
    <p:sldId id="279" r:id="rId3"/>
    <p:sldId id="278" r:id="rId4"/>
    <p:sldId id="327" r:id="rId5"/>
    <p:sldId id="328" r:id="rId6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2021-10-18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2021-10-18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747A789-41BD-48DC-9AEC-D11F25A55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2204864"/>
            <a:ext cx="8784976" cy="1368152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2800" dirty="0"/>
              <a:t>GTW2 Schedule for Week One</a:t>
            </a:r>
          </a:p>
          <a:p>
            <a:pPr marL="0" indent="0" algn="ctr">
              <a:buNone/>
            </a:pPr>
            <a:r>
              <a:rPr lang="zh-CN" altLang="en-US" sz="2800" dirty="0"/>
              <a:t>（</a:t>
            </a:r>
            <a:r>
              <a:rPr lang="en-US" altLang="zh-CN" sz="2800" dirty="0"/>
              <a:t>Oct 11</a:t>
            </a:r>
            <a:r>
              <a:rPr lang="en-US" altLang="zh-CN" sz="2800" baseline="30000" dirty="0"/>
              <a:t>th</a:t>
            </a:r>
            <a:r>
              <a:rPr lang="en-US" altLang="zh-CN" sz="2800" dirty="0"/>
              <a:t> – Oct 15</a:t>
            </a:r>
            <a:r>
              <a:rPr lang="en-US" altLang="zh-CN" sz="2800" baseline="30000" dirty="0"/>
              <a:t>th</a:t>
            </a:r>
            <a:r>
              <a:rPr lang="zh-CN" altLang="en-US" sz="2800" dirty="0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1193608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5FCB4A-5A96-4204-88FD-4A1BBC4B0C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99435"/>
            <a:ext cx="9144000" cy="117763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846A85C-EC71-49DA-9839-180C0C3DED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2309237"/>
            <a:ext cx="8460432" cy="66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747A789-41BD-48DC-9AEC-D11F25A55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2204864"/>
            <a:ext cx="8784976" cy="1368152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2800" dirty="0"/>
              <a:t>GTW2 Schedule for Week Two</a:t>
            </a:r>
          </a:p>
          <a:p>
            <a:pPr marL="0" indent="0" algn="ctr">
              <a:buNone/>
            </a:pPr>
            <a:r>
              <a:rPr lang="zh-CN" altLang="en-US" sz="2800" dirty="0"/>
              <a:t>（</a:t>
            </a:r>
            <a:r>
              <a:rPr lang="en-US" altLang="zh-CN" sz="2800" dirty="0"/>
              <a:t>Oct 18</a:t>
            </a:r>
            <a:r>
              <a:rPr lang="en-US" altLang="zh-CN" sz="2800" baseline="30000" dirty="0"/>
              <a:t>rd</a:t>
            </a:r>
            <a:r>
              <a:rPr lang="en-US" altLang="zh-CN" sz="2800" dirty="0"/>
              <a:t> – Aug 19</a:t>
            </a:r>
            <a:r>
              <a:rPr lang="en-US" altLang="zh-CN" sz="2800" baseline="30000" dirty="0"/>
              <a:t>th</a:t>
            </a:r>
            <a:r>
              <a:rPr lang="zh-CN" altLang="en-US" sz="2800" dirty="0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301659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C4260F5-B82C-4434-BE92-C42CF65E16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587" y="2608449"/>
            <a:ext cx="7879012" cy="61669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C1011B4-5AAB-4A42-BA97-01873F5644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2924145"/>
            <a:ext cx="8581955" cy="138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471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33F942B9-B314-4676-B6F8-B0D207870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0553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</TotalTime>
  <Words>24</Words>
  <Application>Microsoft Office PowerPoint</Application>
  <PresentationFormat>全屏显示(4:3)</PresentationFormat>
  <Paragraphs>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128</cp:revision>
  <dcterms:created xsi:type="dcterms:W3CDTF">2013-11-22T10:39:44Z</dcterms:created>
  <dcterms:modified xsi:type="dcterms:W3CDTF">2021-10-18T04:48:36Z</dcterms:modified>
</cp:coreProperties>
</file>