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1 (MAY BE UPDATED AS MEETING PROGRESSES)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770200253546701E-2"/>
          <c:y val="0.12695577157332816"/>
          <c:w val="0.89663485874365945"/>
          <c:h val="0.79436474732782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</c:v>
                </c:pt>
                <c:pt idx="1">
                  <c:v>0</c:v>
                </c:pt>
                <c:pt idx="2">
                  <c:v>130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0-4C02-9D54-95DEEDC065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0-4C02-9D54-95DEEDC065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90-4C02-9D54-95DEEDC065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0-4C02-9D54-95DEEDC0650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0-4C02-9D54-95DEEDC065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90-4C02-9D54-95DEEDC0650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90-4C02-9D54-95DEEDC0650B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90-4C02-9D54-95DEEDC0650B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90-4C02-9D54-95DEEDC0650B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90-4C02-9D54-95DEEDC0650B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100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90-4C02-9D54-95DEEDC0650B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Sheet1!$B$13:$F$13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90-4C02-9D54-95DEEDC0650B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90-4C02-9D54-95DEEDC0650B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390-4C02-9D54-95DEEDC06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2</a:t>
            </a:r>
          </a:p>
        </c:rich>
      </c:tx>
      <c:layout>
        <c:manualLayout>
          <c:xMode val="edge"/>
          <c:yMode val="edge"/>
          <c:x val="0.43340117400467093"/>
          <c:y val="7.519951185450729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605195218947073E-2"/>
          <c:y val="0.1209850603143014"/>
          <c:w val="0.84686664255765698"/>
          <c:h val="0.812116240089540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'Week 2'!$A$2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2'!$B$2:$F$2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7-49C8-94E7-CF886C71088D}"/>
            </c:ext>
          </c:extLst>
        </c:ser>
        <c:ser>
          <c:idx val="1"/>
          <c:order val="1"/>
          <c:tx>
            <c:strRef>
              <c:f>'Week 2'!$A$3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27-49C8-94E7-CF886C71088D}"/>
            </c:ext>
          </c:extLst>
        </c:ser>
        <c:ser>
          <c:idx val="2"/>
          <c:order val="2"/>
          <c:tx>
            <c:strRef>
              <c:f>'Week 2'!$A$4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2'!$B$4:$F$4</c:f>
              <c:numCache>
                <c:formatCode>General</c:formatCode>
                <c:ptCount val="5"/>
                <c:pt idx="0">
                  <c:v>50</c:v>
                </c:pt>
                <c:pt idx="1">
                  <c:v>60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27-49C8-94E7-CF886C71088D}"/>
            </c:ext>
          </c:extLst>
        </c:ser>
        <c:ser>
          <c:idx val="3"/>
          <c:order val="3"/>
          <c:tx>
            <c:strRef>
              <c:f>'Week 2'!$A$5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2'!$B$5:$F$5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27-49C8-94E7-CF886C71088D}"/>
            </c:ext>
          </c:extLst>
        </c:ser>
        <c:ser>
          <c:idx val="4"/>
          <c:order val="4"/>
          <c:tx>
            <c:strRef>
              <c:f>'Week 2'!$A$6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2'!$B$6:$F$6</c:f>
              <c:numCache>
                <c:formatCode>General</c:formatCode>
                <c:ptCount val="5"/>
                <c:pt idx="0">
                  <c:v>45</c:v>
                </c:pt>
                <c:pt idx="1">
                  <c:v>40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27-49C8-94E7-CF886C71088D}"/>
            </c:ext>
          </c:extLst>
        </c:ser>
        <c:ser>
          <c:idx val="5"/>
          <c:order val="5"/>
          <c:tx>
            <c:strRef>
              <c:f>'Week 2'!$A$7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2'!$B$7:$F$7</c:f>
              <c:numCache>
                <c:formatCode>General</c:formatCode>
                <c:ptCount val="5"/>
                <c:pt idx="0">
                  <c:v>55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27-49C8-94E7-CF886C71088D}"/>
            </c:ext>
          </c:extLst>
        </c:ser>
        <c:ser>
          <c:idx val="6"/>
          <c:order val="6"/>
          <c:tx>
            <c:strRef>
              <c:f>'Week 2'!$A$8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2'!$B$8:$F$8</c:f>
              <c:numCache>
                <c:formatCode>General</c:formatCode>
                <c:ptCount val="5"/>
                <c:pt idx="0">
                  <c:v>30</c:v>
                </c:pt>
                <c:pt idx="1">
                  <c:v>25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27-49C8-94E7-CF886C71088D}"/>
            </c:ext>
          </c:extLst>
        </c:ser>
        <c:ser>
          <c:idx val="7"/>
          <c:order val="7"/>
          <c:tx>
            <c:strRef>
              <c:f>'Week 2'!$A$9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2'!$B$9:$F$9</c:f>
              <c:numCache>
                <c:formatCode>General</c:formatCode>
                <c:ptCount val="5"/>
                <c:pt idx="0">
                  <c:v>0</c:v>
                </c:pt>
                <c:pt idx="1">
                  <c:v>45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27-49C8-94E7-CF886C71088D}"/>
            </c:ext>
          </c:extLst>
        </c:ser>
        <c:ser>
          <c:idx val="8"/>
          <c:order val="8"/>
          <c:tx>
            <c:strRef>
              <c:f>'Week 2'!$A$10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27-49C8-94E7-CF886C71088D}"/>
            </c:ext>
          </c:extLst>
        </c:ser>
        <c:ser>
          <c:idx val="9"/>
          <c:order val="9"/>
          <c:tx>
            <c:strRef>
              <c:f>'Week 2'!$A$11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27-49C8-94E7-CF886C71088D}"/>
            </c:ext>
          </c:extLst>
        </c:ser>
        <c:ser>
          <c:idx val="10"/>
          <c:order val="10"/>
          <c:tx>
            <c:strRef>
              <c:f>'Week 2'!$A$12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2'!$B$12:$F$12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27-49C8-94E7-CF886C71088D}"/>
            </c:ext>
          </c:extLst>
        </c:ser>
        <c:ser>
          <c:idx val="11"/>
          <c:order val="11"/>
          <c:tx>
            <c:strRef>
              <c:f>'Week 2'!$A$13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2'!$B$13:$F$13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D27-49C8-94E7-CF886C71088D}"/>
            </c:ext>
          </c:extLst>
        </c:ser>
        <c:ser>
          <c:idx val="12"/>
          <c:order val="12"/>
          <c:tx>
            <c:strRef>
              <c:f>'Week 2'!$A$14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D27-49C8-94E7-CF886C71088D}"/>
            </c:ext>
          </c:extLst>
        </c:ser>
        <c:ser>
          <c:idx val="13"/>
          <c:order val="13"/>
          <c:tx>
            <c:strRef>
              <c:f>'Week 2'!$A$15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'Week 2'!$B$1:$F$1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'Week 2'!$B$15:$F$15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D27-49C8-94E7-CF886C710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05975"/>
              </p:ext>
            </p:extLst>
          </p:nvPr>
        </p:nvGraphicFramePr>
        <p:xfrm>
          <a:off x="801512" y="345367"/>
          <a:ext cx="10588976" cy="631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81236" y="460608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786867" y="121306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7588677" y="118954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225254" y="1953739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834442" y="2731528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12465" y="2731527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[8.2.2]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834443" y="480380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88697" y="4793465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5702928" y="457571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727088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8.2.2</a:t>
            </a:r>
          </a:p>
          <a:p>
            <a:r>
              <a:rPr lang="en-US" sz="1400"/>
              <a:t>8.2.1</a:t>
            </a:r>
            <a:endParaRPr lang="en-US" sz="1400" dirty="0"/>
          </a:p>
          <a:p>
            <a:r>
              <a:rPr lang="en-US" sz="1400" dirty="0"/>
              <a:t>[8.2.4]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474250" y="2174015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8.4.3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489582" y="4619381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474358" y="331892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8.12.3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7542178F-83F7-4858-82C7-72DABDB0A60E}"/>
              </a:ext>
            </a:extLst>
          </p:cNvPr>
          <p:cNvSpPr txBox="1"/>
          <p:nvPr/>
        </p:nvSpPr>
        <p:spPr>
          <a:xfrm>
            <a:off x="6000024" y="194361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191781"/>
              </p:ext>
            </p:extLst>
          </p:nvPr>
        </p:nvGraphicFramePr>
        <p:xfrm>
          <a:off x="191277" y="135294"/>
          <a:ext cx="12103359" cy="675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16577" y="514242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Remaining issues 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802023" y="479346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Remaining issues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1809570" y="246287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/>
              <a:t>ePos</a:t>
            </a:r>
            <a:endParaRPr lang="en-US" sz="1400" dirty="0"/>
          </a:p>
          <a:p>
            <a:pPr algn="ctr"/>
            <a:r>
              <a:rPr lang="en-US" sz="1400" dirty="0"/>
              <a:t>8.5.1/3/4</a:t>
            </a:r>
          </a:p>
          <a:p>
            <a:pPr algn="ctr"/>
            <a:r>
              <a:rPr lang="en-US" sz="1400" dirty="0"/>
              <a:t>[8.5.5/6]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1655209" y="1149281"/>
            <a:ext cx="1437613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8.2.1/2/4</a:t>
            </a:r>
          </a:p>
          <a:p>
            <a:pPr algn="ctr"/>
            <a:r>
              <a:rPr lang="en-US" sz="1400" dirty="0"/>
              <a:t>[8.2.5(1)/5(2)/6]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1816576" y="376552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Remaining issues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6A7FEAEB-5994-47B9-82A0-AC3C1511A778}"/>
              </a:ext>
            </a:extLst>
          </p:cNvPr>
          <p:cNvSpPr txBox="1"/>
          <p:nvPr/>
        </p:nvSpPr>
        <p:spPr>
          <a:xfrm>
            <a:off x="3833474" y="3949970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Remaining issues 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6A7BE563-E27E-4F01-959C-2420D5A83EAE}"/>
              </a:ext>
            </a:extLst>
          </p:cNvPr>
          <p:cNvSpPr txBox="1"/>
          <p:nvPr/>
        </p:nvSpPr>
        <p:spPr>
          <a:xfrm>
            <a:off x="3810988" y="273152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/>
              <a:t>ePos</a:t>
            </a:r>
            <a:endParaRPr lang="en-US" sz="1400" dirty="0"/>
          </a:p>
          <a:p>
            <a:pPr algn="ctr"/>
            <a:r>
              <a:rPr lang="en-US" sz="1400" dirty="0"/>
              <a:t>8.5.5/6</a:t>
            </a:r>
          </a:p>
          <a:p>
            <a:pPr algn="ctr"/>
            <a:r>
              <a:rPr lang="en-US" sz="1400" dirty="0"/>
              <a:t>[8.5.1/3/4]</a:t>
            </a: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010D5598-6983-4E58-8F64-025CE01098AF}"/>
              </a:ext>
            </a:extLst>
          </p:cNvPr>
          <p:cNvSpPr txBox="1"/>
          <p:nvPr/>
        </p:nvSpPr>
        <p:spPr>
          <a:xfrm>
            <a:off x="3679157" y="1135758"/>
            <a:ext cx="1437613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8.2.5(1)/5(2)/6</a:t>
            </a:r>
          </a:p>
          <a:p>
            <a:pPr algn="ctr"/>
            <a:r>
              <a:rPr lang="en-US" sz="1400" dirty="0"/>
              <a:t>[8.2.1/2/4]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23CADD31-28F7-4BA8-827F-5CB660129E5C}"/>
              </a:ext>
            </a:extLst>
          </p:cNvPr>
          <p:cNvSpPr txBox="1"/>
          <p:nvPr/>
        </p:nvSpPr>
        <p:spPr>
          <a:xfrm>
            <a:off x="3832792" y="367782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</p:txBody>
      </p:sp>
    </p:spTree>
    <p:extLst>
      <p:ext uri="{BB962C8B-B14F-4D97-AF65-F5344CB8AC3E}">
        <p14:creationId xmlns:p14="http://schemas.microsoft.com/office/powerpoint/2010/main" val="176229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24433</TotalTime>
  <Words>137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Ericsson Hilda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305</cp:revision>
  <dcterms:created xsi:type="dcterms:W3CDTF">2021-02-01T19:20:47Z</dcterms:created>
  <dcterms:modified xsi:type="dcterms:W3CDTF">2021-10-19T18:14:01Z</dcterms:modified>
</cp:coreProperties>
</file>