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5" d="100"/>
          <a:sy n="85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ushako\Documents\3GPP\RAN1_106b-e\Inbox\Havish_sessions\Havish's%20GTW%20schedule%20week%201%20-%20v00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600" b="1" i="0" u="none" strike="noStrike" kern="1200" cap="all" spc="5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u="none" strike="noStrike" kern="1200" cap="all" spc="5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SCHEDULE for week 1 (MAY BE UPDATED AS MEETING PROGRESSES)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600" b="1" i="0" u="none" strike="noStrike" kern="1200" cap="all" spc="5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8770200253546701E-2"/>
          <c:y val="0.12695577157332816"/>
          <c:w val="0.89663485874365945"/>
          <c:h val="0.7943647473278220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130</c:v>
                </c:pt>
                <c:pt idx="1">
                  <c:v>0</c:v>
                </c:pt>
                <c:pt idx="2">
                  <c:v>130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90-4C02-9D54-95DEEDC0650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90-4C02-9D54-95DEEDC0650B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90-4C02-9D54-95DEEDC0650B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8.4 - NR NTN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Sheet1!$B$5:$F$5</c:f>
              <c:numCache>
                <c:formatCode>General</c:formatCode>
                <c:ptCount val="5"/>
                <c:pt idx="0">
                  <c:v>50</c:v>
                </c:pt>
                <c:pt idx="1">
                  <c:v>0</c:v>
                </c:pt>
                <c:pt idx="2">
                  <c:v>50</c:v>
                </c:pt>
                <c:pt idx="3">
                  <c:v>0</c:v>
                </c:pt>
                <c:pt idx="4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90-4C02-9D54-95DEEDC0650B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Sheet1!$B$6:$F$6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390-4C02-9D54-95DEEDC0650B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Sheet1!$B$7:$F$7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390-4C02-9D54-95DEEDC0650B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8.4 - NR NTN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Sheet1!$B$8:$F$8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390-4C02-9D54-95DEEDC0650B}"/>
            </c:ext>
          </c:extLst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Sheet1!$B$9:$F$9</c:f>
              <c:numCache>
                <c:formatCode>General</c:formatCode>
                <c:ptCount val="5"/>
                <c:pt idx="0">
                  <c:v>0</c:v>
                </c:pt>
                <c:pt idx="1">
                  <c:v>40</c:v>
                </c:pt>
                <c:pt idx="2">
                  <c:v>0</c:v>
                </c:pt>
                <c:pt idx="3">
                  <c:v>40</c:v>
                </c:pt>
                <c:pt idx="4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390-4C02-9D54-95DEEDC0650B}"/>
            </c:ext>
          </c:extLst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8.16 - LTE 5G Bcast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Sheet1!$B$10:$F$10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390-4C02-9D54-95DEEDC0650B}"/>
            </c:ext>
          </c:extLst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Sheet1!$B$11:$F$11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390-4C02-9D54-95DEEDC0650B}"/>
            </c:ext>
          </c:extLst>
        </c:ser>
        <c:ser>
          <c:idx val="10"/>
          <c:order val="10"/>
          <c:tx>
            <c:strRef>
              <c:f>Sheet1!$A$12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Sheet1!$B$12:$F$12</c:f>
              <c:numCache>
                <c:formatCode>General</c:formatCode>
                <c:ptCount val="5"/>
                <c:pt idx="0">
                  <c:v>0</c:v>
                </c:pt>
                <c:pt idx="1">
                  <c:v>100</c:v>
                </c:pt>
                <c:pt idx="2">
                  <c:v>0</c:v>
                </c:pt>
                <c:pt idx="3">
                  <c:v>100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390-4C02-9D54-95DEEDC0650B}"/>
            </c:ext>
          </c:extLst>
        </c:ser>
        <c:ser>
          <c:idx val="11"/>
          <c:order val="11"/>
          <c:tx>
            <c:strRef>
              <c:f>Sheet1!$A$13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Sheet1!$B$13:$F$13</c:f>
              <c:numCache>
                <c:formatCode>General</c:formatCode>
                <c:ptCount val="5"/>
                <c:pt idx="0">
                  <c:v>0</c:v>
                </c:pt>
                <c:pt idx="1">
                  <c:v>40</c:v>
                </c:pt>
                <c:pt idx="2">
                  <c:v>0</c:v>
                </c:pt>
                <c:pt idx="3">
                  <c:v>40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390-4C02-9D54-95DEEDC0650B}"/>
            </c:ext>
          </c:extLst>
        </c:ser>
        <c:ser>
          <c:idx val="12"/>
          <c:order val="12"/>
          <c:tx>
            <c:strRef>
              <c:f>Sheet1!$A$14</c:f>
              <c:strCache>
                <c:ptCount val="1"/>
                <c:pt idx="0">
                  <c:v>Other 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Sheet1!$B$14:$F$14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390-4C02-9D54-95DEEDC0650B}"/>
            </c:ext>
          </c:extLst>
        </c:ser>
        <c:ser>
          <c:idx val="13"/>
          <c:order val="13"/>
          <c:tx>
            <c:strRef>
              <c:f>Sheet1!$A$15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Sheet1!$B$15:$F$15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0390-4C02-9D54-95DEEDC065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833419024"/>
        <c:axId val="833416072"/>
      </c:barChart>
      <c:catAx>
        <c:axId val="833419024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416072"/>
        <c:crosses val="autoZero"/>
        <c:auto val="1"/>
        <c:lblAlgn val="ctr"/>
        <c:lblOffset val="100"/>
        <c:noMultiLvlLbl val="0"/>
      </c:catAx>
      <c:valAx>
        <c:axId val="833416072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419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00DA2-A577-4A7B-9201-30C73777B04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16286-031F-4124-A45A-0B4D2362E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66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A2710-7018-41D3-99B3-C2AD89F77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A2A05-D58B-4547-86C1-2EBD31239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A5D1D-411F-4AEE-B31B-90C451A29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AB543-648E-4AD4-9A81-A9F83ADA2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5F5C8-0D8D-404B-9399-8EB678F9E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0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FB48E-7575-4441-A724-C4227693C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6467BF-5713-4A76-92E9-42A0B624C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CF7D-72AF-4DD2-8DA2-89555C0B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F49D1-0DCE-4C66-9BDB-DBC5E9F8C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F13B3-D122-4A63-BC58-83B2198B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8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C1FF7F-0DAF-4356-B222-0CF2EAEA7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AC8B9A-50CC-4688-B0F2-B9799FD85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62D37-214F-4F40-8620-F50E6216D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07AF7-D0BC-4DEA-A9D2-6354C76A5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2511E-5616-4C9C-A180-F388D062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29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8da896-67b8-4958-b1ab-18f3fb51f0a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GB" dirty="0"/>
              <a:t>Slide title, Ericsson Hilda Light 40pt, Ericsson Black, max 2-lines</a:t>
            </a:r>
          </a:p>
        </p:txBody>
      </p:sp>
      <p:sp>
        <p:nvSpPr>
          <p:cNvPr id="3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C44ECCE6-4D94-443E-8C20-CA233A5C0572}"/>
              </a:ext>
            </a:extLst>
          </p:cNvPr>
          <p:cNvSpPr txBox="1"/>
          <p:nvPr userDrawn="1"/>
        </p:nvSpPr>
        <p:spPr>
          <a:xfrm>
            <a:off x="396000" y="6524625"/>
            <a:ext cx="65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endParaRPr lang="en-GB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5" name="FirstDividerHider">
            <a:extLst>
              <a:ext uri="{FF2B5EF4-FFF2-40B4-BE49-F238E27FC236}">
                <a16:creationId xmlns:a16="http://schemas.microsoft.com/office/drawing/2014/main" id="{CA0A38D4-B093-4CE6-9935-648A137BFEC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GB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731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EBD7D-E3DD-4EE9-8FC8-4A776DD6D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DB559-EC77-40F6-8C7A-9320318A0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50BEE-BDB2-49A9-8E33-AFFD52848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78DF9-D95D-4930-BF74-9849BF6A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96094-BDD0-4B9A-98D6-DAB2B1E6B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4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BC343-DD29-4ED9-9A64-3B865702A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28EC2-20A4-4DFF-8D4C-B4012E37A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77626-1311-4998-83CC-731EB9008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77A17-2FBC-4853-8ECA-E6217C07D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90E07-E4B4-4CA3-8861-DF646A6A2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8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A7843-7681-4952-9C87-25CA051B0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35F25-1500-4500-9368-8222C7414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8D0CE-60E2-4641-8B7E-85AFC9404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D29E6-ADA0-4D93-AB9A-1F76850B2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D7D46-13FF-4667-915F-AB87088A6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8EE79-E650-445A-BA99-D6C8B4BBA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4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83481-4128-4E9C-83FD-790DE35F5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EB383-C856-480B-B36D-02474041F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AD5F3F-C391-461E-9AA9-F9ED11C3D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640FF3-1E74-4A8B-A4C5-9B476D12D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24E005-E4AE-4383-B953-5CC32DBD2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CAEA0B-4969-4D1F-84EE-41DA91FB4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19CCC8-5FE2-4529-95CA-BD9BF3D68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E00B0E-E552-4F5A-A1CB-B286489E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FD03D-F9F9-4B69-8240-0CF1F66B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A80E1C-583A-4DE8-A306-6A8073B84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638D9B-738C-4C91-BF76-90B4DCEC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65E4E1-B1B2-4377-875A-9DB10373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4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3BDC86-5B4A-46EA-B0E7-3AD6D54C1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A9E0F3-888F-4A0E-B234-ADB87F45A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61A2AF-921C-4BCC-B1E7-4DE7F61F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BE3D2-3165-4C8E-A420-254347E77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90DE3-94B3-4AC5-811A-292C1BC67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4C7C8-6F7D-4C8E-879A-B2BF33354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861D0-98CD-4E94-9E5F-9C9244261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7C0B4-976C-4120-A33D-A74789AFD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FFF92-C98C-4997-97F9-D6B69C7BF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9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CC49D-FA54-49F1-9775-903C30303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4545DC-4DA4-46FF-B939-E19F0716C9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803F7-2AEA-43F2-A2DA-A3159A0E3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D57ED-9E96-46EB-9C9B-907FD81B8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D270F-4C19-4865-9D14-27CD023C8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3DA3-612F-4E43-B8B7-98046C249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BB0C01-352A-4113-844B-E3FBF05B9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345E2-B5A0-4A0E-A32D-A6024AB56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A82D7-3990-47D5-8377-7F649D5E0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EAAFA-E660-41A6-90B5-89C228994D0A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69EBB-4616-401B-B09A-54AEE89B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BAD5D-7AD4-4D08-923B-CC47FFC6E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9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Chart 28">
            <a:extLst>
              <a:ext uri="{FF2B5EF4-FFF2-40B4-BE49-F238E27FC236}">
                <a16:creationId xmlns:a16="http://schemas.microsoft.com/office/drawing/2014/main" id="{91DEDC34-D78E-4B2C-A6C0-34DCD15AFA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8105975"/>
              </p:ext>
            </p:extLst>
          </p:nvPr>
        </p:nvGraphicFramePr>
        <p:xfrm>
          <a:off x="801512" y="345367"/>
          <a:ext cx="10588976" cy="6310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>
            <a:extLst>
              <a:ext uri="{FF2B5EF4-FFF2-40B4-BE49-F238E27FC236}">
                <a16:creationId xmlns:a16="http://schemas.microsoft.com/office/drawing/2014/main" id="{7C9D2C18-6A90-4013-926B-73AFACF7F27A}"/>
              </a:ext>
            </a:extLst>
          </p:cNvPr>
          <p:cNvSpPr txBox="1"/>
          <p:nvPr/>
        </p:nvSpPr>
        <p:spPr>
          <a:xfrm>
            <a:off x="1881236" y="4606088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8.4.1</a:t>
            </a:r>
          </a:p>
          <a:p>
            <a:pPr algn="ctr"/>
            <a:r>
              <a:rPr lang="en-US" sz="1400" dirty="0"/>
              <a:t>8.4.2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415A54B3-387D-4569-8AE5-2C038DCCB079}"/>
              </a:ext>
            </a:extLst>
          </p:cNvPr>
          <p:cNvSpPr txBox="1"/>
          <p:nvPr/>
        </p:nvSpPr>
        <p:spPr>
          <a:xfrm>
            <a:off x="3786867" y="1213064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8.15.1</a:t>
            </a:r>
          </a:p>
          <a:p>
            <a:pPr algn="ctr"/>
            <a:r>
              <a:rPr lang="en-US" sz="1400" dirty="0"/>
              <a:t>8.15.2</a:t>
            </a: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701E976F-F03E-4771-8DB7-DBCE933D71E3}"/>
              </a:ext>
            </a:extLst>
          </p:cNvPr>
          <p:cNvSpPr txBox="1"/>
          <p:nvPr/>
        </p:nvSpPr>
        <p:spPr>
          <a:xfrm>
            <a:off x="7588677" y="1189548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8.15.1</a:t>
            </a:r>
          </a:p>
          <a:p>
            <a:pPr algn="ctr"/>
            <a:r>
              <a:rPr lang="en-US" sz="1400" dirty="0"/>
              <a:t>8.15.2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5166713B-11BF-406A-90E9-392852DC0939}"/>
              </a:ext>
            </a:extLst>
          </p:cNvPr>
          <p:cNvSpPr txBox="1"/>
          <p:nvPr/>
        </p:nvSpPr>
        <p:spPr>
          <a:xfrm>
            <a:off x="2225254" y="1953739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8.5.2</a:t>
            </a:r>
          </a:p>
          <a:p>
            <a:r>
              <a:rPr lang="en-US" sz="1400" dirty="0"/>
              <a:t>8.5.3</a:t>
            </a:r>
          </a:p>
          <a:p>
            <a:r>
              <a:rPr lang="en-US" sz="1400" dirty="0"/>
              <a:t>8.5.4</a:t>
            </a:r>
          </a:p>
          <a:p>
            <a:r>
              <a:rPr lang="en-US" sz="1400" dirty="0"/>
              <a:t>8.5.5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8E4F5607-CB09-4E4A-8821-8B7F28A9EBF2}"/>
              </a:ext>
            </a:extLst>
          </p:cNvPr>
          <p:cNvSpPr txBox="1"/>
          <p:nvPr/>
        </p:nvSpPr>
        <p:spPr>
          <a:xfrm>
            <a:off x="3834442" y="2731528"/>
            <a:ext cx="1128869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B52 GHz</a:t>
            </a:r>
          </a:p>
          <a:p>
            <a:pPr algn="ctr"/>
            <a:r>
              <a:rPr lang="en-US" sz="1400" dirty="0"/>
              <a:t>8.2.1</a:t>
            </a:r>
          </a:p>
          <a:p>
            <a:pPr algn="ctr"/>
            <a:r>
              <a:rPr lang="en-US" sz="1400" dirty="0"/>
              <a:t>8.2.2</a:t>
            </a:r>
          </a:p>
          <a:p>
            <a:pPr algn="ctr"/>
            <a:r>
              <a:rPr lang="en-US" sz="1400" dirty="0"/>
              <a:t>8.2.3</a:t>
            </a:r>
          </a:p>
          <a:p>
            <a:pPr algn="ctr"/>
            <a:r>
              <a:rPr lang="en-US" sz="1400" dirty="0"/>
              <a:t>8.2.4</a:t>
            </a:r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8497FCC9-97AE-4234-AFE8-D3A73CA18923}"/>
              </a:ext>
            </a:extLst>
          </p:cNvPr>
          <p:cNvSpPr txBox="1"/>
          <p:nvPr/>
        </p:nvSpPr>
        <p:spPr>
          <a:xfrm>
            <a:off x="7612465" y="2731527"/>
            <a:ext cx="1128869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B52 GHz</a:t>
            </a:r>
          </a:p>
          <a:p>
            <a:pPr algn="ctr"/>
            <a:r>
              <a:rPr lang="en-US" sz="1400" dirty="0"/>
              <a:t>8.2.5(1)</a:t>
            </a:r>
          </a:p>
          <a:p>
            <a:pPr algn="ctr"/>
            <a:r>
              <a:rPr lang="en-US" sz="1400" dirty="0"/>
              <a:t>8.2.5(2)</a:t>
            </a:r>
          </a:p>
          <a:p>
            <a:pPr algn="ctr"/>
            <a:r>
              <a:rPr lang="en-US" sz="1400" dirty="0"/>
              <a:t>8.2.6</a:t>
            </a:r>
          </a:p>
          <a:p>
            <a:pPr algn="ctr"/>
            <a:r>
              <a:rPr lang="en-US" sz="1400" dirty="0"/>
              <a:t>8.2.1</a:t>
            </a:r>
          </a:p>
          <a:p>
            <a:pPr algn="ctr"/>
            <a:r>
              <a:rPr lang="en-US" sz="1400" dirty="0"/>
              <a:t>[8.2.2]</a:t>
            </a:r>
          </a:p>
          <a:p>
            <a:pPr algn="ctr"/>
            <a:endParaRPr lang="en-US" sz="1400" dirty="0"/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A7285C81-9519-4A5E-8540-89AF2DAF017F}"/>
              </a:ext>
            </a:extLst>
          </p:cNvPr>
          <p:cNvSpPr txBox="1"/>
          <p:nvPr/>
        </p:nvSpPr>
        <p:spPr>
          <a:xfrm>
            <a:off x="3834443" y="4803803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8.12.1</a:t>
            </a:r>
          </a:p>
          <a:p>
            <a:pPr algn="ctr"/>
            <a:r>
              <a:rPr lang="en-US" sz="1400" dirty="0"/>
              <a:t>8.12.2</a:t>
            </a: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E325EA9A-2DF3-47FA-B074-5A1A9D500777}"/>
              </a:ext>
            </a:extLst>
          </p:cNvPr>
          <p:cNvSpPr txBox="1"/>
          <p:nvPr/>
        </p:nvSpPr>
        <p:spPr>
          <a:xfrm>
            <a:off x="7588697" y="4793465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8.12.3</a:t>
            </a:r>
          </a:p>
          <a:p>
            <a:pPr algn="ctr"/>
            <a:r>
              <a:rPr lang="en-US" sz="1400" dirty="0"/>
              <a:t>8.12.2</a:t>
            </a:r>
          </a:p>
        </p:txBody>
      </p:sp>
      <p:sp>
        <p:nvSpPr>
          <p:cNvPr id="24" name="TextBox 1">
            <a:extLst>
              <a:ext uri="{FF2B5EF4-FFF2-40B4-BE49-F238E27FC236}">
                <a16:creationId xmlns:a16="http://schemas.microsoft.com/office/drawing/2014/main" id="{54E795C7-4F06-4E5F-87EC-4EA60A1E45F2}"/>
              </a:ext>
            </a:extLst>
          </p:cNvPr>
          <p:cNvSpPr txBox="1"/>
          <p:nvPr/>
        </p:nvSpPr>
        <p:spPr>
          <a:xfrm>
            <a:off x="5702928" y="4575717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8.4.3</a:t>
            </a:r>
          </a:p>
          <a:p>
            <a:pPr algn="ctr"/>
            <a:r>
              <a:rPr lang="en-US" sz="1400" dirty="0"/>
              <a:t>8.4.4</a:t>
            </a:r>
          </a:p>
          <a:p>
            <a:pPr algn="ctr"/>
            <a:r>
              <a:rPr lang="en-US" sz="1400" dirty="0"/>
              <a:t>[8.4.1]</a:t>
            </a:r>
          </a:p>
          <a:p>
            <a:pPr algn="ctr"/>
            <a:endParaRPr lang="en-US" sz="1400" dirty="0"/>
          </a:p>
        </p:txBody>
      </p:sp>
      <p:sp>
        <p:nvSpPr>
          <p:cNvPr id="25" name="TextBox 1">
            <a:extLst>
              <a:ext uri="{FF2B5EF4-FFF2-40B4-BE49-F238E27FC236}">
                <a16:creationId xmlns:a16="http://schemas.microsoft.com/office/drawing/2014/main" id="{85E4350A-DAFE-4F6E-8B58-4FB737563244}"/>
              </a:ext>
            </a:extLst>
          </p:cNvPr>
          <p:cNvSpPr txBox="1"/>
          <p:nvPr/>
        </p:nvSpPr>
        <p:spPr>
          <a:xfrm>
            <a:off x="9727088" y="1140481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B52 GHz</a:t>
            </a:r>
          </a:p>
          <a:p>
            <a:r>
              <a:rPr lang="en-US" sz="1400" dirty="0"/>
              <a:t>8.2.2</a:t>
            </a:r>
          </a:p>
          <a:p>
            <a:r>
              <a:rPr lang="en-US" sz="1400"/>
              <a:t>8.2.1</a:t>
            </a:r>
            <a:endParaRPr lang="en-US" sz="1400" dirty="0"/>
          </a:p>
          <a:p>
            <a:r>
              <a:rPr lang="en-US" sz="1400" dirty="0"/>
              <a:t>[8.2.4]</a:t>
            </a:r>
          </a:p>
        </p:txBody>
      </p:sp>
      <p:sp>
        <p:nvSpPr>
          <p:cNvPr id="26" name="TextBox 1">
            <a:extLst>
              <a:ext uri="{FF2B5EF4-FFF2-40B4-BE49-F238E27FC236}">
                <a16:creationId xmlns:a16="http://schemas.microsoft.com/office/drawing/2014/main" id="{D9863928-CE54-4DBD-90CC-B50425F5C094}"/>
              </a:ext>
            </a:extLst>
          </p:cNvPr>
          <p:cNvSpPr txBox="1"/>
          <p:nvPr/>
        </p:nvSpPr>
        <p:spPr>
          <a:xfrm>
            <a:off x="9474250" y="2174015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8.4.1</a:t>
            </a:r>
          </a:p>
          <a:p>
            <a:pPr algn="ctr"/>
            <a:r>
              <a:rPr lang="en-US" sz="1400" dirty="0"/>
              <a:t>8.4.2</a:t>
            </a:r>
          </a:p>
          <a:p>
            <a:pPr algn="ctr"/>
            <a:r>
              <a:rPr lang="en-US" sz="1400" dirty="0"/>
              <a:t>8.4.3</a:t>
            </a:r>
          </a:p>
        </p:txBody>
      </p:sp>
      <p:sp>
        <p:nvSpPr>
          <p:cNvPr id="27" name="TextBox 1">
            <a:extLst>
              <a:ext uri="{FF2B5EF4-FFF2-40B4-BE49-F238E27FC236}">
                <a16:creationId xmlns:a16="http://schemas.microsoft.com/office/drawing/2014/main" id="{0B61005E-1CDB-47F2-9D6A-145797942932}"/>
              </a:ext>
            </a:extLst>
          </p:cNvPr>
          <p:cNvSpPr txBox="1"/>
          <p:nvPr/>
        </p:nvSpPr>
        <p:spPr>
          <a:xfrm>
            <a:off x="9489582" y="4619381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8.15.1</a:t>
            </a:r>
          </a:p>
          <a:p>
            <a:pPr algn="ctr"/>
            <a:r>
              <a:rPr lang="en-US" sz="1400" dirty="0"/>
              <a:t>8.15.2</a:t>
            </a:r>
          </a:p>
        </p:txBody>
      </p:sp>
      <p:sp>
        <p:nvSpPr>
          <p:cNvPr id="28" name="TextBox 1">
            <a:extLst>
              <a:ext uri="{FF2B5EF4-FFF2-40B4-BE49-F238E27FC236}">
                <a16:creationId xmlns:a16="http://schemas.microsoft.com/office/drawing/2014/main" id="{0989B759-BABA-4764-BBEF-8C9D5E6CEF26}"/>
              </a:ext>
            </a:extLst>
          </p:cNvPr>
          <p:cNvSpPr txBox="1"/>
          <p:nvPr/>
        </p:nvSpPr>
        <p:spPr>
          <a:xfrm>
            <a:off x="9474358" y="3318926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8.12.1</a:t>
            </a:r>
          </a:p>
          <a:p>
            <a:pPr algn="ctr"/>
            <a:r>
              <a:rPr lang="en-US" sz="1400" dirty="0"/>
              <a:t>8.12.2</a:t>
            </a:r>
          </a:p>
          <a:p>
            <a:pPr algn="ctr"/>
            <a:r>
              <a:rPr lang="en-US" sz="1400" dirty="0"/>
              <a:t>8.12.3</a:t>
            </a:r>
          </a:p>
        </p:txBody>
      </p:sp>
      <p:sp>
        <p:nvSpPr>
          <p:cNvPr id="30" name="TextBox 1">
            <a:extLst>
              <a:ext uri="{FF2B5EF4-FFF2-40B4-BE49-F238E27FC236}">
                <a16:creationId xmlns:a16="http://schemas.microsoft.com/office/drawing/2014/main" id="{7542178F-83F7-4858-82C7-72DABDB0A60E}"/>
              </a:ext>
            </a:extLst>
          </p:cNvPr>
          <p:cNvSpPr txBox="1"/>
          <p:nvPr/>
        </p:nvSpPr>
        <p:spPr>
          <a:xfrm>
            <a:off x="6000024" y="1943617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8.5.2</a:t>
            </a:r>
          </a:p>
          <a:p>
            <a:r>
              <a:rPr lang="en-US" sz="1400" dirty="0"/>
              <a:t>8.5.4</a:t>
            </a:r>
          </a:p>
          <a:p>
            <a:r>
              <a:rPr lang="en-US" sz="1400" dirty="0"/>
              <a:t>8.5.3</a:t>
            </a:r>
          </a:p>
          <a:p>
            <a:r>
              <a:rPr lang="en-US" sz="1400" dirty="0"/>
              <a:t>8.5.5</a:t>
            </a:r>
          </a:p>
          <a:p>
            <a:r>
              <a:rPr lang="en-US" sz="1400" dirty="0"/>
              <a:t>8.5.6</a:t>
            </a:r>
          </a:p>
        </p:txBody>
      </p:sp>
    </p:spTree>
    <p:extLst>
      <p:ext uri="{BB962C8B-B14F-4D97-AF65-F5344CB8AC3E}">
        <p14:creationId xmlns:p14="http://schemas.microsoft.com/office/powerpoint/2010/main" val="1035279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TemplafySlideFormConfiguration><![CDATA[{"formFields":[],"formDataEntries":[]}]]></TemplafySlideFormConfiguration>
</file>

<file path=customXml/item2.xml><?xml version="1.0" encoding="utf-8"?>
<TemplafySlideTemplateConfiguration><![CDATA[{"documentContentValidatorConfiguration":{"enableDocumentContentValidator":false,"documentContentValidatorVersion":0},"elementsMetadata":[],"slideId":"637461454625286543","enableDocumentContentUpdater":true,"version":"1.9"}]]></TemplafySlideTemplateConfiguration>
</file>

<file path=customXml/itemProps1.xml><?xml version="1.0" encoding="utf-8"?>
<ds:datastoreItem xmlns:ds="http://schemas.openxmlformats.org/officeDocument/2006/customXml" ds:itemID="{070F1321-CCC2-4C4E-B460-D20C858E3929}">
  <ds:schemaRefs/>
</ds:datastoreItem>
</file>

<file path=customXml/itemProps2.xml><?xml version="1.0" encoding="utf-8"?>
<ds:datastoreItem xmlns:ds="http://schemas.openxmlformats.org/officeDocument/2006/customXml" ds:itemID="{E189D82E-1B4D-4C0E-85D2-76C01374CEE7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18583</TotalTime>
  <Words>87</Words>
  <Application>Microsoft Office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Ericsson Hilda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Ericsson</dc:creator>
  <cp:lastModifiedBy>Ericsson</cp:lastModifiedBy>
  <cp:revision>275</cp:revision>
  <dcterms:created xsi:type="dcterms:W3CDTF">2021-02-01T19:20:47Z</dcterms:created>
  <dcterms:modified xsi:type="dcterms:W3CDTF">2021-10-15T02:52:46Z</dcterms:modified>
</cp:coreProperties>
</file>