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SCHEDULE for week 1 (MAY BE UPDATED AS MEETING PROGRESSES)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770200253546701E-2"/>
          <c:y val="0.12695577157332816"/>
          <c:w val="0.89663485874365945"/>
          <c:h val="0.794364747327822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</c:v>
                </c:pt>
                <c:pt idx="1">
                  <c:v>0</c:v>
                </c:pt>
                <c:pt idx="2">
                  <c:v>130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0-4C02-9D54-95DEEDC065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0-4C02-9D54-95DEEDC065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90-4C02-9D54-95DEEDC065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90-4C02-9D54-95DEEDC0650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90-4C02-9D54-95DEEDC0650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90-4C02-9D54-95DEEDC0650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90-4C02-9D54-95DEEDC0650B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90-4C02-9D54-95DEEDC0650B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90-4C02-9D54-95DEEDC0650B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390-4C02-9D54-95DEEDC0650B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100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90-4C02-9D54-95DEEDC0650B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Sheet1!$B$13:$F$13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90-4C02-9D54-95DEEDC0650B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90-4C02-9D54-95DEEDC0650B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390-4C02-9D54-95DEEDC06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105975"/>
              </p:ext>
            </p:extLst>
          </p:nvPr>
        </p:nvGraphicFramePr>
        <p:xfrm>
          <a:off x="801512" y="345367"/>
          <a:ext cx="10588976" cy="631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1881236" y="460608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786867" y="121306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7588677" y="118954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225254" y="1953739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834442" y="2731528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12465" y="2731527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8.2.5(1)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[8.2.2]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834443" y="480380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88697" y="4793465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5702928" y="457571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727088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8.2.2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[8.2.4]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474250" y="2174015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8.4.3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489582" y="4619381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474358" y="331892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8.12.3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7542178F-83F7-4858-82C7-72DABDB0A60E}"/>
              </a:ext>
            </a:extLst>
          </p:cNvPr>
          <p:cNvSpPr txBox="1"/>
          <p:nvPr/>
        </p:nvSpPr>
        <p:spPr>
          <a:xfrm>
            <a:off x="6000024" y="194361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15875</TotalTime>
  <Words>87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270</cp:revision>
  <dcterms:created xsi:type="dcterms:W3CDTF">2021-02-01T19:20:47Z</dcterms:created>
  <dcterms:modified xsi:type="dcterms:W3CDTF">2021-10-13T02:33:41Z</dcterms:modified>
</cp:coreProperties>
</file>