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2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6e\Inbox\Havish_sessions\Havish's%20GTW%20schedule%20week%201%20-%20v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aseline="0" dirty="0"/>
              <a:t>SCHEDULE FOR WEEK 1 (May be updated as meeting progresses)</a:t>
            </a:r>
            <a:endParaRPr lang="en-US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Sheet1!$B$2:$J$2</c15:sqref>
                  </c15:fullRef>
                </c:ext>
              </c:extLst>
              <c:f>Sheet1!$B$2:$H$2</c:f>
              <c:numCache>
                <c:formatCode>General</c:formatCode>
                <c:ptCount val="5"/>
                <c:pt idx="0">
                  <c:v>100</c:v>
                </c:pt>
                <c:pt idx="1">
                  <c:v>0</c:v>
                </c:pt>
                <c:pt idx="2">
                  <c:v>100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32-4224-A1D0-F93285826F0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Sheet1!$B$3:$J$3</c15:sqref>
                  </c15:fullRef>
                </c:ext>
              </c:extLst>
              <c:f>Sheet1!$B$3:$H$3</c:f>
              <c:numCache>
                <c:formatCode>General</c:formatCode>
                <c:ptCount val="5"/>
                <c:pt idx="0">
                  <c:v>0</c:v>
                </c:pt>
                <c:pt idx="1">
                  <c:v>120</c:v>
                </c:pt>
                <c:pt idx="2">
                  <c:v>0</c:v>
                </c:pt>
                <c:pt idx="3">
                  <c:v>120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32-4224-A1D0-F93285826F04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Sheet1!$B$4:$J$4</c15:sqref>
                  </c15:fullRef>
                </c:ext>
              </c:extLst>
              <c:f>Sheet1!$B$4:$H$4</c:f>
              <c:numCache>
                <c:formatCode>General</c:formatCode>
                <c:ptCount val="5"/>
                <c:pt idx="0">
                  <c:v>0</c:v>
                </c:pt>
                <c:pt idx="1">
                  <c:v>30</c:v>
                </c:pt>
                <c:pt idx="2">
                  <c:v>0</c:v>
                </c:pt>
                <c:pt idx="3">
                  <c:v>30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32-4224-A1D0-F93285826F04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Sheet1!$B$5:$J$5</c15:sqref>
                  </c15:fullRef>
                </c:ext>
              </c:extLst>
              <c:f>Sheet1!$B$5:$H$5</c:f>
              <c:numCache>
                <c:formatCode>General</c:formatCode>
                <c:ptCount val="5"/>
                <c:pt idx="0">
                  <c:v>0</c:v>
                </c:pt>
                <c:pt idx="1">
                  <c:v>30</c:v>
                </c:pt>
                <c:pt idx="2">
                  <c:v>0</c:v>
                </c:pt>
                <c:pt idx="3">
                  <c:v>30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32-4224-A1D0-F93285826F04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Sheet1!$B$6:$J$6</c15:sqref>
                  </c15:fullRef>
                </c:ext>
              </c:extLst>
              <c:f>Sheet1!$B$6:$H$6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50</c:v>
                </c:pt>
                <c:pt idx="3">
                  <c:v>0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32-4224-A1D0-F93285826F04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8.16 - LTE 5G Bcast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Sheet1!$B$7:$J$7</c15:sqref>
                  </c15:fullRef>
                </c:ext>
              </c:extLst>
              <c:f>Sheet1!$B$7:$H$7</c:f>
              <c:numCache>
                <c:formatCode>General</c:formatCode>
                <c:ptCount val="5"/>
                <c:pt idx="0">
                  <c:v>30</c:v>
                </c:pt>
                <c:pt idx="1">
                  <c:v>0</c:v>
                </c:pt>
                <c:pt idx="2">
                  <c:v>30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E32-4224-A1D0-F93285826F04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Sheet1!$B$8:$J$8</c15:sqref>
                  </c15:fullRef>
                </c:ext>
              </c:extLst>
              <c:f>Sheet1!$B$8:$H$8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E32-4224-A1D0-F93285826F04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ysClr val="window" lastClr="FFFFFF"/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Sheet1!$B$9:$J$9</c15:sqref>
                  </c15:fullRef>
                </c:ext>
              </c:extLst>
              <c:f>Sheet1!$B$9:$H$9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E32-4224-A1D0-F93285826F04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Sheet1!$B$10:$J$10</c15:sqref>
                  </c15:fullRef>
                </c:ext>
              </c:extLst>
              <c:f>Sheet1!$B$10:$H$10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E32-4224-A1D0-F93285826F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15135344"/>
        <c:axId val="2115134688"/>
      </c:barChart>
      <c:catAx>
        <c:axId val="211513534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4688"/>
        <c:crosses val="autoZero"/>
        <c:auto val="1"/>
        <c:lblAlgn val="ctr"/>
        <c:lblOffset val="100"/>
        <c:noMultiLvlLbl val="0"/>
      </c:catAx>
      <c:valAx>
        <c:axId val="2115134688"/>
        <c:scaling>
          <c:orientation val="maxMin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4FF513E1-DE0E-4554-B9A2-9965109EDE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0667973"/>
              </p:ext>
            </p:extLst>
          </p:nvPr>
        </p:nvGraphicFramePr>
        <p:xfrm>
          <a:off x="1201056" y="218178"/>
          <a:ext cx="9789887" cy="6138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3924647" y="4915796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/>
              <a:t>[8.4.2]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E3690261-C9FF-429B-B61C-7584C1650ECE}"/>
              </a:ext>
            </a:extLst>
          </p:cNvPr>
          <p:cNvSpPr txBox="1"/>
          <p:nvPr/>
        </p:nvSpPr>
        <p:spPr>
          <a:xfrm>
            <a:off x="2008001" y="4947824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LTE 5G </a:t>
            </a:r>
            <a:r>
              <a:rPr lang="en-US" sz="1400" dirty="0" err="1"/>
              <a:t>Bcast</a:t>
            </a:r>
            <a:endParaRPr lang="en-US" sz="1400" dirty="0"/>
          </a:p>
          <a:p>
            <a:pPr algn="ctr"/>
            <a:r>
              <a:rPr lang="en-US" sz="1400" dirty="0"/>
              <a:t>8.16.1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2076445" y="385795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701E976F-F03E-4771-8DB7-DBCE933D71E3}"/>
              </a:ext>
            </a:extLst>
          </p:cNvPr>
          <p:cNvSpPr txBox="1"/>
          <p:nvPr/>
        </p:nvSpPr>
        <p:spPr>
          <a:xfrm>
            <a:off x="5733021" y="3857955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2302219" y="1671138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3924756" y="1821614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8.2.3</a:t>
            </a:r>
          </a:p>
          <a:p>
            <a:pPr algn="ctr"/>
            <a:r>
              <a:rPr lang="en-US" sz="1400" dirty="0"/>
              <a:t>8.2.4</a:t>
            </a:r>
          </a:p>
          <a:p>
            <a:pPr algn="ctr"/>
            <a:r>
              <a:rPr lang="en-US" sz="1400" dirty="0"/>
              <a:t>8.2.5 (1)</a:t>
            </a:r>
          </a:p>
          <a:p>
            <a:pPr algn="ctr"/>
            <a:r>
              <a:rPr lang="en-US" sz="1400" dirty="0"/>
              <a:t>8.2.5 (2)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8497FCC9-97AE-4234-AFE8-D3A73CA18923}"/>
              </a:ext>
            </a:extLst>
          </p:cNvPr>
          <p:cNvSpPr txBox="1"/>
          <p:nvPr/>
        </p:nvSpPr>
        <p:spPr>
          <a:xfrm>
            <a:off x="7572392" y="1765550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8.2.6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/>
              <a:t>8.2.2</a:t>
            </a:r>
          </a:p>
          <a:p>
            <a:pPr algn="ctr"/>
            <a:r>
              <a:rPr lang="en-US" sz="1400" dirty="0"/>
              <a:t>8.2.5(2)</a:t>
            </a:r>
          </a:p>
          <a:p>
            <a:pPr algn="ctr"/>
            <a:endParaRPr lang="en-US" sz="1400" dirty="0"/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3924755" y="4149046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[8.12.2]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E325EA9A-2DF3-47FA-B074-5A1A9D500777}"/>
              </a:ext>
            </a:extLst>
          </p:cNvPr>
          <p:cNvSpPr txBox="1"/>
          <p:nvPr/>
        </p:nvSpPr>
        <p:spPr>
          <a:xfrm>
            <a:off x="7572391" y="4149471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8.12.2</a:t>
            </a:r>
          </a:p>
          <a:p>
            <a:pPr algn="ctr"/>
            <a:r>
              <a:rPr lang="en-US" sz="1400" dirty="0"/>
              <a:t>[8.12.3]</a:t>
            </a: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E2FAB8B2-C519-4578-9F97-D19CA4EBD536}"/>
              </a:ext>
            </a:extLst>
          </p:cNvPr>
          <p:cNvSpPr txBox="1"/>
          <p:nvPr/>
        </p:nvSpPr>
        <p:spPr>
          <a:xfrm>
            <a:off x="5906775" y="1671136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8.5.6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83C0EEA9-A5A0-46F9-BAA4-334A15C5EC64}"/>
              </a:ext>
            </a:extLst>
          </p:cNvPr>
          <p:cNvSpPr txBox="1"/>
          <p:nvPr/>
        </p:nvSpPr>
        <p:spPr>
          <a:xfrm>
            <a:off x="5699441" y="4944765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LTE 5G </a:t>
            </a:r>
            <a:r>
              <a:rPr lang="en-US" sz="1400" dirty="0" err="1"/>
              <a:t>Bcast</a:t>
            </a:r>
            <a:endParaRPr lang="en-US" sz="1400" dirty="0"/>
          </a:p>
          <a:p>
            <a:pPr algn="ctr"/>
            <a:r>
              <a:rPr lang="en-US" sz="1400" dirty="0"/>
              <a:t>8.16.1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54E795C7-4F06-4E5F-87EC-4EA60A1E45F2}"/>
              </a:ext>
            </a:extLst>
          </p:cNvPr>
          <p:cNvSpPr txBox="1"/>
          <p:nvPr/>
        </p:nvSpPr>
        <p:spPr>
          <a:xfrm>
            <a:off x="7572283" y="4914467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8.4.2</a:t>
            </a:r>
          </a:p>
          <a:p>
            <a:pPr algn="ctr"/>
            <a:r>
              <a:rPr lang="en-US" sz="1400" dirty="0"/>
              <a:t>[8.4.3]</a:t>
            </a:r>
          </a:p>
          <a:p>
            <a:pPr algn="ctr"/>
            <a:endParaRPr lang="en-US" sz="1400" dirty="0"/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85E4350A-DAFE-4F6E-8B58-4FB737563244}"/>
              </a:ext>
            </a:extLst>
          </p:cNvPr>
          <p:cNvSpPr txBox="1"/>
          <p:nvPr/>
        </p:nvSpPr>
        <p:spPr>
          <a:xfrm>
            <a:off x="9648065" y="1140481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D9863928-CE54-4DBD-90CC-B50425F5C094}"/>
              </a:ext>
            </a:extLst>
          </p:cNvPr>
          <p:cNvSpPr txBox="1"/>
          <p:nvPr/>
        </p:nvSpPr>
        <p:spPr>
          <a:xfrm>
            <a:off x="9381775" y="2361824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8.4.3</a:t>
            </a:r>
          </a:p>
          <a:p>
            <a:pPr algn="ctr"/>
            <a:r>
              <a:rPr lang="en-US" sz="1400" dirty="0"/>
              <a:t>8.4.4</a:t>
            </a:r>
          </a:p>
          <a:p>
            <a:pPr algn="ctr"/>
            <a:r>
              <a:rPr lang="en-US" sz="1400" dirty="0"/>
              <a:t>[8.4.1, 8.4.2]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0B61005E-1CDB-47F2-9D6A-145797942932}"/>
              </a:ext>
            </a:extLst>
          </p:cNvPr>
          <p:cNvSpPr txBox="1"/>
          <p:nvPr/>
        </p:nvSpPr>
        <p:spPr>
          <a:xfrm>
            <a:off x="9387667" y="3500612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0989B759-BABA-4764-BBEF-8C9D5E6CEF26}"/>
              </a:ext>
            </a:extLst>
          </p:cNvPr>
          <p:cNvSpPr txBox="1"/>
          <p:nvPr/>
        </p:nvSpPr>
        <p:spPr>
          <a:xfrm>
            <a:off x="9387667" y="4548093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8.12.3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[8.12.2]</a:t>
            </a:r>
          </a:p>
        </p:txBody>
      </p:sp>
    </p:spTree>
    <p:extLst>
      <p:ext uri="{BB962C8B-B14F-4D97-AF65-F5344CB8AC3E}">
        <p14:creationId xmlns:p14="http://schemas.microsoft.com/office/powerpoint/2010/main" val="1035279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070F1321-CCC2-4C4E-B460-D20C858E3929}">
  <ds:schemaRefs/>
</ds:datastoreItem>
</file>

<file path=customXml/itemProps2.xml><?xml version="1.0" encoding="utf-8"?>
<ds:datastoreItem xmlns:ds="http://schemas.openxmlformats.org/officeDocument/2006/customXml" ds:itemID="{E189D82E-1B4D-4C0E-85D2-76C01374CEE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10171</TotalTime>
  <Words>99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190</cp:revision>
  <dcterms:created xsi:type="dcterms:W3CDTF">2021-02-01T19:20:47Z</dcterms:created>
  <dcterms:modified xsi:type="dcterms:W3CDTF">2021-08-13T02:45:07Z</dcterms:modified>
</cp:coreProperties>
</file>