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5/24/2021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(May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53879"/>
            <a:ext cx="1852601" cy="335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67454" y="293038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2294928" y="128444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(May 24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27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16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24" y="4716858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AEE398-DE24-4DF3-84EF-3AB5925B3504}"/>
              </a:ext>
            </a:extLst>
          </p:cNvPr>
          <p:cNvSpPr txBox="1"/>
          <p:nvPr/>
        </p:nvSpPr>
        <p:spPr>
          <a:xfrm>
            <a:off x="5612136" y="106777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1FCB07-0778-458F-BB1B-BB2D7B11FB12}"/>
              </a:ext>
            </a:extLst>
          </p:cNvPr>
          <p:cNvSpPr txBox="1"/>
          <p:nvPr/>
        </p:nvSpPr>
        <p:spPr>
          <a:xfrm>
            <a:off x="7709415" y="1056160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utoShape 71">
            <a:extLst>
              <a:ext uri="{FF2B5EF4-FFF2-40B4-BE49-F238E27FC236}">
                <a16:creationId xmlns:a16="http://schemas.microsoft.com/office/drawing/2014/main" id="{000170A9-882C-4ED6-8279-43EEBFD2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44" y="1494615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TxSwitching:10m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55m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115m</a:t>
            </a:r>
          </a:p>
        </p:txBody>
      </p:sp>
      <p:sp>
        <p:nvSpPr>
          <p:cNvPr id="35" name="AutoShape 71">
            <a:extLst>
              <a:ext uri="{FF2B5EF4-FFF2-40B4-BE49-F238E27FC236}">
                <a16:creationId xmlns:a16="http://schemas.microsoft.com/office/drawing/2014/main" id="{3DB4A92D-9FAB-4B25-BB2C-CD79402C0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102" y="1437106"/>
            <a:ext cx="2045172" cy="144899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>
                <a:solidFill>
                  <a:srgbClr val="C00000"/>
                </a:solidFill>
              </a:rPr>
              <a:t>Closing remarks: 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A591A7CE-90D4-4435-99B8-0EBCAF899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432" y="3097976"/>
            <a:ext cx="2001210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CE6E16ED-3E6F-40D5-BE6C-FD4F05365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6548" y="3097976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XR: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60m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CB9F5473-8B70-4A7D-8AB7-D5C80E27E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914" y="4728314"/>
            <a:ext cx="1916774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B21AEC46-F2A2-4EE9-ACF6-7A9CFC33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3765" y="4732140"/>
            <a:ext cx="1978252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40m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152466</TotalTime>
  <Words>338</Words>
  <Application>Microsoft Office PowerPoint</Application>
  <PresentationFormat>Custom</PresentationFormat>
  <Paragraphs>104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</cp:lastModifiedBy>
  <cp:revision>2117</cp:revision>
  <cp:lastPrinted>2013-04-02T21:48:58Z</cp:lastPrinted>
  <dcterms:created xsi:type="dcterms:W3CDTF">2013-03-06T00:13:51Z</dcterms:created>
  <dcterms:modified xsi:type="dcterms:W3CDTF">2021-05-24T15:54:59Z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