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F9EC3A-6E30-464D-A596-097929C1831D}" v="17" dt="2021-05-11T00:05:30.0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F4F9EC3A-6E30-464D-A596-097929C1831D}"/>
    <pc:docChg chg="custSel modSld">
      <pc:chgData name="Wanshi Chen" userId="3a7dbef4-3474-47c6-9897-007f5734efb0" providerId="ADAL" clId="{F4F9EC3A-6E30-464D-A596-097929C1831D}" dt="2021-05-11T00:05:30.077" v="401" actId="20578"/>
      <pc:docMkLst>
        <pc:docMk/>
      </pc:docMkLst>
      <pc:sldChg chg="delSp modSp mod">
        <pc:chgData name="Wanshi Chen" userId="3a7dbef4-3474-47c6-9897-007f5734efb0" providerId="ADAL" clId="{F4F9EC3A-6E30-464D-A596-097929C1831D}" dt="2021-05-11T00:05:22.884" v="400" actId="20578"/>
        <pc:sldMkLst>
          <pc:docMk/>
          <pc:sldMk cId="3676270616" sldId="833"/>
        </pc:sldMkLst>
        <pc:spChg chg="mod">
          <ac:chgData name="Wanshi Chen" userId="3a7dbef4-3474-47c6-9897-007f5734efb0" providerId="ADAL" clId="{F4F9EC3A-6E30-464D-A596-097929C1831D}" dt="2021-05-10T23:42:13.043" v="19" actId="20577"/>
          <ac:spMkLst>
            <pc:docMk/>
            <pc:sldMk cId="3676270616" sldId="833"/>
            <ac:spMk id="24" creationId="{AB7083C8-617B-4903-A700-192EC5C14864}"/>
          </ac:spMkLst>
        </pc:spChg>
        <pc:spChg chg="del">
          <ac:chgData name="Wanshi Chen" userId="3a7dbef4-3474-47c6-9897-007f5734efb0" providerId="ADAL" clId="{F4F9EC3A-6E30-464D-A596-097929C1831D}" dt="2021-05-10T23:42:22.843" v="20" actId="478"/>
          <ac:spMkLst>
            <pc:docMk/>
            <pc:sldMk cId="3676270616" sldId="833"/>
            <ac:spMk id="28" creationId="{5E8649D8-0518-4631-BC71-07F9231A2FF3}"/>
          </ac:spMkLst>
        </pc:spChg>
        <pc:spChg chg="del">
          <ac:chgData name="Wanshi Chen" userId="3a7dbef4-3474-47c6-9897-007f5734efb0" providerId="ADAL" clId="{F4F9EC3A-6E30-464D-A596-097929C1831D}" dt="2021-05-10T23:42:22.843" v="20" actId="478"/>
          <ac:spMkLst>
            <pc:docMk/>
            <pc:sldMk cId="3676270616" sldId="833"/>
            <ac:spMk id="29" creationId="{033623F3-24DE-4577-94BD-F1B524FC978D}"/>
          </ac:spMkLst>
        </pc:spChg>
        <pc:spChg chg="del">
          <ac:chgData name="Wanshi Chen" userId="3a7dbef4-3474-47c6-9897-007f5734efb0" providerId="ADAL" clId="{F4F9EC3A-6E30-464D-A596-097929C1831D}" dt="2021-05-10T23:42:22.843" v="20" actId="478"/>
          <ac:spMkLst>
            <pc:docMk/>
            <pc:sldMk cId="3676270616" sldId="833"/>
            <ac:spMk id="30" creationId="{55BAE88A-A2E5-445F-9E03-E0138D6B15F5}"/>
          </ac:spMkLst>
        </pc:spChg>
        <pc:spChg chg="del">
          <ac:chgData name="Wanshi Chen" userId="3a7dbef4-3474-47c6-9897-007f5734efb0" providerId="ADAL" clId="{F4F9EC3A-6E30-464D-A596-097929C1831D}" dt="2021-05-10T23:42:30.410" v="22" actId="478"/>
          <ac:spMkLst>
            <pc:docMk/>
            <pc:sldMk cId="3676270616" sldId="833"/>
            <ac:spMk id="37" creationId="{1B25D8B2-F51A-4723-A8DD-FADCB038E091}"/>
          </ac:spMkLst>
        </pc:spChg>
        <pc:spChg chg="mod">
          <ac:chgData name="Wanshi Chen" userId="3a7dbef4-3474-47c6-9897-007f5734efb0" providerId="ADAL" clId="{F4F9EC3A-6E30-464D-A596-097929C1831D}" dt="2021-05-10T23:43:29.596" v="81" actId="20577"/>
          <ac:spMkLst>
            <pc:docMk/>
            <pc:sldMk cId="3676270616" sldId="833"/>
            <ac:spMk id="38" creationId="{1DAC5838-EADB-41FE-92DB-3D208FB5D574}"/>
          </ac:spMkLst>
        </pc:spChg>
        <pc:spChg chg="mod">
          <ac:chgData name="Wanshi Chen" userId="3a7dbef4-3474-47c6-9897-007f5734efb0" providerId="ADAL" clId="{F4F9EC3A-6E30-464D-A596-097929C1831D}" dt="2021-05-10T23:59:06.597" v="394" actId="14100"/>
          <ac:spMkLst>
            <pc:docMk/>
            <pc:sldMk cId="3676270616" sldId="833"/>
            <ac:spMk id="39" creationId="{870EF395-6B0A-452D-8A22-7999D448BFE8}"/>
          </ac:spMkLst>
        </pc:spChg>
        <pc:spChg chg="mod">
          <ac:chgData name="Wanshi Chen" userId="3a7dbef4-3474-47c6-9897-007f5734efb0" providerId="ADAL" clId="{F4F9EC3A-6E30-464D-A596-097929C1831D}" dt="2021-05-10T23:43:43.227" v="103" actId="20577"/>
          <ac:spMkLst>
            <pc:docMk/>
            <pc:sldMk cId="3676270616" sldId="833"/>
            <ac:spMk id="40" creationId="{B5828EDC-DAC7-4C17-8995-77E2CFB3624E}"/>
          </ac:spMkLst>
        </pc:spChg>
        <pc:spChg chg="del">
          <ac:chgData name="Wanshi Chen" userId="3a7dbef4-3474-47c6-9897-007f5734efb0" providerId="ADAL" clId="{F4F9EC3A-6E30-464D-A596-097929C1831D}" dt="2021-05-10T23:42:22.843" v="20" actId="478"/>
          <ac:spMkLst>
            <pc:docMk/>
            <pc:sldMk cId="3676270616" sldId="833"/>
            <ac:spMk id="42" creationId="{1D0ED901-5856-430E-AF42-5CBE122BFDBC}"/>
          </ac:spMkLst>
        </pc:spChg>
        <pc:spChg chg="mod">
          <ac:chgData name="Wanshi Chen" userId="3a7dbef4-3474-47c6-9897-007f5734efb0" providerId="ADAL" clId="{F4F9EC3A-6E30-464D-A596-097929C1831D}" dt="2021-05-10T23:50:43.997" v="202"/>
          <ac:spMkLst>
            <pc:docMk/>
            <pc:sldMk cId="3676270616" sldId="833"/>
            <ac:spMk id="43" creationId="{8A9A1A4E-B461-4C2F-957E-61D2E054AF74}"/>
          </ac:spMkLst>
        </pc:spChg>
        <pc:spChg chg="mod">
          <ac:chgData name="Wanshi Chen" userId="3a7dbef4-3474-47c6-9897-007f5734efb0" providerId="ADAL" clId="{F4F9EC3A-6E30-464D-A596-097929C1831D}" dt="2021-05-10T23:55:02.929" v="324" actId="20577"/>
          <ac:spMkLst>
            <pc:docMk/>
            <pc:sldMk cId="3676270616" sldId="833"/>
            <ac:spMk id="44" creationId="{1BDC13AB-02E6-4EAE-8ABD-9BFFE68A5046}"/>
          </ac:spMkLst>
        </pc:spChg>
        <pc:spChg chg="mod">
          <ac:chgData name="Wanshi Chen" userId="3a7dbef4-3474-47c6-9897-007f5734efb0" providerId="ADAL" clId="{F4F9EC3A-6E30-464D-A596-097929C1831D}" dt="2021-05-11T00:05:15.563" v="399" actId="20578"/>
          <ac:spMkLst>
            <pc:docMk/>
            <pc:sldMk cId="3676270616" sldId="833"/>
            <ac:spMk id="45" creationId="{8A1ED507-6C40-42C7-A77A-E9275E36A68D}"/>
          </ac:spMkLst>
        </pc:spChg>
        <pc:spChg chg="mod">
          <ac:chgData name="Wanshi Chen" userId="3a7dbef4-3474-47c6-9897-007f5734efb0" providerId="ADAL" clId="{F4F9EC3A-6E30-464D-A596-097929C1831D}" dt="2021-05-11T00:05:22.884" v="400" actId="20578"/>
          <ac:spMkLst>
            <pc:docMk/>
            <pc:sldMk cId="3676270616" sldId="833"/>
            <ac:spMk id="47" creationId="{23DA04E4-3C50-4F2B-8BA3-C2160CC5084C}"/>
          </ac:spMkLst>
        </pc:spChg>
        <pc:spChg chg="mod">
          <ac:chgData name="Wanshi Chen" userId="3a7dbef4-3474-47c6-9897-007f5734efb0" providerId="ADAL" clId="{F4F9EC3A-6E30-464D-A596-097929C1831D}" dt="2021-05-10T23:50:30.143" v="201" actId="20577"/>
          <ac:spMkLst>
            <pc:docMk/>
            <pc:sldMk cId="3676270616" sldId="833"/>
            <ac:spMk id="48" creationId="{1C0FC4E9-5575-4593-9417-9CA4D209A0E3}"/>
          </ac:spMkLst>
        </pc:spChg>
        <pc:spChg chg="del">
          <ac:chgData name="Wanshi Chen" userId="3a7dbef4-3474-47c6-9897-007f5734efb0" providerId="ADAL" clId="{F4F9EC3A-6E30-464D-A596-097929C1831D}" dt="2021-05-10T23:42:22.843" v="20" actId="478"/>
          <ac:spMkLst>
            <pc:docMk/>
            <pc:sldMk cId="3676270616" sldId="833"/>
            <ac:spMk id="49" creationId="{7A6EFEBA-39C7-4E16-BFB4-8D45E41C112F}"/>
          </ac:spMkLst>
        </pc:spChg>
        <pc:spChg chg="mod">
          <ac:chgData name="Wanshi Chen" userId="3a7dbef4-3474-47c6-9897-007f5734efb0" providerId="ADAL" clId="{F4F9EC3A-6E30-464D-A596-097929C1831D}" dt="2021-05-11T00:02:52.666" v="396" actId="20578"/>
          <ac:spMkLst>
            <pc:docMk/>
            <pc:sldMk cId="3676270616" sldId="833"/>
            <ac:spMk id="51" creationId="{608C93F8-20D6-4816-9062-FEF946F132B9}"/>
          </ac:spMkLst>
        </pc:spChg>
        <pc:spChg chg="mod">
          <ac:chgData name="Wanshi Chen" userId="3a7dbef4-3474-47c6-9897-007f5734efb0" providerId="ADAL" clId="{F4F9EC3A-6E30-464D-A596-097929C1831D}" dt="2021-05-10T23:54:38.450" v="310" actId="6549"/>
          <ac:spMkLst>
            <pc:docMk/>
            <pc:sldMk cId="3676270616" sldId="833"/>
            <ac:spMk id="52" creationId="{8995E6CE-5D31-4131-ADF8-46D24FFBE48D}"/>
          </ac:spMkLst>
        </pc:spChg>
        <pc:spChg chg="mod">
          <ac:chgData name="Wanshi Chen" userId="3a7dbef4-3474-47c6-9897-007f5734efb0" providerId="ADAL" clId="{F4F9EC3A-6E30-464D-A596-097929C1831D}" dt="2021-05-11T00:04:41.458" v="397" actId="20578"/>
          <ac:spMkLst>
            <pc:docMk/>
            <pc:sldMk cId="3676270616" sldId="833"/>
            <ac:spMk id="54" creationId="{7F8F423C-36F1-46FD-AB84-BF61CB44B662}"/>
          </ac:spMkLst>
        </pc:spChg>
        <pc:spChg chg="mod">
          <ac:chgData name="Wanshi Chen" userId="3a7dbef4-3474-47c6-9897-007f5734efb0" providerId="ADAL" clId="{F4F9EC3A-6E30-464D-A596-097929C1831D}" dt="2021-05-11T00:05:06.798" v="398" actId="20578"/>
          <ac:spMkLst>
            <pc:docMk/>
            <pc:sldMk cId="3676270616" sldId="833"/>
            <ac:spMk id="55" creationId="{1DC03F80-FA25-423E-8377-15ADFECD7975}"/>
          </ac:spMkLst>
        </pc:spChg>
        <pc:spChg chg="del">
          <ac:chgData name="Wanshi Chen" userId="3a7dbef4-3474-47c6-9897-007f5734efb0" providerId="ADAL" clId="{F4F9EC3A-6E30-464D-A596-097929C1831D}" dt="2021-05-10T23:42:22.843" v="20" actId="478"/>
          <ac:spMkLst>
            <pc:docMk/>
            <pc:sldMk cId="3676270616" sldId="833"/>
            <ac:spMk id="57" creationId="{152984A8-6E9D-4BBD-8B09-B2D26D45534B}"/>
          </ac:spMkLst>
        </pc:spChg>
        <pc:spChg chg="del">
          <ac:chgData name="Wanshi Chen" userId="3a7dbef4-3474-47c6-9897-007f5734efb0" providerId="ADAL" clId="{F4F9EC3A-6E30-464D-A596-097929C1831D}" dt="2021-05-10T23:42:27.450" v="21" actId="478"/>
          <ac:spMkLst>
            <pc:docMk/>
            <pc:sldMk cId="3676270616" sldId="833"/>
            <ac:spMk id="112" creationId="{A0E8E100-EBB7-4B4F-AEEB-CA833A42525C}"/>
          </ac:spMkLst>
        </pc:spChg>
      </pc:sldChg>
      <pc:sldChg chg="addSp delSp modSp mod">
        <pc:chgData name="Wanshi Chen" userId="3a7dbef4-3474-47c6-9897-007f5734efb0" providerId="ADAL" clId="{F4F9EC3A-6E30-464D-A596-097929C1831D}" dt="2021-05-11T00:05:30.077" v="401" actId="20578"/>
        <pc:sldMkLst>
          <pc:docMk/>
          <pc:sldMk cId="2628997064" sldId="834"/>
        </pc:sldMkLst>
        <pc:spChg chg="mod">
          <ac:chgData name="Wanshi Chen" userId="3a7dbef4-3474-47c6-9897-007f5734efb0" providerId="ADAL" clId="{F4F9EC3A-6E30-464D-A596-097929C1831D}" dt="2021-05-10T23:44:11.232" v="123" actId="20577"/>
          <ac:spMkLst>
            <pc:docMk/>
            <pc:sldMk cId="2628997064" sldId="834"/>
            <ac:spMk id="24" creationId="{AB7083C8-617B-4903-A700-192EC5C14864}"/>
          </ac:spMkLst>
        </pc:spChg>
        <pc:spChg chg="mod">
          <ac:chgData name="Wanshi Chen" userId="3a7dbef4-3474-47c6-9897-007f5734efb0" providerId="ADAL" clId="{F4F9EC3A-6E30-464D-A596-097929C1831D}" dt="2021-05-10T23:57:34.831" v="370"/>
          <ac:spMkLst>
            <pc:docMk/>
            <pc:sldMk cId="2628997064" sldId="834"/>
            <ac:spMk id="28" creationId="{5E8649D8-0518-4631-BC71-07F9231A2FF3}"/>
          </ac:spMkLst>
        </pc:spChg>
        <pc:spChg chg="mod">
          <ac:chgData name="Wanshi Chen" userId="3a7dbef4-3474-47c6-9897-007f5734efb0" providerId="ADAL" clId="{F4F9EC3A-6E30-464D-A596-097929C1831D}" dt="2021-05-10T23:57:41.722" v="371"/>
          <ac:spMkLst>
            <pc:docMk/>
            <pc:sldMk cId="2628997064" sldId="834"/>
            <ac:spMk id="29" creationId="{033623F3-24DE-4577-94BD-F1B524FC978D}"/>
          </ac:spMkLst>
        </pc:spChg>
        <pc:spChg chg="mod">
          <ac:chgData name="Wanshi Chen" userId="3a7dbef4-3474-47c6-9897-007f5734efb0" providerId="ADAL" clId="{F4F9EC3A-6E30-464D-A596-097929C1831D}" dt="2021-05-11T00:05:30.077" v="401" actId="20578"/>
          <ac:spMkLst>
            <pc:docMk/>
            <pc:sldMk cId="2628997064" sldId="834"/>
            <ac:spMk id="30" creationId="{55BAE88A-A2E5-445F-9E03-E0138D6B15F5}"/>
          </ac:spMkLst>
        </pc:spChg>
        <pc:spChg chg="add mod">
          <ac:chgData name="Wanshi Chen" userId="3a7dbef4-3474-47c6-9897-007f5734efb0" providerId="ADAL" clId="{F4F9EC3A-6E30-464D-A596-097929C1831D}" dt="2021-05-10T23:44:48.732" v="155" actId="1076"/>
          <ac:spMkLst>
            <pc:docMk/>
            <pc:sldMk cId="2628997064" sldId="834"/>
            <ac:spMk id="32" creationId="{B6AEE398-DE24-4DF3-84EF-3AB5925B3504}"/>
          </ac:spMkLst>
        </pc:spChg>
        <pc:spChg chg="add mod">
          <ac:chgData name="Wanshi Chen" userId="3a7dbef4-3474-47c6-9897-007f5734efb0" providerId="ADAL" clId="{F4F9EC3A-6E30-464D-A596-097929C1831D}" dt="2021-05-10T23:44:59.532" v="168" actId="20577"/>
          <ac:spMkLst>
            <pc:docMk/>
            <pc:sldMk cId="2628997064" sldId="834"/>
            <ac:spMk id="33" creationId="{1B1FCB07-0778-458F-BB1B-BB2D7B11FB12}"/>
          </ac:spMkLst>
        </pc:spChg>
        <pc:spChg chg="add mod">
          <ac:chgData name="Wanshi Chen" userId="3a7dbef4-3474-47c6-9897-007f5734efb0" providerId="ADAL" clId="{F4F9EC3A-6E30-464D-A596-097929C1831D}" dt="2021-05-10T23:58:04.859" v="377" actId="1076"/>
          <ac:spMkLst>
            <pc:docMk/>
            <pc:sldMk cId="2628997064" sldId="834"/>
            <ac:spMk id="34" creationId="{000170A9-882C-4ED6-8279-43EEBFD25950}"/>
          </ac:spMkLst>
        </pc:spChg>
        <pc:spChg chg="add mod">
          <ac:chgData name="Wanshi Chen" userId="3a7dbef4-3474-47c6-9897-007f5734efb0" providerId="ADAL" clId="{F4F9EC3A-6E30-464D-A596-097929C1831D}" dt="2021-05-10T23:58:07.235" v="379" actId="1076"/>
          <ac:spMkLst>
            <pc:docMk/>
            <pc:sldMk cId="2628997064" sldId="834"/>
            <ac:spMk id="35" creationId="{3DB4A92D-9FAB-4B25-BB2C-CD79402C0580}"/>
          </ac:spMkLst>
        </pc:spChg>
        <pc:spChg chg="add mod">
          <ac:chgData name="Wanshi Chen" userId="3a7dbef4-3474-47c6-9897-007f5734efb0" providerId="ADAL" clId="{F4F9EC3A-6E30-464D-A596-097929C1831D}" dt="2021-05-10T23:58:14.451" v="383" actId="1076"/>
          <ac:spMkLst>
            <pc:docMk/>
            <pc:sldMk cId="2628997064" sldId="834"/>
            <ac:spMk id="36" creationId="{A591A7CE-90D4-4435-99B8-0EBCAF89902D}"/>
          </ac:spMkLst>
        </pc:spChg>
        <pc:spChg chg="mod">
          <ac:chgData name="Wanshi Chen" userId="3a7dbef4-3474-47c6-9897-007f5734efb0" providerId="ADAL" clId="{F4F9EC3A-6E30-464D-A596-097929C1831D}" dt="2021-05-10T23:44:41.150" v="153" actId="20577"/>
          <ac:spMkLst>
            <pc:docMk/>
            <pc:sldMk cId="2628997064" sldId="834"/>
            <ac:spMk id="37" creationId="{1B25D8B2-F51A-4723-A8DD-FADCB038E091}"/>
          </ac:spMkLst>
        </pc:spChg>
        <pc:spChg chg="add mod">
          <ac:chgData name="Wanshi Chen" userId="3a7dbef4-3474-47c6-9897-007f5734efb0" providerId="ADAL" clId="{F4F9EC3A-6E30-464D-A596-097929C1831D}" dt="2021-05-10T23:58:19.131" v="385" actId="1076"/>
          <ac:spMkLst>
            <pc:docMk/>
            <pc:sldMk cId="2628997064" sldId="834"/>
            <ac:spMk id="38" creationId="{CE6E16ED-3E6F-40D5-BE6C-FD4F05365D55}"/>
          </ac:spMkLst>
        </pc:spChg>
        <pc:spChg chg="add mod">
          <ac:chgData name="Wanshi Chen" userId="3a7dbef4-3474-47c6-9897-007f5734efb0" providerId="ADAL" clId="{F4F9EC3A-6E30-464D-A596-097929C1831D}" dt="2021-05-10T23:58:21.763" v="387" actId="1076"/>
          <ac:spMkLst>
            <pc:docMk/>
            <pc:sldMk cId="2628997064" sldId="834"/>
            <ac:spMk id="39" creationId="{CB9F5473-8B70-4A7D-8AB7-D5C80E27EB4A}"/>
          </ac:spMkLst>
        </pc:spChg>
        <pc:spChg chg="add mod">
          <ac:chgData name="Wanshi Chen" userId="3a7dbef4-3474-47c6-9897-007f5734efb0" providerId="ADAL" clId="{F4F9EC3A-6E30-464D-A596-097929C1831D}" dt="2021-05-10T23:58:24.523" v="389" actId="1076"/>
          <ac:spMkLst>
            <pc:docMk/>
            <pc:sldMk cId="2628997064" sldId="834"/>
            <ac:spMk id="40" creationId="{B21AEC46-F2A2-4EE9-ACF6-7A9CFC33BF20}"/>
          </ac:spMkLst>
        </pc:spChg>
        <pc:spChg chg="mod">
          <ac:chgData name="Wanshi Chen" userId="3a7dbef4-3474-47c6-9897-007f5734efb0" providerId="ADAL" clId="{F4F9EC3A-6E30-464D-A596-097929C1831D}" dt="2021-05-10T23:57:55.879" v="373" actId="6549"/>
          <ac:spMkLst>
            <pc:docMk/>
            <pc:sldMk cId="2628997064" sldId="834"/>
            <ac:spMk id="42" creationId="{1D0ED901-5856-430E-AF42-5CBE122BFDBC}"/>
          </ac:spMkLst>
        </pc:spChg>
        <pc:spChg chg="add del mod">
          <ac:chgData name="Wanshi Chen" userId="3a7dbef4-3474-47c6-9897-007f5734efb0" providerId="ADAL" clId="{F4F9EC3A-6E30-464D-A596-097929C1831D}" dt="2021-05-10T23:58:26.708" v="391" actId="478"/>
          <ac:spMkLst>
            <pc:docMk/>
            <pc:sldMk cId="2628997064" sldId="834"/>
            <ac:spMk id="43" creationId="{A5D01199-F640-475E-9D36-F462C38FF71B}"/>
          </ac:spMkLst>
        </pc:spChg>
        <pc:spChg chg="mod">
          <ac:chgData name="Wanshi Chen" userId="3a7dbef4-3474-47c6-9897-007f5734efb0" providerId="ADAL" clId="{F4F9EC3A-6E30-464D-A596-097929C1831D}" dt="2021-05-10T23:58:10.298" v="381" actId="1076"/>
          <ac:spMkLst>
            <pc:docMk/>
            <pc:sldMk cId="2628997064" sldId="834"/>
            <ac:spMk id="49" creationId="{7A6EFEBA-39C7-4E16-BFB4-8D45E41C112F}"/>
          </ac:spMkLst>
        </pc:spChg>
        <pc:spChg chg="mod">
          <ac:chgData name="Wanshi Chen" userId="3a7dbef4-3474-47c6-9897-007f5734efb0" providerId="ADAL" clId="{F4F9EC3A-6E30-464D-A596-097929C1831D}" dt="2021-05-10T23:57:58.951" v="375" actId="6549"/>
          <ac:spMkLst>
            <pc:docMk/>
            <pc:sldMk cId="2628997064" sldId="834"/>
            <ac:spMk id="53" creationId="{B56A2B88-FD7D-4219-B64B-409F3BC1F9BC}"/>
          </ac:spMkLst>
        </pc:spChg>
        <pc:spChg chg="mod">
          <ac:chgData name="Wanshi Chen" userId="3a7dbef4-3474-47c6-9897-007f5734efb0" providerId="ADAL" clId="{F4F9EC3A-6E30-464D-A596-097929C1831D}" dt="2021-05-10T23:44:34.460" v="142" actId="20577"/>
          <ac:spMkLst>
            <pc:docMk/>
            <pc:sldMk cId="2628997064" sldId="834"/>
            <ac:spMk id="112" creationId="{A0E8E100-EBB7-4B4F-AEEB-CA833A42525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5/10/2021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(May 19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53879"/>
            <a:ext cx="1852601" cy="335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120m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66m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100m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429" y="475203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66m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(May 24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27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5" y="1510991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165" y="3112239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874" y="4732140"/>
            <a:ext cx="2067709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6AEE398-DE24-4DF3-84EF-3AB5925B3504}"/>
              </a:ext>
            </a:extLst>
          </p:cNvPr>
          <p:cNvSpPr txBox="1"/>
          <p:nvPr/>
        </p:nvSpPr>
        <p:spPr>
          <a:xfrm>
            <a:off x="5612136" y="106777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B1FCB07-0778-458F-BB1B-BB2D7B11FB12}"/>
              </a:ext>
            </a:extLst>
          </p:cNvPr>
          <p:cNvSpPr txBox="1"/>
          <p:nvPr/>
        </p:nvSpPr>
        <p:spPr>
          <a:xfrm>
            <a:off x="7709415" y="1056160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AutoShape 71">
            <a:extLst>
              <a:ext uri="{FF2B5EF4-FFF2-40B4-BE49-F238E27FC236}">
                <a16:creationId xmlns:a16="http://schemas.microsoft.com/office/drawing/2014/main" id="{000170A9-882C-4ED6-8279-43EEBFD25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44" y="1494615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35" name="AutoShape 71">
            <a:extLst>
              <a:ext uri="{FF2B5EF4-FFF2-40B4-BE49-F238E27FC236}">
                <a16:creationId xmlns:a16="http://schemas.microsoft.com/office/drawing/2014/main" id="{3DB4A92D-9FAB-4B25-BB2C-CD79402C0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7101" y="1494614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A591A7CE-90D4-4435-99B8-0EBCAF899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432" y="3097976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CE6E16ED-3E6F-40D5-BE6C-FD4F05365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631" y="3097976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CB9F5473-8B70-4A7D-8AB7-D5C80E27E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746" y="4745891"/>
            <a:ext cx="2067709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B21AEC46-F2A2-4EE9-ACF6-7A9CFC33B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3764" y="4732140"/>
            <a:ext cx="2067709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151860</TotalTime>
  <Words>196</Words>
  <Application>Microsoft Office PowerPoint</Application>
  <PresentationFormat>Custom</PresentationFormat>
  <Paragraphs>68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2103</cp:revision>
  <cp:lastPrinted>2013-04-02T21:48:58Z</cp:lastPrinted>
  <dcterms:created xsi:type="dcterms:W3CDTF">2013-03-06T00:13:51Z</dcterms:created>
  <dcterms:modified xsi:type="dcterms:W3CDTF">2021-05-11T00:05:40Z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