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77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4b-e\Inbox\Havish_sessions\Havish's%20GTW%20schedule%20week%201%20-%20v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Schedule for Week</a:t>
            </a:r>
            <a:r>
              <a:rPr lang="en-US" sz="1400" baseline="0" dirty="0"/>
              <a:t> 1 (May be updated during the week)</a:t>
            </a:r>
            <a:endParaRPr lang="en-US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2936585715424948E-2"/>
          <c:y val="0.11758939853106262"/>
          <c:w val="0.9405851201702804"/>
          <c:h val="0.865778082477963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</c:v>
                </c:pt>
                <c:pt idx="1">
                  <c:v>155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BD-43FE-9944-29841884677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30</c:v>
                </c:pt>
                <c:pt idx="1">
                  <c:v>0</c:v>
                </c:pt>
                <c:pt idx="2">
                  <c:v>0</c:v>
                </c:pt>
                <c:pt idx="3">
                  <c:v>25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BD-43FE-9944-29841884677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8.14 - XR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60</c:v>
                </c:pt>
                <c:pt idx="3">
                  <c:v>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BD-43FE-9944-298418846774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BD-43FE-9944-298418846774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60</c:v>
                </c:pt>
                <c:pt idx="3">
                  <c:v>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BD-43FE-9944-298418846774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130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BD-43FE-9944-298418846774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0</c:v>
                </c:pt>
                <c:pt idx="3">
                  <c:v>25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DBD-43FE-9944-298418846774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Sheet1!$B$9:$F$9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20</c:v>
                </c:pt>
                <c:pt idx="3">
                  <c:v>0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DBD-43FE-9944-298418846774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DBD-43FE-9944-298418846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115135344"/>
        <c:axId val="2115134688"/>
      </c:barChart>
      <c:catAx>
        <c:axId val="211513534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4688"/>
        <c:crosses val="autoZero"/>
        <c:auto val="1"/>
        <c:lblAlgn val="ctr"/>
        <c:lblOffset val="100"/>
        <c:noMultiLvlLbl val="0"/>
      </c:catAx>
      <c:valAx>
        <c:axId val="2115134688"/>
        <c:scaling>
          <c:orientation val="maxMin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5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FF513E1-DE0E-4554-B9A2-9965109EDE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018591"/>
              </p:ext>
            </p:extLst>
          </p:nvPr>
        </p:nvGraphicFramePr>
        <p:xfrm>
          <a:off x="1086379" y="250648"/>
          <a:ext cx="10019241" cy="635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>
            <a:extLst>
              <a:ext uri="{FF2B5EF4-FFF2-40B4-BE49-F238E27FC236}">
                <a16:creationId xmlns:a16="http://schemas.microsoft.com/office/drawing/2014/main" id="{8CC0BF2D-2B68-4CEA-B5A3-A1F7D6938BCA}"/>
              </a:ext>
            </a:extLst>
          </p:cNvPr>
          <p:cNvSpPr txBox="1"/>
          <p:nvPr/>
        </p:nvSpPr>
        <p:spPr>
          <a:xfrm>
            <a:off x="2076445" y="1020361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8.4.2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7688630" y="1020361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8.4.1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E3690261-C9FF-429B-B61C-7584C1650ECE}"/>
              </a:ext>
            </a:extLst>
          </p:cNvPr>
          <p:cNvSpPr txBox="1"/>
          <p:nvPr/>
        </p:nvSpPr>
        <p:spPr>
          <a:xfrm>
            <a:off x="2076533" y="2009805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XR</a:t>
            </a:r>
          </a:p>
          <a:p>
            <a:r>
              <a:rPr lang="en-US" sz="1400" dirty="0"/>
              <a:t>8.14.1</a:t>
            </a:r>
          </a:p>
          <a:p>
            <a:r>
              <a:rPr lang="en-US" sz="1400" dirty="0"/>
              <a:t>8.14.2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EAE1BDB6-67FD-4AE8-870F-03E5358D3BA6}"/>
              </a:ext>
            </a:extLst>
          </p:cNvPr>
          <p:cNvSpPr txBox="1"/>
          <p:nvPr/>
        </p:nvSpPr>
        <p:spPr>
          <a:xfrm>
            <a:off x="5884878" y="135903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XR</a:t>
            </a:r>
          </a:p>
          <a:p>
            <a:r>
              <a:rPr lang="en-US" sz="1400" dirty="0"/>
              <a:t>8.14.3</a:t>
            </a:r>
          </a:p>
          <a:p>
            <a:r>
              <a:rPr lang="en-US" sz="1400" dirty="0"/>
              <a:t>8.14.1</a:t>
            </a:r>
          </a:p>
          <a:p>
            <a:r>
              <a:rPr lang="en-US" sz="1400" dirty="0"/>
              <a:t>[8.14.2]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F7AE97EE-CC2D-4C1E-92EF-63461AB2FB5F}"/>
              </a:ext>
            </a:extLst>
          </p:cNvPr>
          <p:cNvSpPr txBox="1"/>
          <p:nvPr/>
        </p:nvSpPr>
        <p:spPr>
          <a:xfrm>
            <a:off x="9693223" y="135903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XR</a:t>
            </a:r>
          </a:p>
          <a:p>
            <a:r>
              <a:rPr lang="en-US" sz="1400" dirty="0"/>
              <a:t>8.14.1</a:t>
            </a:r>
          </a:p>
          <a:p>
            <a:r>
              <a:rPr lang="en-US" sz="1400" dirty="0"/>
              <a:t>8.14.2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2076445" y="3429000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8.15.1</a:t>
            </a:r>
          </a:p>
          <a:p>
            <a:r>
              <a:rPr lang="en-US" sz="1400" dirty="0"/>
              <a:t>8.15.2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701E976F-F03E-4771-8DB7-DBCE933D71E3}"/>
              </a:ext>
            </a:extLst>
          </p:cNvPr>
          <p:cNvSpPr txBox="1"/>
          <p:nvPr/>
        </p:nvSpPr>
        <p:spPr>
          <a:xfrm>
            <a:off x="5884877" y="484819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 (GTW2)</a:t>
            </a:r>
          </a:p>
          <a:p>
            <a:r>
              <a:rPr lang="en-US" sz="1400" dirty="0"/>
              <a:t>8.15.3</a:t>
            </a:r>
          </a:p>
          <a:p>
            <a:r>
              <a:rPr lang="en-US" sz="1400" dirty="0"/>
              <a:t>8.15.4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BE805D1A-1919-4A0C-8A5D-6F8C20287584}"/>
              </a:ext>
            </a:extLst>
          </p:cNvPr>
          <p:cNvSpPr txBox="1"/>
          <p:nvPr/>
        </p:nvSpPr>
        <p:spPr>
          <a:xfrm>
            <a:off x="9693222" y="484819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 (GTW2)</a:t>
            </a:r>
          </a:p>
          <a:p>
            <a:r>
              <a:rPr lang="en-US" sz="1400" dirty="0"/>
              <a:t>8.15.2</a:t>
            </a:r>
          </a:p>
          <a:p>
            <a:r>
              <a:rPr lang="en-US" sz="1400" dirty="0"/>
              <a:t>8.15.3</a:t>
            </a:r>
          </a:p>
          <a:p>
            <a:r>
              <a:rPr lang="en-US" sz="1400" dirty="0"/>
              <a:t>[8.15.1]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2076445" y="4834912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110F5477-E2BB-4D19-8875-E1D48894DD4E}"/>
              </a:ext>
            </a:extLst>
          </p:cNvPr>
          <p:cNvSpPr txBox="1"/>
          <p:nvPr/>
        </p:nvSpPr>
        <p:spPr>
          <a:xfrm>
            <a:off x="5884877" y="2948861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8.5.1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843AE24D-8A58-458D-A2A6-1B9ECC537608}"/>
              </a:ext>
            </a:extLst>
          </p:cNvPr>
          <p:cNvSpPr txBox="1"/>
          <p:nvPr/>
        </p:nvSpPr>
        <p:spPr>
          <a:xfrm>
            <a:off x="9693222" y="2948860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[8.5.1]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3980627" y="2332196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8.2.1</a:t>
            </a:r>
          </a:p>
          <a:p>
            <a:r>
              <a:rPr lang="en-US" sz="1400" dirty="0"/>
              <a:t>8.2.2</a:t>
            </a:r>
          </a:p>
          <a:p>
            <a:r>
              <a:rPr lang="en-US" sz="1400" dirty="0"/>
              <a:t>8.2.3</a:t>
            </a:r>
          </a:p>
          <a:p>
            <a:r>
              <a:rPr lang="en-US" sz="1400" dirty="0"/>
              <a:t>8.2.4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8497FCC9-97AE-4234-AFE8-D3A73CA18923}"/>
              </a:ext>
            </a:extLst>
          </p:cNvPr>
          <p:cNvSpPr txBox="1"/>
          <p:nvPr/>
        </p:nvSpPr>
        <p:spPr>
          <a:xfrm>
            <a:off x="7688630" y="2670863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8.2.5 (1)</a:t>
            </a:r>
          </a:p>
          <a:p>
            <a:r>
              <a:rPr lang="en-US" sz="1400" dirty="0"/>
              <a:t>8.2.5 (2)</a:t>
            </a:r>
          </a:p>
          <a:p>
            <a:r>
              <a:rPr lang="en-US" sz="1400" dirty="0"/>
              <a:t>8.2.6</a:t>
            </a:r>
          </a:p>
          <a:p>
            <a:r>
              <a:rPr lang="en-US" sz="1400" dirty="0"/>
              <a:t>8.2.7 (FR definition)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3980627" y="5329653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8.12.1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E325EA9A-2DF3-47FA-B074-5A1A9D500777}"/>
              </a:ext>
            </a:extLst>
          </p:cNvPr>
          <p:cNvSpPr txBox="1"/>
          <p:nvPr/>
        </p:nvSpPr>
        <p:spPr>
          <a:xfrm>
            <a:off x="7767867" y="5332168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8.12.2</a:t>
            </a:r>
          </a:p>
        </p:txBody>
      </p:sp>
    </p:spTree>
    <p:extLst>
      <p:ext uri="{BB962C8B-B14F-4D97-AF65-F5344CB8AC3E}">
        <p14:creationId xmlns:p14="http://schemas.microsoft.com/office/powerpoint/2010/main" val="1035279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2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E189D82E-1B4D-4C0E-85D2-76C01374CEE7}">
  <ds:schemaRefs/>
</ds:datastoreItem>
</file>

<file path=customXml/itemProps2.xml><?xml version="1.0" encoding="utf-8"?>
<ds:datastoreItem xmlns:ds="http://schemas.openxmlformats.org/officeDocument/2006/customXml" ds:itemID="{070F1321-CCC2-4C4E-B460-D20C858E3929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10109</TotalTime>
  <Words>89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157</cp:revision>
  <dcterms:created xsi:type="dcterms:W3CDTF">2021-02-01T19:20:47Z</dcterms:created>
  <dcterms:modified xsi:type="dcterms:W3CDTF">2021-04-16T02:51:48Z</dcterms:modified>
</cp:coreProperties>
</file>