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357188" indent="-357188"/>
            <a:r>
              <a:rPr lang="en-US" sz="2000" dirty="0"/>
              <a:t>Week 1, Friday (GTW2): 125 min</a:t>
            </a:r>
          </a:p>
          <a:p>
            <a:pPr marL="715926" lvl="1" indent="-357188"/>
            <a:r>
              <a:rPr lang="en-US" sz="2000" dirty="0"/>
              <a:t>Comebacks: Beam management → </a:t>
            </a:r>
            <a:r>
              <a:rPr lang="en-US" sz="2000" dirty="0" err="1"/>
              <a:t>mTRP</a:t>
            </a:r>
            <a:r>
              <a:rPr lang="en-US" sz="2000" dirty="0"/>
              <a:t> for DL </a:t>
            </a:r>
            <a:r>
              <a:rPr lang="en-US" altLang="ko-KR" sz="2000" dirty="0"/>
              <a:t>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inter-cell 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for UL → …</a:t>
            </a:r>
            <a:endParaRPr lang="en-US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(TBD)</a:t>
            </a:r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Wrap up first round discussion on </a:t>
            </a:r>
            <a:r>
              <a:rPr lang="en-US" sz="2000" dirty="0"/>
              <a:t>14 HARQ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TBS 1736 bits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357188" indent="-357188"/>
            <a:r>
              <a:rPr lang="en-US" altLang="ko-KR" sz="2000" dirty="0"/>
              <a:t>Week 1, Friday (GTW2): 40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sz="2000" dirty="0"/>
              <a:t>Resource multiplexing  </a:t>
            </a:r>
            <a:r>
              <a:rPr lang="en-US" sz="2000" dirty="0">
                <a:sym typeface="Wingdings" panose="05000000000000000000" pitchFamily="2" charset="2"/>
              </a:rPr>
              <a:t> other enhancements</a:t>
            </a:r>
            <a:endParaRPr lang="en-US" altLang="ko-KR" sz="2000" dirty="0"/>
          </a:p>
          <a:p>
            <a:pPr marL="715926" lvl="1" indent="-357188"/>
            <a:endParaRPr lang="en-US" altLang="ko-KR" sz="1800" dirty="0"/>
          </a:p>
          <a:p>
            <a:pPr marL="357188" indent="-357188"/>
            <a:r>
              <a:rPr lang="en-US" altLang="ko-KR" sz="2000" dirty="0"/>
              <a:t>Week 2, Tuesday (TBD)</a:t>
            </a:r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357188" indent="-357188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r>
              <a:rPr lang="en-US" sz="2000" dirty="0"/>
              <a:t>Week 1, Friday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(TBD)</a:t>
            </a:r>
          </a:p>
          <a:p>
            <a:pPr marL="357188" indent="-357188"/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22054</TotalTime>
  <Words>316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225</cp:revision>
  <dcterms:created xsi:type="dcterms:W3CDTF">2019-02-14T07:06:45Z</dcterms:created>
  <dcterms:modified xsi:type="dcterms:W3CDTF">2021-01-27T22:56:27Z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