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9D499-2CF0-4E0B-94BB-70CD15CAAC50}" v="11" dt="2021-01-21T18:36:21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1/21/2021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143974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2096</cp:revision>
  <cp:lastPrinted>2013-04-02T21:48:58Z</cp:lastPrinted>
  <dcterms:created xsi:type="dcterms:W3CDTF">2013-03-06T00:13:51Z</dcterms:created>
  <dcterms:modified xsi:type="dcterms:W3CDTF">2021-01-21T18:40:52Z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