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7138852E-8CC4-4426-9EDA-8DE51A6EB1CC}"/>
    <pc:docChg chg="modSld">
      <pc:chgData name="Wanshi Chen" userId="3a7dbef4-3474-47c6-9897-007f5734efb0" providerId="ADAL" clId="{7138852E-8CC4-4426-9EDA-8DE51A6EB1CC}" dt="2020-11-03T23:58:07.532" v="10" actId="404"/>
      <pc:docMkLst>
        <pc:docMk/>
      </pc:docMkLst>
      <pc:sldChg chg="modSp mod">
        <pc:chgData name="Wanshi Chen" userId="3a7dbef4-3474-47c6-9897-007f5734efb0" providerId="ADAL" clId="{7138852E-8CC4-4426-9EDA-8DE51A6EB1CC}" dt="2020-11-03T23:58:07.532" v="10" actId="404"/>
        <pc:sldMkLst>
          <pc:docMk/>
          <pc:sldMk cId="2628997064" sldId="834"/>
        </pc:sldMkLst>
        <pc:spChg chg="mod">
          <ac:chgData name="Wanshi Chen" userId="3a7dbef4-3474-47c6-9897-007f5734efb0" providerId="ADAL" clId="{7138852E-8CC4-4426-9EDA-8DE51A6EB1CC}" dt="2020-11-03T23:58:07.532" v="10" actId="404"/>
          <ac:spMkLst>
            <pc:docMk/>
            <pc:sldMk cId="2628997064" sldId="834"/>
            <ac:spMk id="54" creationId="{7F8F423C-36F1-46FD-AB84-BF61CB44B6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11/2/2020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30min: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eMIMO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1.5hr: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Others+MRDC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1hr: URLLC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149368</TotalTime>
  <Words>537</Words>
  <Application>Microsoft Office PowerPoint</Application>
  <PresentationFormat>Custom</PresentationFormat>
  <Paragraphs>166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Yu Gothic</vt:lpstr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2098</cp:revision>
  <cp:lastPrinted>2013-04-02T21:48:58Z</cp:lastPrinted>
  <dcterms:created xsi:type="dcterms:W3CDTF">2013-03-06T00:13:51Z</dcterms:created>
  <dcterms:modified xsi:type="dcterms:W3CDTF">2020-11-03T23:58:13Z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