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F0A07DCE-D1F3-4332-97F6-8BA6F1289661}"/>
    <pc:docChg chg="undo custSel modSld">
      <pc:chgData name="Wanshi Chen" userId="3a7dbef4-3474-47c6-9897-007f5734efb0" providerId="ADAL" clId="{F0A07DCE-D1F3-4332-97F6-8BA6F1289661}" dt="2020-10-26T21:46:09.796" v="5" actId="404"/>
      <pc:docMkLst>
        <pc:docMk/>
      </pc:docMkLst>
      <pc:sldChg chg="modSp mod">
        <pc:chgData name="Wanshi Chen" userId="3a7dbef4-3474-47c6-9897-007f5734efb0" providerId="ADAL" clId="{F0A07DCE-D1F3-4332-97F6-8BA6F1289661}" dt="2020-10-26T21:46:09.796" v="5" actId="404"/>
        <pc:sldMkLst>
          <pc:docMk/>
          <pc:sldMk cId="3676270616" sldId="833"/>
        </pc:sldMkLst>
        <pc:spChg chg="mod">
          <ac:chgData name="Wanshi Chen" userId="3a7dbef4-3474-47c6-9897-007f5734efb0" providerId="ADAL" clId="{F0A07DCE-D1F3-4332-97F6-8BA6F1289661}" dt="2020-10-26T21:46:09.796" v="5" actId="404"/>
          <ac:spMkLst>
            <pc:docMk/>
            <pc:sldMk cId="3676270616" sldId="833"/>
            <ac:spMk id="54" creationId="{7F8F423C-36F1-46FD-AB84-BF61CB44B662}"/>
          </ac:spMkLst>
        </pc:spChg>
      </pc:sldChg>
    </pc:docChg>
  </pc:docChgLst>
  <pc:docChgLst>
    <pc:chgData name="Wanshi Chen" userId="3a7dbef4-3474-47c6-9897-007f5734efb0" providerId="ADAL" clId="{50B89090-3BE9-4CE4-A67F-3BDC56908B07}"/>
    <pc:docChg chg="custSel modSld">
      <pc:chgData name="Wanshi Chen" userId="3a7dbef4-3474-47c6-9897-007f5734efb0" providerId="ADAL" clId="{50B89090-3BE9-4CE4-A67F-3BDC56908B07}" dt="2020-10-28T16:25:10.435" v="136" actId="113"/>
      <pc:docMkLst>
        <pc:docMk/>
      </pc:docMkLst>
      <pc:sldChg chg="modSp mod">
        <pc:chgData name="Wanshi Chen" userId="3a7dbef4-3474-47c6-9897-007f5734efb0" providerId="ADAL" clId="{50B89090-3BE9-4CE4-A67F-3BDC56908B07}" dt="2020-10-28T16:25:10.435" v="136" actId="113"/>
        <pc:sldMkLst>
          <pc:docMk/>
          <pc:sldMk cId="3676270616" sldId="833"/>
        </pc:sldMkLst>
        <pc:spChg chg="mod">
          <ac:chgData name="Wanshi Chen" userId="3a7dbef4-3474-47c6-9897-007f5734efb0" providerId="ADAL" clId="{50B89090-3BE9-4CE4-A67F-3BDC56908B07}" dt="2020-10-28T15:10:22.358" v="4" actId="20577"/>
          <ac:spMkLst>
            <pc:docMk/>
            <pc:sldMk cId="3676270616" sldId="833"/>
            <ac:spMk id="48" creationId="{1C0FC4E9-5575-4593-9417-9CA4D209A0E3}"/>
          </ac:spMkLst>
        </pc:spChg>
        <pc:spChg chg="mod">
          <ac:chgData name="Wanshi Chen" userId="3a7dbef4-3474-47c6-9897-007f5734efb0" providerId="ADAL" clId="{50B89090-3BE9-4CE4-A67F-3BDC56908B07}" dt="2020-10-28T15:10:31.992" v="9" actId="20577"/>
          <ac:spMkLst>
            <pc:docMk/>
            <pc:sldMk cId="3676270616" sldId="833"/>
            <ac:spMk id="52" creationId="{8995E6CE-5D31-4131-ADF8-46D24FFBE48D}"/>
          </ac:spMkLst>
        </pc:spChg>
        <pc:spChg chg="mod">
          <ac:chgData name="Wanshi Chen" userId="3a7dbef4-3474-47c6-9897-007f5734efb0" providerId="ADAL" clId="{50B89090-3BE9-4CE4-A67F-3BDC56908B07}" dt="2020-10-28T16:25:10.435" v="136" actId="113"/>
          <ac:spMkLst>
            <pc:docMk/>
            <pc:sldMk cId="3676270616" sldId="833"/>
            <ac:spMk id="55" creationId="{1DC03F80-FA25-423E-8377-15ADFECD7975}"/>
          </ac:spMkLst>
        </pc:spChg>
      </pc:sldChg>
    </pc:docChg>
  </pc:docChgLst>
  <pc:docChgLst>
    <pc:chgData name="Wanshi" userId="3a7dbef4-3474-47c6-9897-007f5734efb0" providerId="ADAL" clId="{313FBBC9-CA20-498C-8F7F-8B5DA2FE5C62}"/>
    <pc:docChg chg="modSld">
      <pc:chgData name="Wanshi" userId="3a7dbef4-3474-47c6-9897-007f5734efb0" providerId="ADAL" clId="{313FBBC9-CA20-498C-8F7F-8B5DA2FE5C62}" dt="2020-10-27T17:12:17.859" v="19" actId="207"/>
      <pc:docMkLst>
        <pc:docMk/>
      </pc:docMkLst>
      <pc:sldChg chg="modSp mod">
        <pc:chgData name="Wanshi" userId="3a7dbef4-3474-47c6-9897-007f5734efb0" providerId="ADAL" clId="{313FBBC9-CA20-498C-8F7F-8B5DA2FE5C62}" dt="2020-10-27T17:12:17.859" v="19" actId="207"/>
        <pc:sldMkLst>
          <pc:docMk/>
          <pc:sldMk cId="3676270616" sldId="833"/>
        </pc:sldMkLst>
        <pc:spChg chg="mod">
          <ac:chgData name="Wanshi" userId="3a7dbef4-3474-47c6-9897-007f5734efb0" providerId="ADAL" clId="{313FBBC9-CA20-498C-8F7F-8B5DA2FE5C62}" dt="2020-10-27T17:12:17.859" v="19" actId="207"/>
          <ac:spMkLst>
            <pc:docMk/>
            <pc:sldMk cId="3676270616" sldId="833"/>
            <ac:spMk id="54" creationId="{7F8F423C-36F1-46FD-AB84-BF61CB44B66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10/28/2020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strike="sngStrike" dirty="0">
                <a:solidFill>
                  <a:srgbClr val="FF0000"/>
                </a:solidFill>
              </a:rPr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>
                <a:solidFill>
                  <a:srgbClr val="FF0000"/>
                </a:solidFill>
              </a:rPr>
              <a:t>NR-U: 40mins</a:t>
            </a:r>
            <a:endParaRPr lang="en-GB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MRDC+Others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TEI: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V2X: 1hr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/>
              <a:t>: 1hr</a:t>
            </a:r>
            <a:endParaRPr lang="en-US" altLang="ja-JP" sz="140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78088" y="1110338"/>
            <a:ext cx="22496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12:30pm – 3:30pm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143629</TotalTime>
  <Words>462</Words>
  <Application>Microsoft Office PowerPoint</Application>
  <PresentationFormat>Custom</PresentationFormat>
  <Paragraphs>149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2097</cp:revision>
  <cp:lastPrinted>2013-04-02T21:48:58Z</cp:lastPrinted>
  <dcterms:created xsi:type="dcterms:W3CDTF">2013-03-06T00:13:51Z</dcterms:created>
  <dcterms:modified xsi:type="dcterms:W3CDTF">2020-10-28T16:25:12Z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