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5"/>
  </p:notesMasterIdLst>
  <p:handoutMasterIdLst>
    <p:handoutMasterId r:id="rId6"/>
  </p:handoutMasterIdLst>
  <p:sldIdLst>
    <p:sldId id="833" r:id="rId2"/>
    <p:sldId id="834" r:id="rId3"/>
    <p:sldId id="835" r:id="rId4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107" d="100"/>
          <a:sy n="107" d="100"/>
        </p:scale>
        <p:origin x="1086" y="108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F0A07DCE-D1F3-4332-97F6-8BA6F1289661}"/>
    <pc:docChg chg="undo custSel modSld">
      <pc:chgData name="Wanshi Chen" userId="3a7dbef4-3474-47c6-9897-007f5734efb0" providerId="ADAL" clId="{F0A07DCE-D1F3-4332-97F6-8BA6F1289661}" dt="2020-10-26T21:46:09.796" v="5" actId="404"/>
      <pc:docMkLst>
        <pc:docMk/>
      </pc:docMkLst>
      <pc:sldChg chg="modSp mod">
        <pc:chgData name="Wanshi Chen" userId="3a7dbef4-3474-47c6-9897-007f5734efb0" providerId="ADAL" clId="{F0A07DCE-D1F3-4332-97F6-8BA6F1289661}" dt="2020-10-26T21:46:09.796" v="5" actId="404"/>
        <pc:sldMkLst>
          <pc:docMk/>
          <pc:sldMk cId="3676270616" sldId="833"/>
        </pc:sldMkLst>
        <pc:spChg chg="mod">
          <ac:chgData name="Wanshi Chen" userId="3a7dbef4-3474-47c6-9897-007f5734efb0" providerId="ADAL" clId="{F0A07DCE-D1F3-4332-97F6-8BA6F1289661}" dt="2020-10-26T21:46:09.796" v="5" actId="404"/>
          <ac:spMkLst>
            <pc:docMk/>
            <pc:sldMk cId="3676270616" sldId="833"/>
            <ac:spMk id="54" creationId="{7F8F423C-36F1-46FD-AB84-BF61CB44B662}"/>
          </ac:spMkLst>
        </pc:spChg>
      </pc:sldChg>
    </pc:docChg>
  </pc:docChgLst>
  <pc:docChgLst>
    <pc:chgData name="Wanshi" userId="3a7dbef4-3474-47c6-9897-007f5734efb0" providerId="ADAL" clId="{313FBBC9-CA20-498C-8F7F-8B5DA2FE5C62}"/>
    <pc:docChg chg="modSld">
      <pc:chgData name="Wanshi" userId="3a7dbef4-3474-47c6-9897-007f5734efb0" providerId="ADAL" clId="{313FBBC9-CA20-498C-8F7F-8B5DA2FE5C62}" dt="2020-10-27T17:12:17.859" v="19" actId="207"/>
      <pc:docMkLst>
        <pc:docMk/>
      </pc:docMkLst>
      <pc:sldChg chg="modSp mod">
        <pc:chgData name="Wanshi" userId="3a7dbef4-3474-47c6-9897-007f5734efb0" providerId="ADAL" clId="{313FBBC9-CA20-498C-8F7F-8B5DA2FE5C62}" dt="2020-10-27T17:12:17.859" v="19" actId="207"/>
        <pc:sldMkLst>
          <pc:docMk/>
          <pc:sldMk cId="3676270616" sldId="833"/>
        </pc:sldMkLst>
        <pc:spChg chg="mod">
          <ac:chgData name="Wanshi" userId="3a7dbef4-3474-47c6-9897-007f5734efb0" providerId="ADAL" clId="{313FBBC9-CA20-498C-8F7F-8B5DA2FE5C62}" dt="2020-10-27T17:12:17.859" v="19" actId="207"/>
          <ac:spMkLst>
            <pc:docMk/>
            <pc:sldMk cId="3676270616" sldId="833"/>
            <ac:spMk id="54" creationId="{7F8F423C-36F1-46FD-AB84-BF61CB44B66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10/27/2020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149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(10/26-10/30)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URLLC/</a:t>
            </a:r>
            <a:r>
              <a:rPr lang="en-US" altLang="ja-JP" sz="900" dirty="0" err="1"/>
              <a:t>IIoT</a:t>
            </a:r>
            <a:r>
              <a:rPr lang="en-US" altLang="ja-JP" sz="900" dirty="0"/>
              <a:t> (WA on 11-2d and a new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FG for out-of-order CBG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based retransmission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 agreed at RAN#89e):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Others (New FG(s) for SRS triggering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gap and new FG for partial cancellation)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and TEI (LS on beam switching timing</a:t>
            </a:r>
            <a:r>
              <a:rPr lang="en-US" altLang="ja-JP" sz="1000" dirty="0"/>
              <a:t>):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: 1.5 </a:t>
            </a:r>
            <a:r>
              <a:rPr lang="en-US" altLang="ja-JP" sz="1000" dirty="0" err="1"/>
              <a:t>hrs</a:t>
            </a:r>
            <a:r>
              <a:rPr lang="en-US" altLang="ja-JP" sz="1000" dirty="0"/>
              <a:t> </a:t>
            </a:r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Rel-16: CRs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CRs: 1hr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0169" y="4732628"/>
            <a:ext cx="1976550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MR-DC/CA &amp; others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(c</a:t>
            </a:r>
            <a:r>
              <a:rPr lang="en-US" altLang="ja-JP" sz="900" dirty="0"/>
              <a:t>ell grouping cap for NR-DC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and WA on FGs for NR CA): 1.5 </a:t>
            </a:r>
            <a:r>
              <a:rPr lang="en-US" altLang="ja-JP" sz="900" dirty="0" err="1"/>
              <a:t>hrs</a:t>
            </a:r>
            <a:endParaRPr lang="en-US" altLang="ja-JP" sz="9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NR-U (LS on wideband operation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and Applicability of NRU FGs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to licensed bands) 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MRDC and Others: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TEI: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strike="sngStrike" dirty="0">
                <a:solidFill>
                  <a:srgbClr val="FF0000"/>
                </a:solidFill>
              </a:rPr>
              <a:t>NR-U: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V2X: 30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 err="1"/>
              <a:t>eMIMO</a:t>
            </a:r>
            <a:r>
              <a:rPr lang="en-GB" altLang="ja-JP" sz="1050" b="1" dirty="0"/>
              <a:t>: 30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>
                <a:solidFill>
                  <a:srgbClr val="FF0000"/>
                </a:solidFill>
              </a:rPr>
              <a:t>NR-U: 40mins</a:t>
            </a:r>
            <a:endParaRPr lang="en-GB" altLang="ja-JP" sz="1400" b="1" dirty="0">
              <a:solidFill>
                <a:srgbClr val="FF0000"/>
              </a:solidFill>
            </a:endParaRP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Rel-16 CRs: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Features: 2hrs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(11/2 – 11/6)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MTC: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1735" y="152253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Rel-16 CRs: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1hr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Rel-16 CRs: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/>
              <a:t>: 1hr</a:t>
            </a:r>
            <a:endParaRPr lang="en-US" altLang="ja-JP" sz="1400" b="1" dirty="0"/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CRs: 60m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MTC: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CRs: 60m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3 (11/9 – 11/13)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78088" y="1110338"/>
            <a:ext cx="224967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12:30pm – 3:30pm</a:t>
            </a:r>
            <a:endParaRPr lang="en-US" sz="1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69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2" name="AutoShape 71">
            <a:extLst>
              <a:ext uri="{FF2B5EF4-FFF2-40B4-BE49-F238E27FC236}">
                <a16:creationId xmlns:a16="http://schemas.microsoft.com/office/drawing/2014/main" id="{B66F18B9-F817-4404-BBD2-AE4F55102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8131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" name="AutoShape 71">
            <a:extLst>
              <a:ext uri="{FF2B5EF4-FFF2-40B4-BE49-F238E27FC236}">
                <a16:creationId xmlns:a16="http://schemas.microsoft.com/office/drawing/2014/main" id="{854DBC7E-7D53-4F9C-8117-62A93E6B9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0790" y="2979458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" name="AutoShape 71">
            <a:extLst>
              <a:ext uri="{FF2B5EF4-FFF2-40B4-BE49-F238E27FC236}">
                <a16:creationId xmlns:a16="http://schemas.microsoft.com/office/drawing/2014/main" id="{4682CFA9-5434-484F-8148-78FB80408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2256" y="4696275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C7AC82-9656-468D-A453-C1F7EDE4BC93}"/>
              </a:ext>
            </a:extLst>
          </p:cNvPr>
          <p:cNvSpPr txBox="1"/>
          <p:nvPr/>
        </p:nvSpPr>
        <p:spPr>
          <a:xfrm>
            <a:off x="17357" y="810879"/>
            <a:ext cx="1969559" cy="917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Note the switch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in between!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3441FE-6882-4B45-9A91-9ED92FE97B7E}"/>
              </a:ext>
            </a:extLst>
          </p:cNvPr>
          <p:cNvSpPr txBox="1"/>
          <p:nvPr/>
        </p:nvSpPr>
        <p:spPr>
          <a:xfrm>
            <a:off x="5707230" y="106421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B8E5DB-FC6B-4A79-A900-428B97A0710E}"/>
              </a:ext>
            </a:extLst>
          </p:cNvPr>
          <p:cNvSpPr txBox="1"/>
          <p:nvPr/>
        </p:nvSpPr>
        <p:spPr>
          <a:xfrm>
            <a:off x="7760877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D873368-61F0-4764-88C9-1C48D040D148}"/>
              </a:ext>
            </a:extLst>
          </p:cNvPr>
          <p:cNvSpPr txBox="1"/>
          <p:nvPr/>
        </p:nvSpPr>
        <p:spPr>
          <a:xfrm>
            <a:off x="9921608" y="1073647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326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143628</TotalTime>
  <Words>464</Words>
  <Application>Microsoft Office PowerPoint</Application>
  <PresentationFormat>Custom</PresentationFormat>
  <Paragraphs>149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2097</cp:revision>
  <cp:lastPrinted>2013-04-02T21:48:58Z</cp:lastPrinted>
  <dcterms:created xsi:type="dcterms:W3CDTF">2013-03-06T00:13:51Z</dcterms:created>
  <dcterms:modified xsi:type="dcterms:W3CDTF">2020-10-27T17:12:21Z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