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4" d="100"/>
          <a:sy n="104" d="100"/>
        </p:scale>
        <p:origin x="1206" y="96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F0A07DCE-D1F3-4332-97F6-8BA6F1289661}"/>
    <pc:docChg chg="undo custSel modSld">
      <pc:chgData name="Wanshi Chen" userId="3a7dbef4-3474-47c6-9897-007f5734efb0" providerId="ADAL" clId="{F0A07DCE-D1F3-4332-97F6-8BA6F1289661}" dt="2020-10-26T21:46:09.796" v="5" actId="404"/>
      <pc:docMkLst>
        <pc:docMk/>
      </pc:docMkLst>
      <pc:sldChg chg="modSp mod">
        <pc:chgData name="Wanshi Chen" userId="3a7dbef4-3474-47c6-9897-007f5734efb0" providerId="ADAL" clId="{F0A07DCE-D1F3-4332-97F6-8BA6F1289661}" dt="2020-10-26T21:46:09.796" v="5" actId="404"/>
        <pc:sldMkLst>
          <pc:docMk/>
          <pc:sldMk cId="3676270616" sldId="833"/>
        </pc:sldMkLst>
        <pc:spChg chg="mod">
          <ac:chgData name="Wanshi Chen" userId="3a7dbef4-3474-47c6-9897-007f5734efb0" providerId="ADAL" clId="{F0A07DCE-D1F3-4332-97F6-8BA6F1289661}" dt="2020-10-26T21:46:09.796" v="5" actId="404"/>
          <ac:spMkLst>
            <pc:docMk/>
            <pc:sldMk cId="3676270616" sldId="833"/>
            <ac:spMk id="54" creationId="{7F8F423C-36F1-46FD-AB84-BF61CB44B66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10/26/2020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Rel-16: CRs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1hr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  <a:endParaRPr lang="en-GB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Rel-16 CRs: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Features: 2hrs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/>
              <a:t>: 1hr</a:t>
            </a:r>
            <a:endParaRPr lang="en-US" altLang="ja-JP" sz="140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78088" y="1110338"/>
            <a:ext cx="22496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12:30pm – 3:30pm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143628</TotalTime>
  <Words>461</Words>
  <Application>Microsoft Office PowerPoint</Application>
  <PresentationFormat>Custom</PresentationFormat>
  <Paragraphs>148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2097</cp:revision>
  <cp:lastPrinted>2013-04-02T21:48:58Z</cp:lastPrinted>
  <dcterms:created xsi:type="dcterms:W3CDTF">2013-03-06T00:13:51Z</dcterms:created>
  <dcterms:modified xsi:type="dcterms:W3CDTF">2020-10-26T21:46:18Z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