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2E36F4-90A4-4689-A0C8-FC4833322842}" v="2" dt="2020-10-21T23:50:53.021"/>
    <p1510:client id="{E63EB3AE-C4A8-4632-B8E4-81CE5155CB26}" v="13" dt="2020-10-21T16:40:16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10/21/2020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Details 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143039</TotalTime>
  <Words>441</Words>
  <Application>Microsoft Office PowerPoint</Application>
  <PresentationFormat>Custom</PresentationFormat>
  <Paragraphs>144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2020-10-21T23:51:31Z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