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7737372D-EFC0-4CB3-899B-E7E16D6551D8}"/>
    <pc:docChg chg="undo custSel modSld">
      <pc:chgData name="Wanshi Chen" userId="3a7dbef4-3474-47c6-9897-007f5734efb0" providerId="ADAL" clId="{7737372D-EFC0-4CB3-899B-E7E16D6551D8}" dt="2020-10-20T16:38:50.974" v="201" actId="20577"/>
      <pc:docMkLst>
        <pc:docMk/>
      </pc:docMkLst>
      <pc:sldChg chg="modSp mod">
        <pc:chgData name="Wanshi Chen" userId="3a7dbef4-3474-47c6-9897-007f5734efb0" providerId="ADAL" clId="{7737372D-EFC0-4CB3-899B-E7E16D6551D8}" dt="2020-10-20T16:38:50.974" v="201" actId="20577"/>
        <pc:sldMkLst>
          <pc:docMk/>
          <pc:sldMk cId="3676270616" sldId="833"/>
        </pc:sldMkLst>
        <pc:spChg chg="mod">
          <ac:chgData name="Wanshi Chen" userId="3a7dbef4-3474-47c6-9897-007f5734efb0" providerId="ADAL" clId="{7737372D-EFC0-4CB3-899B-E7E16D6551D8}" dt="2020-10-20T16:36:51.042" v="137" actId="20577"/>
          <ac:spMkLst>
            <pc:docMk/>
            <pc:sldMk cId="3676270616" sldId="833"/>
            <ac:spMk id="30" creationId="{55BAE88A-A2E5-445F-9E03-E0138D6B15F5}"/>
          </ac:spMkLst>
        </pc:spChg>
        <pc:spChg chg="mod">
          <ac:chgData name="Wanshi Chen" userId="3a7dbef4-3474-47c6-9897-007f5734efb0" providerId="ADAL" clId="{7737372D-EFC0-4CB3-899B-E7E16D6551D8}" dt="2020-10-20T16:38:44.192" v="189" actId="20577"/>
          <ac:spMkLst>
            <pc:docMk/>
            <pc:sldMk cId="3676270616" sldId="833"/>
            <ac:spMk id="53" creationId="{B56A2B88-FD7D-4219-B64B-409F3BC1F9BC}"/>
          </ac:spMkLst>
        </pc:spChg>
        <pc:spChg chg="mod">
          <ac:chgData name="Wanshi Chen" userId="3a7dbef4-3474-47c6-9897-007f5734efb0" providerId="ADAL" clId="{7737372D-EFC0-4CB3-899B-E7E16D6551D8}" dt="2020-10-20T16:38:50.974" v="201" actId="20577"/>
          <ac:spMkLst>
            <pc:docMk/>
            <pc:sldMk cId="3676270616" sldId="833"/>
            <ac:spMk id="54" creationId="{7F8F423C-36F1-46FD-AB84-BF61CB44B662}"/>
          </ac:spMkLst>
        </pc:spChg>
      </pc:sldChg>
      <pc:sldChg chg="addSp delSp modSp mod">
        <pc:chgData name="Wanshi Chen" userId="3a7dbef4-3474-47c6-9897-007f5734efb0" providerId="ADAL" clId="{7737372D-EFC0-4CB3-899B-E7E16D6551D8}" dt="2020-10-19T23:39:44.015" v="57" actId="1076"/>
        <pc:sldMkLst>
          <pc:docMk/>
          <pc:sldMk cId="733269043" sldId="835"/>
        </pc:sldMkLst>
        <pc:spChg chg="add mod">
          <ac:chgData name="Wanshi Chen" userId="3a7dbef4-3474-47c6-9897-007f5734efb0" providerId="ADAL" clId="{7737372D-EFC0-4CB3-899B-E7E16D6551D8}" dt="2020-10-19T23:39:32.887" v="53" actId="1076"/>
          <ac:spMkLst>
            <pc:docMk/>
            <pc:sldMk cId="733269043" sldId="835"/>
            <ac:spMk id="6" creationId="{EA3441FE-6882-4B45-9A91-9ED92FE97B7E}"/>
          </ac:spMkLst>
        </pc:spChg>
        <pc:spChg chg="del mod">
          <ac:chgData name="Wanshi Chen" userId="3a7dbef4-3474-47c6-9897-007f5734efb0" providerId="ADAL" clId="{7737372D-EFC0-4CB3-899B-E7E16D6551D8}" dt="2020-10-19T23:39:10.759" v="35" actId="478"/>
          <ac:spMkLst>
            <pc:docMk/>
            <pc:sldMk cId="733269043" sldId="835"/>
            <ac:spMk id="17" creationId="{E09A87C6-C842-4B7D-8743-AF709B8EFD4C}"/>
          </ac:spMkLst>
        </pc:spChg>
        <pc:spChg chg="del mod">
          <ac:chgData name="Wanshi Chen" userId="3a7dbef4-3474-47c6-9897-007f5734efb0" providerId="ADAL" clId="{7737372D-EFC0-4CB3-899B-E7E16D6551D8}" dt="2020-10-19T23:39:15.479" v="36" actId="478"/>
          <ac:spMkLst>
            <pc:docMk/>
            <pc:sldMk cId="733269043" sldId="835"/>
            <ac:spMk id="18" creationId="{46EE4058-EA32-493E-B3C9-C48012D5BCAD}"/>
          </ac:spMkLst>
        </pc:spChg>
        <pc:spChg chg="add mod">
          <ac:chgData name="Wanshi Chen" userId="3a7dbef4-3474-47c6-9897-007f5734efb0" providerId="ADAL" clId="{7737372D-EFC0-4CB3-899B-E7E16D6551D8}" dt="2020-10-19T23:39:39.126" v="55" actId="1076"/>
          <ac:spMkLst>
            <pc:docMk/>
            <pc:sldMk cId="733269043" sldId="835"/>
            <ac:spMk id="19" creationId="{9AB8E5DB-FC6B-4A79-A900-428B97A0710E}"/>
          </ac:spMkLst>
        </pc:spChg>
        <pc:spChg chg="add mod">
          <ac:chgData name="Wanshi Chen" userId="3a7dbef4-3474-47c6-9897-007f5734efb0" providerId="ADAL" clId="{7737372D-EFC0-4CB3-899B-E7E16D6551D8}" dt="2020-10-19T23:39:44.015" v="57" actId="1076"/>
          <ac:spMkLst>
            <pc:docMk/>
            <pc:sldMk cId="733269043" sldId="835"/>
            <ac:spMk id="20" creationId="{0D873368-61F0-4764-88C9-1C48D040D148}"/>
          </ac:spMkLst>
        </pc:spChg>
        <pc:spChg chg="mod">
          <ac:chgData name="Wanshi Chen" userId="3a7dbef4-3474-47c6-9897-007f5734efb0" providerId="ADAL" clId="{7737372D-EFC0-4CB3-899B-E7E16D6551D8}" dt="2020-10-19T23:39:26.745" v="51" actId="6549"/>
          <ac:spMkLst>
            <pc:docMk/>
            <pc:sldMk cId="733269043" sldId="835"/>
            <ac:spMk id="37" creationId="{1B25D8B2-F51A-4723-A8DD-FADCB038E091}"/>
          </ac:spMkLst>
        </pc:spChg>
        <pc:spChg chg="del mod">
          <ac:chgData name="Wanshi Chen" userId="3a7dbef4-3474-47c6-9897-007f5734efb0" providerId="ADAL" clId="{7737372D-EFC0-4CB3-899B-E7E16D6551D8}" dt="2020-10-19T23:39:02.407" v="33" actId="478"/>
          <ac:spMkLst>
            <pc:docMk/>
            <pc:sldMk cId="733269043" sldId="835"/>
            <ac:spMk id="38" creationId="{1DAC5838-EADB-41FE-92DB-3D208FB5D57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10/20/2020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Rel-16: CRs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1hr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Details 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Rel-16 CRs: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Features: 2hrs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MTC: 30m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30m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30m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MTC: 30m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142893</TotalTime>
  <Words>441</Words>
  <Application>Microsoft Office PowerPoint</Application>
  <PresentationFormat>Custom</PresentationFormat>
  <Paragraphs>144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2095</cp:revision>
  <cp:lastPrinted>2013-04-02T21:48:58Z</cp:lastPrinted>
  <dcterms:created xsi:type="dcterms:W3CDTF">2013-03-06T00:13:51Z</dcterms:created>
  <dcterms:modified xsi:type="dcterms:W3CDTF">2020-10-20T16:38:57Z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