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10"/>
  </p:notesMasterIdLst>
  <p:handoutMasterIdLst>
    <p:handoutMasterId r:id="rId11"/>
  </p:handoutMasterIdLst>
  <p:sldIdLst>
    <p:sldId id="835" r:id="rId2"/>
    <p:sldId id="836" r:id="rId3"/>
    <p:sldId id="844" r:id="rId4"/>
    <p:sldId id="851" r:id="rId5"/>
    <p:sldId id="847" r:id="rId6"/>
    <p:sldId id="850" r:id="rId7"/>
    <p:sldId id="852" r:id="rId8"/>
    <p:sldId id="853" r:id="rId9"/>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86">
          <p15:clr>
            <a:srgbClr val="A4A3A4"/>
          </p15:clr>
        </p15:guide>
        <p15:guide id="2" orient="horz" pos="2621">
          <p15:clr>
            <a:srgbClr val="A4A3A4"/>
          </p15:clr>
        </p15:guide>
        <p15:guide id="3" orient="horz" pos="3903">
          <p15:clr>
            <a:srgbClr val="A4A3A4"/>
          </p15:clr>
        </p15:guide>
        <p15:guide id="4" orient="horz" pos="288">
          <p15:clr>
            <a:srgbClr val="A4A3A4"/>
          </p15:clr>
        </p15:guide>
        <p15:guide id="5" orient="horz" pos="2945">
          <p15:clr>
            <a:srgbClr val="A4A3A4"/>
          </p15:clr>
        </p15:guide>
        <p15:guide id="6" orient="horz" pos="1773">
          <p15:clr>
            <a:srgbClr val="A4A3A4"/>
          </p15:clr>
        </p15:guide>
        <p15:guide id="7" orient="horz" pos="4203">
          <p15:clr>
            <a:srgbClr val="A4A3A4"/>
          </p15:clr>
        </p15:guide>
        <p15:guide id="8" pos="7677">
          <p15:clr>
            <a:srgbClr val="A4A3A4"/>
          </p15:clr>
        </p15:guide>
        <p15:guide id="9" pos="9">
          <p15:clr>
            <a:srgbClr val="A4A3A4"/>
          </p15:clr>
        </p15:guide>
        <p15:guide id="10" pos="578">
          <p15:clr>
            <a:srgbClr val="A4A3A4"/>
          </p15:clr>
        </p15:guide>
        <p15:guide id="11" pos="3037">
          <p15:clr>
            <a:srgbClr val="A4A3A4"/>
          </p15:clr>
        </p15:guide>
        <p15:guide id="12" pos="7325">
          <p15:clr>
            <a:srgbClr val="A4A3A4"/>
          </p15:clr>
        </p15:guide>
        <p15:guide id="13">
          <p15:clr>
            <a:srgbClr val="A4A3A4"/>
          </p15:clr>
        </p15:guide>
        <p15:guide id="14" pos="4238">
          <p15:clr>
            <a:srgbClr val="A4A3A4"/>
          </p15:clr>
        </p15:guide>
        <p15:guide id="15" pos="5629">
          <p15:clr>
            <a:srgbClr val="A4A3A4"/>
          </p15:clr>
        </p15:guide>
        <p15:guide id="16" pos="147">
          <p15:clr>
            <a:srgbClr val="A4A3A4"/>
          </p15:clr>
        </p15:guide>
        <p15:guide id="17" pos="757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95"/>
    <a:srgbClr val="00ACBD"/>
    <a:srgbClr val="FDF055"/>
    <a:srgbClr val="8F297C"/>
    <a:srgbClr val="404040"/>
    <a:srgbClr val="005392"/>
    <a:srgbClr val="7F7F7F"/>
    <a:srgbClr val="BC141A"/>
    <a:srgbClr val="8F297D"/>
    <a:srgbClr val="003B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7" autoAdjust="0"/>
    <p:restoredTop sz="88014" autoAdjust="0"/>
  </p:normalViewPr>
  <p:slideViewPr>
    <p:cSldViewPr snapToGrid="0" snapToObjects="1">
      <p:cViewPr varScale="1">
        <p:scale>
          <a:sx n="56" d="100"/>
          <a:sy n="56" d="100"/>
        </p:scale>
        <p:origin x="90" y="486"/>
      </p:cViewPr>
      <p:guideLst>
        <p:guide orient="horz" pos="1986"/>
        <p:guide orient="horz" pos="2621"/>
        <p:guide orient="horz" pos="3903"/>
        <p:guide orient="horz" pos="288"/>
        <p:guide orient="horz" pos="2945"/>
        <p:guide orient="horz" pos="1773"/>
        <p:guide orient="horz" pos="4203"/>
        <p:guide pos="7677"/>
        <p:guide pos="9"/>
        <p:guide pos="578"/>
        <p:guide pos="3037"/>
        <p:guide pos="7325"/>
        <p:guide/>
        <p:guide pos="4238"/>
        <p:guide pos="5629"/>
        <p:guide pos="147"/>
        <p:guide pos="7572"/>
      </p:guideLst>
    </p:cSldViewPr>
  </p:slideViewPr>
  <p:outlineViewPr>
    <p:cViewPr>
      <p:scale>
        <a:sx n="33" d="100"/>
        <a:sy n="33" d="100"/>
      </p:scale>
      <p:origin x="0" y="0"/>
    </p:cViewPr>
  </p:outlineViewPr>
  <p:notesTextViewPr>
    <p:cViewPr>
      <p:scale>
        <a:sx n="1" d="1"/>
        <a:sy n="1" d="1"/>
      </p:scale>
      <p:origin x="0" y="0"/>
    </p:cViewPr>
  </p:notesTextViewPr>
  <p:sorterViewPr>
    <p:cViewPr>
      <p:scale>
        <a:sx n="106" d="100"/>
        <a:sy n="106" d="100"/>
      </p:scale>
      <p:origin x="0" y="13344"/>
    </p:cViewPr>
  </p:sorterViewPr>
  <p:notesViewPr>
    <p:cSldViewPr snapToGrid="0" snapToObjects="1" showGuides="1">
      <p:cViewPr varScale="1">
        <p:scale>
          <a:sx n="95" d="100"/>
          <a:sy n="95" d="100"/>
        </p:scale>
        <p:origin x="-363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1106BC85-102E-4BF5-A1E6-2477A77F06CE}"/>
    <pc:docChg chg="undo custSel addSld delSld modSld">
      <pc:chgData name="Wanshi Chen" userId="3a7dbef4-3474-47c6-9897-007f5734efb0" providerId="ADAL" clId="{1106BC85-102E-4BF5-A1E6-2477A77F06CE}" dt="2020-09-24T21:18:53.709" v="1900" actId="6549"/>
      <pc:docMkLst>
        <pc:docMk/>
      </pc:docMkLst>
      <pc:sldChg chg="modSp mod">
        <pc:chgData name="Wanshi Chen" userId="3a7dbef4-3474-47c6-9897-007f5734efb0" providerId="ADAL" clId="{1106BC85-102E-4BF5-A1E6-2477A77F06CE}" dt="2020-09-23T22:20:35.573" v="35" actId="20577"/>
        <pc:sldMkLst>
          <pc:docMk/>
          <pc:sldMk cId="2273413997" sldId="835"/>
        </pc:sldMkLst>
        <pc:spChg chg="mod">
          <ac:chgData name="Wanshi Chen" userId="3a7dbef4-3474-47c6-9897-007f5734efb0" providerId="ADAL" clId="{1106BC85-102E-4BF5-A1E6-2477A77F06CE}" dt="2020-09-23T22:19:54.945" v="1" actId="20577"/>
          <ac:spMkLst>
            <pc:docMk/>
            <pc:sldMk cId="2273413997" sldId="835"/>
            <ac:spMk id="2" creationId="{00000000-0000-0000-0000-000000000000}"/>
          </ac:spMkLst>
        </pc:spChg>
        <pc:spChg chg="mod">
          <ac:chgData name="Wanshi Chen" userId="3a7dbef4-3474-47c6-9897-007f5734efb0" providerId="ADAL" clId="{1106BC85-102E-4BF5-A1E6-2477A77F06CE}" dt="2020-09-23T22:20:35.573" v="35" actId="20577"/>
          <ac:spMkLst>
            <pc:docMk/>
            <pc:sldMk cId="2273413997" sldId="835"/>
            <ac:spMk id="4" creationId="{00000000-0000-0000-0000-000000000000}"/>
          </ac:spMkLst>
        </pc:spChg>
      </pc:sldChg>
      <pc:sldChg chg="modSp mod">
        <pc:chgData name="Wanshi Chen" userId="3a7dbef4-3474-47c6-9897-007f5734efb0" providerId="ADAL" clId="{1106BC85-102E-4BF5-A1E6-2477A77F06CE}" dt="2020-09-23T22:20:51.237" v="40" actId="6549"/>
        <pc:sldMkLst>
          <pc:docMk/>
          <pc:sldMk cId="4081118824" sldId="836"/>
        </pc:sldMkLst>
        <pc:spChg chg="mod">
          <ac:chgData name="Wanshi Chen" userId="3a7dbef4-3474-47c6-9897-007f5734efb0" providerId="ADAL" clId="{1106BC85-102E-4BF5-A1E6-2477A77F06CE}" dt="2020-09-23T22:20:51.237" v="40" actId="6549"/>
          <ac:spMkLst>
            <pc:docMk/>
            <pc:sldMk cId="4081118824" sldId="836"/>
            <ac:spMk id="2" creationId="{00000000-0000-0000-0000-000000000000}"/>
          </ac:spMkLst>
        </pc:spChg>
      </pc:sldChg>
      <pc:sldChg chg="addSp delSp modSp mod">
        <pc:chgData name="Wanshi Chen" userId="3a7dbef4-3474-47c6-9897-007f5734efb0" providerId="ADAL" clId="{1106BC85-102E-4BF5-A1E6-2477A77F06CE}" dt="2020-09-23T22:49:11.292" v="609" actId="20577"/>
        <pc:sldMkLst>
          <pc:docMk/>
          <pc:sldMk cId="3525118270" sldId="844"/>
        </pc:sldMkLst>
        <pc:spChg chg="del">
          <ac:chgData name="Wanshi Chen" userId="3a7dbef4-3474-47c6-9897-007f5734efb0" providerId="ADAL" clId="{1106BC85-102E-4BF5-A1E6-2477A77F06CE}" dt="2020-09-23T22:28:05.938" v="149" actId="478"/>
          <ac:spMkLst>
            <pc:docMk/>
            <pc:sldMk cId="3525118270" sldId="844"/>
            <ac:spMk id="2" creationId="{00000000-0000-0000-0000-000000000000}"/>
          </ac:spMkLst>
        </pc:spChg>
        <pc:spChg chg="mod">
          <ac:chgData name="Wanshi Chen" userId="3a7dbef4-3474-47c6-9897-007f5734efb0" providerId="ADAL" clId="{1106BC85-102E-4BF5-A1E6-2477A77F06CE}" dt="2020-09-23T22:27:05.870" v="123" actId="20577"/>
          <ac:spMkLst>
            <pc:docMk/>
            <pc:sldMk cId="3525118270" sldId="844"/>
            <ac:spMk id="3" creationId="{00000000-0000-0000-0000-000000000000}"/>
          </ac:spMkLst>
        </pc:spChg>
        <pc:spChg chg="mod">
          <ac:chgData name="Wanshi Chen" userId="3a7dbef4-3474-47c6-9897-007f5734efb0" providerId="ADAL" clId="{1106BC85-102E-4BF5-A1E6-2477A77F06CE}" dt="2020-09-23T22:49:11.292" v="609" actId="20577"/>
          <ac:spMkLst>
            <pc:docMk/>
            <pc:sldMk cId="3525118270" sldId="844"/>
            <ac:spMk id="6" creationId="{5E4F4FBC-39BA-4D97-BACF-229E49ABFCF1}"/>
          </ac:spMkLst>
        </pc:spChg>
        <pc:spChg chg="add del mod">
          <ac:chgData name="Wanshi Chen" userId="3a7dbef4-3474-47c6-9897-007f5734efb0" providerId="ADAL" clId="{1106BC85-102E-4BF5-A1E6-2477A77F06CE}" dt="2020-09-23T22:28:09.388" v="150" actId="478"/>
          <ac:spMkLst>
            <pc:docMk/>
            <pc:sldMk cId="3525118270" sldId="844"/>
            <ac:spMk id="7" creationId="{9712600A-55D7-4727-8613-7E3C4BA45B4C}"/>
          </ac:spMkLst>
        </pc:spChg>
        <pc:picChg chg="del">
          <ac:chgData name="Wanshi Chen" userId="3a7dbef4-3474-47c6-9897-007f5734efb0" providerId="ADAL" clId="{1106BC85-102E-4BF5-A1E6-2477A77F06CE}" dt="2020-09-23T22:28:11.291" v="151" actId="478"/>
          <ac:picMkLst>
            <pc:docMk/>
            <pc:sldMk cId="3525118270" sldId="844"/>
            <ac:picMk id="5" creationId="{3FA4E300-9310-4B29-9F84-CC3B2B382B08}"/>
          </ac:picMkLst>
        </pc:picChg>
      </pc:sldChg>
      <pc:sldChg chg="addSp delSp modSp mod">
        <pc:chgData name="Wanshi Chen" userId="3a7dbef4-3474-47c6-9897-007f5734efb0" providerId="ADAL" clId="{1106BC85-102E-4BF5-A1E6-2477A77F06CE}" dt="2020-09-24T21:18:53.709" v="1900" actId="6549"/>
        <pc:sldMkLst>
          <pc:docMk/>
          <pc:sldMk cId="1739961990" sldId="847"/>
        </pc:sldMkLst>
        <pc:spChg chg="mod">
          <ac:chgData name="Wanshi Chen" userId="3a7dbef4-3474-47c6-9897-007f5734efb0" providerId="ADAL" clId="{1106BC85-102E-4BF5-A1E6-2477A77F06CE}" dt="2020-09-24T21:18:53.709" v="1900" actId="6549"/>
          <ac:spMkLst>
            <pc:docMk/>
            <pc:sldMk cId="1739961990" sldId="847"/>
            <ac:spMk id="2" creationId="{00000000-0000-0000-0000-000000000000}"/>
          </ac:spMkLst>
        </pc:spChg>
        <pc:spChg chg="mod">
          <ac:chgData name="Wanshi Chen" userId="3a7dbef4-3474-47c6-9897-007f5734efb0" providerId="ADAL" clId="{1106BC85-102E-4BF5-A1E6-2477A77F06CE}" dt="2020-09-24T00:45:50.983" v="1607" actId="6549"/>
          <ac:spMkLst>
            <pc:docMk/>
            <pc:sldMk cId="1739961990" sldId="847"/>
            <ac:spMk id="3" creationId="{00000000-0000-0000-0000-000000000000}"/>
          </ac:spMkLst>
        </pc:spChg>
        <pc:spChg chg="add del">
          <ac:chgData name="Wanshi Chen" userId="3a7dbef4-3474-47c6-9897-007f5734efb0" providerId="ADAL" clId="{1106BC85-102E-4BF5-A1E6-2477A77F06CE}" dt="2020-09-24T00:37:13.790" v="1532"/>
          <ac:spMkLst>
            <pc:docMk/>
            <pc:sldMk cId="1739961990" sldId="847"/>
            <ac:spMk id="4" creationId="{91B9DDD0-B08C-43DC-9FA1-57F4F2F4D448}"/>
          </ac:spMkLst>
        </pc:spChg>
        <pc:spChg chg="add del mod">
          <ac:chgData name="Wanshi Chen" userId="3a7dbef4-3474-47c6-9897-007f5734efb0" providerId="ADAL" clId="{1106BC85-102E-4BF5-A1E6-2477A77F06CE}" dt="2020-09-24T00:47:26.881" v="1787" actId="478"/>
          <ac:spMkLst>
            <pc:docMk/>
            <pc:sldMk cId="1739961990" sldId="847"/>
            <ac:spMk id="5" creationId="{2BFC1661-C47C-4ADA-9CE7-9D4EE97437C7}"/>
          </ac:spMkLst>
        </pc:spChg>
      </pc:sldChg>
      <pc:sldChg chg="del">
        <pc:chgData name="Wanshi Chen" userId="3a7dbef4-3474-47c6-9897-007f5734efb0" providerId="ADAL" clId="{1106BC85-102E-4BF5-A1E6-2477A77F06CE}" dt="2020-09-24T00:45:45.898" v="1606" actId="47"/>
        <pc:sldMkLst>
          <pc:docMk/>
          <pc:sldMk cId="1075703893" sldId="848"/>
        </pc:sldMkLst>
      </pc:sldChg>
      <pc:sldChg chg="modSp del mod">
        <pc:chgData name="Wanshi Chen" userId="3a7dbef4-3474-47c6-9897-007f5734efb0" providerId="ADAL" clId="{1106BC85-102E-4BF5-A1E6-2477A77F06CE}" dt="2020-09-24T00:45:44.457" v="1605" actId="47"/>
        <pc:sldMkLst>
          <pc:docMk/>
          <pc:sldMk cId="1286082877" sldId="849"/>
        </pc:sldMkLst>
        <pc:spChg chg="mod">
          <ac:chgData name="Wanshi Chen" userId="3a7dbef4-3474-47c6-9897-007f5734efb0" providerId="ADAL" clId="{1106BC85-102E-4BF5-A1E6-2477A77F06CE}" dt="2020-09-24T00:38:42.595" v="1542" actId="6549"/>
          <ac:spMkLst>
            <pc:docMk/>
            <pc:sldMk cId="1286082877" sldId="849"/>
            <ac:spMk id="2" creationId="{00000000-0000-0000-0000-000000000000}"/>
          </ac:spMkLst>
        </pc:spChg>
      </pc:sldChg>
      <pc:sldChg chg="addSp delSp modSp mod">
        <pc:chgData name="Wanshi Chen" userId="3a7dbef4-3474-47c6-9897-007f5734efb0" providerId="ADAL" clId="{1106BC85-102E-4BF5-A1E6-2477A77F06CE}" dt="2020-09-24T00:47:55.719" v="1793" actId="403"/>
        <pc:sldMkLst>
          <pc:docMk/>
          <pc:sldMk cId="3377256681" sldId="850"/>
        </pc:sldMkLst>
        <pc:spChg chg="add del mod">
          <ac:chgData name="Wanshi Chen" userId="3a7dbef4-3474-47c6-9897-007f5734efb0" providerId="ADAL" clId="{1106BC85-102E-4BF5-A1E6-2477A77F06CE}" dt="2020-09-24T00:47:55.719" v="1793" actId="403"/>
          <ac:spMkLst>
            <pc:docMk/>
            <pc:sldMk cId="3377256681" sldId="850"/>
            <ac:spMk id="2" creationId="{00000000-0000-0000-0000-000000000000}"/>
          </ac:spMkLst>
        </pc:spChg>
        <pc:spChg chg="add del mod">
          <ac:chgData name="Wanshi Chen" userId="3a7dbef4-3474-47c6-9897-007f5734efb0" providerId="ADAL" clId="{1106BC85-102E-4BF5-A1E6-2477A77F06CE}" dt="2020-09-23T23:39:02.320" v="859" actId="478"/>
          <ac:spMkLst>
            <pc:docMk/>
            <pc:sldMk cId="3377256681" sldId="850"/>
            <ac:spMk id="5" creationId="{21E78882-2C6D-4842-94C7-DCE3A2696AE6}"/>
          </ac:spMkLst>
        </pc:spChg>
      </pc:sldChg>
      <pc:sldChg chg="addSp modSp add mod">
        <pc:chgData name="Wanshi Chen" userId="3a7dbef4-3474-47c6-9897-007f5734efb0" providerId="ADAL" clId="{1106BC85-102E-4BF5-A1E6-2477A77F06CE}" dt="2020-09-23T22:50:39.744" v="622" actId="1076"/>
        <pc:sldMkLst>
          <pc:docMk/>
          <pc:sldMk cId="3897795724" sldId="851"/>
        </pc:sldMkLst>
        <pc:spChg chg="mod">
          <ac:chgData name="Wanshi Chen" userId="3a7dbef4-3474-47c6-9897-007f5734efb0" providerId="ADAL" clId="{1106BC85-102E-4BF5-A1E6-2477A77F06CE}" dt="2020-09-23T22:46:56.229" v="502" actId="20577"/>
          <ac:spMkLst>
            <pc:docMk/>
            <pc:sldMk cId="3897795724" sldId="851"/>
            <ac:spMk id="3" creationId="{00000000-0000-0000-0000-000000000000}"/>
          </ac:spMkLst>
        </pc:spChg>
        <pc:spChg chg="mod">
          <ac:chgData name="Wanshi Chen" userId="3a7dbef4-3474-47c6-9897-007f5734efb0" providerId="ADAL" clId="{1106BC85-102E-4BF5-A1E6-2477A77F06CE}" dt="2020-09-23T22:50:34.413" v="621" actId="403"/>
          <ac:spMkLst>
            <pc:docMk/>
            <pc:sldMk cId="3897795724" sldId="851"/>
            <ac:spMk id="6" creationId="{5E4F4FBC-39BA-4D97-BACF-229E49ABFCF1}"/>
          </ac:spMkLst>
        </pc:spChg>
        <pc:picChg chg="add mod">
          <ac:chgData name="Wanshi Chen" userId="3a7dbef4-3474-47c6-9897-007f5734efb0" providerId="ADAL" clId="{1106BC85-102E-4BF5-A1E6-2477A77F06CE}" dt="2020-09-23T22:50:39.744" v="622" actId="1076"/>
          <ac:picMkLst>
            <pc:docMk/>
            <pc:sldMk cId="3897795724" sldId="851"/>
            <ac:picMk id="4" creationId="{4BACF2E1-F2A2-4E08-A02F-5509F22B23F0}"/>
          </ac:picMkLst>
        </pc:picChg>
      </pc:sldChg>
      <pc:sldChg chg="modSp add mod">
        <pc:chgData name="Wanshi Chen" userId="3a7dbef4-3474-47c6-9897-007f5734efb0" providerId="ADAL" clId="{1106BC85-102E-4BF5-A1E6-2477A77F06CE}" dt="2020-09-24T00:54:50.733" v="1894" actId="368"/>
        <pc:sldMkLst>
          <pc:docMk/>
          <pc:sldMk cId="1671574006" sldId="852"/>
        </pc:sldMkLst>
        <pc:spChg chg="mod">
          <ac:chgData name="Wanshi Chen" userId="3a7dbef4-3474-47c6-9897-007f5734efb0" providerId="ADAL" clId="{1106BC85-102E-4BF5-A1E6-2477A77F06CE}" dt="2020-09-24T00:54:50.733" v="1894" actId="368"/>
          <ac:spMkLst>
            <pc:docMk/>
            <pc:sldMk cId="1671574006" sldId="852"/>
            <ac:spMk id="2" creationId="{00000000-0000-0000-0000-000000000000}"/>
          </ac:spMkLst>
        </pc:spChg>
        <pc:spChg chg="mod">
          <ac:chgData name="Wanshi Chen" userId="3a7dbef4-3474-47c6-9897-007f5734efb0" providerId="ADAL" clId="{1106BC85-102E-4BF5-A1E6-2477A77F06CE}" dt="2020-09-23T23:44:37.231" v="961" actId="20577"/>
          <ac:spMkLst>
            <pc:docMk/>
            <pc:sldMk cId="1671574006" sldId="852"/>
            <ac:spMk id="3" creationId="{00000000-0000-0000-0000-000000000000}"/>
          </ac:spMkLst>
        </pc:spChg>
      </pc:sldChg>
      <pc:sldChg chg="addSp delSp modSp add mod">
        <pc:chgData name="Wanshi Chen" userId="3a7dbef4-3474-47c6-9897-007f5734efb0" providerId="ADAL" clId="{1106BC85-102E-4BF5-A1E6-2477A77F06CE}" dt="2020-09-24T00:49:44.042" v="1892" actId="6549"/>
        <pc:sldMkLst>
          <pc:docMk/>
          <pc:sldMk cId="2028316904" sldId="853"/>
        </pc:sldMkLst>
        <pc:spChg chg="mod">
          <ac:chgData name="Wanshi Chen" userId="3a7dbef4-3474-47c6-9897-007f5734efb0" providerId="ADAL" clId="{1106BC85-102E-4BF5-A1E6-2477A77F06CE}" dt="2020-09-24T00:49:44.042" v="1892" actId="6549"/>
          <ac:spMkLst>
            <pc:docMk/>
            <pc:sldMk cId="2028316904" sldId="853"/>
            <ac:spMk id="2" creationId="{00000000-0000-0000-0000-000000000000}"/>
          </ac:spMkLst>
        </pc:spChg>
        <pc:picChg chg="add del">
          <ac:chgData name="Wanshi Chen" userId="3a7dbef4-3474-47c6-9897-007f5734efb0" providerId="ADAL" clId="{1106BC85-102E-4BF5-A1E6-2477A77F06CE}" dt="2020-09-24T00:15:21.652" v="1315" actId="478"/>
          <ac:picMkLst>
            <pc:docMk/>
            <pc:sldMk cId="2028316904" sldId="853"/>
            <ac:picMk id="4" creationId="{51295AD2-8DB6-4682-9B5C-F8309D2029DE}"/>
          </ac:picMkLst>
        </pc:picChg>
      </pc:sldChg>
    </pc:docChg>
  </pc:docChgLst>
  <pc:docChgLst>
    <pc:chgData name="Wanshi Chen" userId="3a7dbef4-3474-47c6-9897-007f5734efb0" providerId="ADAL" clId="{3CC9CE68-F63D-40C7-932B-869706C388B3}"/>
    <pc:docChg chg="undo custSel addSld delSld modSld sldOrd">
      <pc:chgData name="Wanshi Chen" userId="3a7dbef4-3474-47c6-9897-007f5734efb0" providerId="ADAL" clId="{3CC9CE68-F63D-40C7-932B-869706C388B3}" dt="2019-09-21T18:34:57.158" v="1767" actId="404"/>
      <pc:docMkLst>
        <pc:docMk/>
      </pc:docMkLst>
      <pc:sldChg chg="modSp">
        <pc:chgData name="Wanshi Chen" userId="3a7dbef4-3474-47c6-9897-007f5734efb0" providerId="ADAL" clId="{3CC9CE68-F63D-40C7-932B-869706C388B3}" dt="2019-09-20T16:20:26.482" v="54" actId="20577"/>
        <pc:sldMkLst>
          <pc:docMk/>
          <pc:sldMk cId="2273413997" sldId="835"/>
        </pc:sldMkLst>
        <pc:spChg chg="mod">
          <ac:chgData name="Wanshi Chen" userId="3a7dbef4-3474-47c6-9897-007f5734efb0" providerId="ADAL" clId="{3CC9CE68-F63D-40C7-932B-869706C388B3}" dt="2019-09-20T16:20:00.116" v="1" actId="20577"/>
          <ac:spMkLst>
            <pc:docMk/>
            <pc:sldMk cId="2273413997" sldId="835"/>
            <ac:spMk id="2" creationId="{00000000-0000-0000-0000-000000000000}"/>
          </ac:spMkLst>
        </pc:spChg>
        <pc:spChg chg="mod">
          <ac:chgData name="Wanshi Chen" userId="3a7dbef4-3474-47c6-9897-007f5734efb0" providerId="ADAL" clId="{3CC9CE68-F63D-40C7-932B-869706C388B3}" dt="2019-09-20T16:20:26.482" v="54" actId="20577"/>
          <ac:spMkLst>
            <pc:docMk/>
            <pc:sldMk cId="2273413997" sldId="835"/>
            <ac:spMk id="4" creationId="{00000000-0000-0000-0000-000000000000}"/>
          </ac:spMkLst>
        </pc:spChg>
      </pc:sldChg>
      <pc:sldChg chg="modSp">
        <pc:chgData name="Wanshi Chen" userId="3a7dbef4-3474-47c6-9897-007f5734efb0" providerId="ADAL" clId="{3CC9CE68-F63D-40C7-932B-869706C388B3}" dt="2019-09-21T18:34:20.989" v="1766" actId="404"/>
        <pc:sldMkLst>
          <pc:docMk/>
          <pc:sldMk cId="4081118824" sldId="836"/>
        </pc:sldMkLst>
        <pc:spChg chg="mod">
          <ac:chgData name="Wanshi Chen" userId="3a7dbef4-3474-47c6-9897-007f5734efb0" providerId="ADAL" clId="{3CC9CE68-F63D-40C7-932B-869706C388B3}" dt="2019-09-21T18:34:20.989" v="1766" actId="404"/>
          <ac:spMkLst>
            <pc:docMk/>
            <pc:sldMk cId="4081118824" sldId="836"/>
            <ac:spMk id="2" creationId="{00000000-0000-0000-0000-000000000000}"/>
          </ac:spMkLst>
        </pc:spChg>
      </pc:sldChg>
      <pc:sldChg chg="modSp ord">
        <pc:chgData name="Wanshi Chen" userId="3a7dbef4-3474-47c6-9897-007f5734efb0" providerId="ADAL" clId="{3CC9CE68-F63D-40C7-932B-869706C388B3}" dt="2019-09-21T18:29:05.458" v="1739" actId="20577"/>
        <pc:sldMkLst>
          <pc:docMk/>
          <pc:sldMk cId="743236380" sldId="842"/>
        </pc:sldMkLst>
        <pc:spChg chg="mod">
          <ac:chgData name="Wanshi Chen" userId="3a7dbef4-3474-47c6-9897-007f5734efb0" providerId="ADAL" clId="{3CC9CE68-F63D-40C7-932B-869706C388B3}" dt="2019-09-21T18:29:05.458" v="1739" actId="20577"/>
          <ac:spMkLst>
            <pc:docMk/>
            <pc:sldMk cId="743236380" sldId="842"/>
            <ac:spMk id="2" creationId="{00000000-0000-0000-0000-000000000000}"/>
          </ac:spMkLst>
        </pc:spChg>
      </pc:sldChg>
      <pc:sldChg chg="modSp">
        <pc:chgData name="Wanshi Chen" userId="3a7dbef4-3474-47c6-9897-007f5734efb0" providerId="ADAL" clId="{3CC9CE68-F63D-40C7-932B-869706C388B3}" dt="2019-09-21T18:34:13.198" v="1765" actId="20577"/>
        <pc:sldMkLst>
          <pc:docMk/>
          <pc:sldMk cId="3525118270" sldId="844"/>
        </pc:sldMkLst>
        <pc:spChg chg="mod">
          <ac:chgData name="Wanshi Chen" userId="3a7dbef4-3474-47c6-9897-007f5734efb0" providerId="ADAL" clId="{3CC9CE68-F63D-40C7-932B-869706C388B3}" dt="2019-09-21T18:34:13.198" v="1765" actId="20577"/>
          <ac:spMkLst>
            <pc:docMk/>
            <pc:sldMk cId="3525118270" sldId="844"/>
            <ac:spMk id="2" creationId="{00000000-0000-0000-0000-000000000000}"/>
          </ac:spMkLst>
        </pc:spChg>
      </pc:sldChg>
      <pc:sldChg chg="modSp del">
        <pc:chgData name="Wanshi Chen" userId="3a7dbef4-3474-47c6-9897-007f5734efb0" providerId="ADAL" clId="{3CC9CE68-F63D-40C7-932B-869706C388B3}" dt="2019-09-20T16:33:00.706" v="161" actId="47"/>
        <pc:sldMkLst>
          <pc:docMk/>
          <pc:sldMk cId="1135472131" sldId="845"/>
        </pc:sldMkLst>
        <pc:spChg chg="mod">
          <ac:chgData name="Wanshi Chen" userId="3a7dbef4-3474-47c6-9897-007f5734efb0" providerId="ADAL" clId="{3CC9CE68-F63D-40C7-932B-869706C388B3}" dt="2019-09-20T16:32:48.348" v="158" actId="6549"/>
          <ac:spMkLst>
            <pc:docMk/>
            <pc:sldMk cId="1135472131" sldId="845"/>
            <ac:spMk id="2" creationId="{00000000-0000-0000-0000-000000000000}"/>
          </ac:spMkLst>
        </pc:spChg>
      </pc:sldChg>
      <pc:sldChg chg="modSp">
        <pc:chgData name="Wanshi Chen" userId="3a7dbef4-3474-47c6-9897-007f5734efb0" providerId="ADAL" clId="{3CC9CE68-F63D-40C7-932B-869706C388B3}" dt="2019-09-21T18:30:27.051" v="1749" actId="20577"/>
        <pc:sldMkLst>
          <pc:docMk/>
          <pc:sldMk cId="910044336" sldId="846"/>
        </pc:sldMkLst>
        <pc:spChg chg="mod">
          <ac:chgData name="Wanshi Chen" userId="3a7dbef4-3474-47c6-9897-007f5734efb0" providerId="ADAL" clId="{3CC9CE68-F63D-40C7-932B-869706C388B3}" dt="2019-09-21T18:30:27.051" v="1749" actId="20577"/>
          <ac:spMkLst>
            <pc:docMk/>
            <pc:sldMk cId="910044336" sldId="846"/>
            <ac:spMk id="2" creationId="{00000000-0000-0000-0000-000000000000}"/>
          </ac:spMkLst>
        </pc:spChg>
      </pc:sldChg>
      <pc:sldChg chg="modSp add">
        <pc:chgData name="Wanshi Chen" userId="3a7dbef4-3474-47c6-9897-007f5734efb0" providerId="ADAL" clId="{3CC9CE68-F63D-40C7-932B-869706C388B3}" dt="2019-09-20T17:11:06.878" v="427" actId="404"/>
        <pc:sldMkLst>
          <pc:docMk/>
          <pc:sldMk cId="980663321" sldId="847"/>
        </pc:sldMkLst>
        <pc:spChg chg="mod">
          <ac:chgData name="Wanshi Chen" userId="3a7dbef4-3474-47c6-9897-007f5734efb0" providerId="ADAL" clId="{3CC9CE68-F63D-40C7-932B-869706C388B3}" dt="2019-09-20T17:11:06.878" v="427" actId="404"/>
          <ac:spMkLst>
            <pc:docMk/>
            <pc:sldMk cId="980663321" sldId="847"/>
            <ac:spMk id="2" creationId="{00000000-0000-0000-0000-000000000000}"/>
          </ac:spMkLst>
        </pc:spChg>
        <pc:spChg chg="mod">
          <ac:chgData name="Wanshi Chen" userId="3a7dbef4-3474-47c6-9897-007f5734efb0" providerId="ADAL" clId="{3CC9CE68-F63D-40C7-932B-869706C388B3}" dt="2019-09-20T17:10:25.368" v="422" actId="20577"/>
          <ac:spMkLst>
            <pc:docMk/>
            <pc:sldMk cId="980663321" sldId="847"/>
            <ac:spMk id="3" creationId="{00000000-0000-0000-0000-000000000000}"/>
          </ac:spMkLst>
        </pc:spChg>
      </pc:sldChg>
      <pc:sldChg chg="modSp add">
        <pc:chgData name="Wanshi Chen" userId="3a7dbef4-3474-47c6-9897-007f5734efb0" providerId="ADAL" clId="{3CC9CE68-F63D-40C7-932B-869706C388B3}" dt="2019-09-21T18:24:21.366" v="1446" actId="20577"/>
        <pc:sldMkLst>
          <pc:docMk/>
          <pc:sldMk cId="3825943422" sldId="848"/>
        </pc:sldMkLst>
        <pc:spChg chg="mod">
          <ac:chgData name="Wanshi Chen" userId="3a7dbef4-3474-47c6-9897-007f5734efb0" providerId="ADAL" clId="{3CC9CE68-F63D-40C7-932B-869706C388B3}" dt="2019-09-21T18:24:21.366" v="1446" actId="20577"/>
          <ac:spMkLst>
            <pc:docMk/>
            <pc:sldMk cId="3825943422" sldId="848"/>
            <ac:spMk id="2" creationId="{00000000-0000-0000-0000-000000000000}"/>
          </ac:spMkLst>
        </pc:spChg>
        <pc:spChg chg="mod">
          <ac:chgData name="Wanshi Chen" userId="3a7dbef4-3474-47c6-9897-007f5734efb0" providerId="ADAL" clId="{3CC9CE68-F63D-40C7-932B-869706C388B3}" dt="2019-09-20T19:16:18.194" v="1058" actId="20577"/>
          <ac:spMkLst>
            <pc:docMk/>
            <pc:sldMk cId="3825943422" sldId="848"/>
            <ac:spMk id="3" creationId="{00000000-0000-0000-0000-000000000000}"/>
          </ac:spMkLst>
        </pc:spChg>
      </pc:sldChg>
      <pc:sldChg chg="modSp add">
        <pc:chgData name="Wanshi Chen" userId="3a7dbef4-3474-47c6-9897-007f5734efb0" providerId="ADAL" clId="{3CC9CE68-F63D-40C7-932B-869706C388B3}" dt="2019-09-21T18:34:57.158" v="1767" actId="404"/>
        <pc:sldMkLst>
          <pc:docMk/>
          <pc:sldMk cId="643935652" sldId="849"/>
        </pc:sldMkLst>
        <pc:spChg chg="mod">
          <ac:chgData name="Wanshi Chen" userId="3a7dbef4-3474-47c6-9897-007f5734efb0" providerId="ADAL" clId="{3CC9CE68-F63D-40C7-932B-869706C388B3}" dt="2019-09-21T18:34:57.158" v="1767" actId="404"/>
          <ac:spMkLst>
            <pc:docMk/>
            <pc:sldMk cId="643935652" sldId="849"/>
            <ac:spMk id="2" creationId="{00000000-0000-0000-0000-000000000000}"/>
          </ac:spMkLst>
        </pc:spChg>
        <pc:spChg chg="mod">
          <ac:chgData name="Wanshi Chen" userId="3a7dbef4-3474-47c6-9897-007f5734efb0" providerId="ADAL" clId="{3CC9CE68-F63D-40C7-932B-869706C388B3}" dt="2019-09-20T19:08:02.147" v="860" actId="20577"/>
          <ac:spMkLst>
            <pc:docMk/>
            <pc:sldMk cId="643935652" sldId="849"/>
            <ac:spMk id="3" creationId="{00000000-0000-0000-0000-000000000000}"/>
          </ac:spMkLst>
        </pc:spChg>
      </pc:sldChg>
      <pc:sldChg chg="modSp add">
        <pc:chgData name="Wanshi Chen" userId="3a7dbef4-3474-47c6-9897-007f5734efb0" providerId="ADAL" clId="{3CC9CE68-F63D-40C7-932B-869706C388B3}" dt="2019-09-21T18:23:57.191" v="1437" actId="404"/>
        <pc:sldMkLst>
          <pc:docMk/>
          <pc:sldMk cId="2705839431" sldId="850"/>
        </pc:sldMkLst>
        <pc:spChg chg="mod">
          <ac:chgData name="Wanshi Chen" userId="3a7dbef4-3474-47c6-9897-007f5734efb0" providerId="ADAL" clId="{3CC9CE68-F63D-40C7-932B-869706C388B3}" dt="2019-09-21T18:23:57.191" v="1437" actId="404"/>
          <ac:spMkLst>
            <pc:docMk/>
            <pc:sldMk cId="2705839431" sldId="850"/>
            <ac:spMk id="2" creationId="{00000000-0000-0000-0000-000000000000}"/>
          </ac:spMkLst>
        </pc:spChg>
        <pc:spChg chg="mod">
          <ac:chgData name="Wanshi Chen" userId="3a7dbef4-3474-47c6-9897-007f5734efb0" providerId="ADAL" clId="{3CC9CE68-F63D-40C7-932B-869706C388B3}" dt="2019-09-20T19:16:23.608" v="1069" actId="20577"/>
          <ac:spMkLst>
            <pc:docMk/>
            <pc:sldMk cId="2705839431" sldId="850"/>
            <ac:spMk id="3" creationId="{00000000-0000-0000-0000-000000000000}"/>
          </ac:spMkLst>
        </pc:spChg>
      </pc:sldChg>
      <pc:sldChg chg="modSp add">
        <pc:chgData name="Wanshi Chen" userId="3a7dbef4-3474-47c6-9897-007f5734efb0" providerId="ADAL" clId="{3CC9CE68-F63D-40C7-932B-869706C388B3}" dt="2019-09-21T18:23:20.424" v="1435" actId="404"/>
        <pc:sldMkLst>
          <pc:docMk/>
          <pc:sldMk cId="2108235921" sldId="851"/>
        </pc:sldMkLst>
        <pc:spChg chg="mod">
          <ac:chgData name="Wanshi Chen" userId="3a7dbef4-3474-47c6-9897-007f5734efb0" providerId="ADAL" clId="{3CC9CE68-F63D-40C7-932B-869706C388B3}" dt="2019-09-21T18:23:20.424" v="1435" actId="404"/>
          <ac:spMkLst>
            <pc:docMk/>
            <pc:sldMk cId="2108235921" sldId="851"/>
            <ac:spMk id="2" creationId="{00000000-0000-0000-0000-000000000000}"/>
          </ac:spMkLst>
        </pc:spChg>
      </pc:sldChg>
    </pc:docChg>
  </pc:docChgLst>
  <pc:docChgLst>
    <pc:chgData name="Wanshi Chen" userId="3a7dbef4-3474-47c6-9897-007f5734efb0" providerId="ADAL" clId="{AF631204-5F18-44D7-B87E-D79C4EF53426}"/>
    <pc:docChg chg="undo custSel addSld delSld modSld">
      <pc:chgData name="Wanshi Chen" userId="3a7dbef4-3474-47c6-9897-007f5734efb0" providerId="ADAL" clId="{AF631204-5F18-44D7-B87E-D79C4EF53426}" dt="2020-07-09T00:15:54.092" v="1834" actId="20577"/>
      <pc:docMkLst>
        <pc:docMk/>
      </pc:docMkLst>
      <pc:sldChg chg="modSp mod">
        <pc:chgData name="Wanshi Chen" userId="3a7dbef4-3474-47c6-9897-007f5734efb0" providerId="ADAL" clId="{AF631204-5F18-44D7-B87E-D79C4EF53426}" dt="2020-07-09T00:15:54.092" v="1834" actId="20577"/>
        <pc:sldMkLst>
          <pc:docMk/>
          <pc:sldMk cId="2273413997" sldId="835"/>
        </pc:sldMkLst>
        <pc:spChg chg="mod">
          <ac:chgData name="Wanshi Chen" userId="3a7dbef4-3474-47c6-9897-007f5734efb0" providerId="ADAL" clId="{AF631204-5F18-44D7-B87E-D79C4EF53426}" dt="2020-07-08T21:51:36.441" v="7" actId="20577"/>
          <ac:spMkLst>
            <pc:docMk/>
            <pc:sldMk cId="2273413997" sldId="835"/>
            <ac:spMk id="2" creationId="{00000000-0000-0000-0000-000000000000}"/>
          </ac:spMkLst>
        </pc:spChg>
        <pc:spChg chg="mod">
          <ac:chgData name="Wanshi Chen" userId="3a7dbef4-3474-47c6-9897-007f5734efb0" providerId="ADAL" clId="{AF631204-5F18-44D7-B87E-D79C4EF53426}" dt="2020-07-09T00:15:54.092" v="1834" actId="20577"/>
          <ac:spMkLst>
            <pc:docMk/>
            <pc:sldMk cId="2273413997" sldId="835"/>
            <ac:spMk id="4" creationId="{00000000-0000-0000-0000-000000000000}"/>
          </ac:spMkLst>
        </pc:spChg>
      </pc:sldChg>
      <pc:sldChg chg="modSp mod">
        <pc:chgData name="Wanshi Chen" userId="3a7dbef4-3474-47c6-9897-007f5734efb0" providerId="ADAL" clId="{AF631204-5F18-44D7-B87E-D79C4EF53426}" dt="2020-07-09T00:01:30.147" v="1520" actId="20577"/>
        <pc:sldMkLst>
          <pc:docMk/>
          <pc:sldMk cId="4081118824" sldId="836"/>
        </pc:sldMkLst>
        <pc:spChg chg="mod">
          <ac:chgData name="Wanshi Chen" userId="3a7dbef4-3474-47c6-9897-007f5734efb0" providerId="ADAL" clId="{AF631204-5F18-44D7-B87E-D79C4EF53426}" dt="2020-07-09T00:01:30.147" v="1520" actId="20577"/>
          <ac:spMkLst>
            <pc:docMk/>
            <pc:sldMk cId="4081118824" sldId="836"/>
            <ac:spMk id="2" creationId="{00000000-0000-0000-0000-000000000000}"/>
          </ac:spMkLst>
        </pc:spChg>
      </pc:sldChg>
      <pc:sldChg chg="addSp delSp modSp mod">
        <pc:chgData name="Wanshi Chen" userId="3a7dbef4-3474-47c6-9897-007f5734efb0" providerId="ADAL" clId="{AF631204-5F18-44D7-B87E-D79C4EF53426}" dt="2020-07-08T22:06:24.587" v="658" actId="14100"/>
        <pc:sldMkLst>
          <pc:docMk/>
          <pc:sldMk cId="3525118270" sldId="844"/>
        </pc:sldMkLst>
        <pc:spChg chg="mod">
          <ac:chgData name="Wanshi Chen" userId="3a7dbef4-3474-47c6-9897-007f5734efb0" providerId="ADAL" clId="{AF631204-5F18-44D7-B87E-D79C4EF53426}" dt="2020-07-08T22:06:24.587" v="658" actId="14100"/>
          <ac:spMkLst>
            <pc:docMk/>
            <pc:sldMk cId="3525118270" sldId="844"/>
            <ac:spMk id="2" creationId="{00000000-0000-0000-0000-000000000000}"/>
          </ac:spMkLst>
        </pc:spChg>
        <pc:spChg chg="mod">
          <ac:chgData name="Wanshi Chen" userId="3a7dbef4-3474-47c6-9897-007f5734efb0" providerId="ADAL" clId="{AF631204-5F18-44D7-B87E-D79C4EF53426}" dt="2020-07-08T22:04:58.439" v="638" actId="1076"/>
          <ac:spMkLst>
            <pc:docMk/>
            <pc:sldMk cId="3525118270" sldId="844"/>
            <ac:spMk id="3" creationId="{00000000-0000-0000-0000-000000000000}"/>
          </ac:spMkLst>
        </pc:spChg>
        <pc:spChg chg="add mod">
          <ac:chgData name="Wanshi Chen" userId="3a7dbef4-3474-47c6-9897-007f5734efb0" providerId="ADAL" clId="{AF631204-5F18-44D7-B87E-D79C4EF53426}" dt="2020-07-08T22:05:41.464" v="647" actId="6549"/>
          <ac:spMkLst>
            <pc:docMk/>
            <pc:sldMk cId="3525118270" sldId="844"/>
            <ac:spMk id="6" creationId="{5E4F4FBC-39BA-4D97-BACF-229E49ABFCF1}"/>
          </ac:spMkLst>
        </pc:spChg>
        <pc:picChg chg="del">
          <ac:chgData name="Wanshi Chen" userId="3a7dbef4-3474-47c6-9897-007f5734efb0" providerId="ADAL" clId="{AF631204-5F18-44D7-B87E-D79C4EF53426}" dt="2020-07-08T21:56:40.474" v="166" actId="478"/>
          <ac:picMkLst>
            <pc:docMk/>
            <pc:sldMk cId="3525118270" sldId="844"/>
            <ac:picMk id="4" creationId="{0F158CF6-9047-45D0-94B3-F9CEC994710A}"/>
          </ac:picMkLst>
        </pc:picChg>
        <pc:picChg chg="add mod">
          <ac:chgData name="Wanshi Chen" userId="3a7dbef4-3474-47c6-9897-007f5734efb0" providerId="ADAL" clId="{AF631204-5F18-44D7-B87E-D79C4EF53426}" dt="2020-07-08T22:04:34.861" v="634" actId="1076"/>
          <ac:picMkLst>
            <pc:docMk/>
            <pc:sldMk cId="3525118270" sldId="844"/>
            <ac:picMk id="5" creationId="{3FA4E300-9310-4B29-9F84-CC3B2B382B08}"/>
          </ac:picMkLst>
        </pc:picChg>
      </pc:sldChg>
      <pc:sldChg chg="addSp delSp modSp mod">
        <pc:chgData name="Wanshi Chen" userId="3a7dbef4-3474-47c6-9897-007f5734efb0" providerId="ADAL" clId="{AF631204-5F18-44D7-B87E-D79C4EF53426}" dt="2020-07-09T00:01:53.953" v="1536" actId="20577"/>
        <pc:sldMkLst>
          <pc:docMk/>
          <pc:sldMk cId="1739961990" sldId="847"/>
        </pc:sldMkLst>
        <pc:spChg chg="mod">
          <ac:chgData name="Wanshi Chen" userId="3a7dbef4-3474-47c6-9897-007f5734efb0" providerId="ADAL" clId="{AF631204-5F18-44D7-B87E-D79C4EF53426}" dt="2020-07-09T00:00:33.638" v="1474" actId="1076"/>
          <ac:spMkLst>
            <pc:docMk/>
            <pc:sldMk cId="1739961990" sldId="847"/>
            <ac:spMk id="2" creationId="{00000000-0000-0000-0000-000000000000}"/>
          </ac:spMkLst>
        </pc:spChg>
        <pc:spChg chg="mod">
          <ac:chgData name="Wanshi Chen" userId="3a7dbef4-3474-47c6-9897-007f5734efb0" providerId="ADAL" clId="{AF631204-5F18-44D7-B87E-D79C4EF53426}" dt="2020-07-09T00:01:53.953" v="1536" actId="20577"/>
          <ac:spMkLst>
            <pc:docMk/>
            <pc:sldMk cId="1739961990" sldId="847"/>
            <ac:spMk id="3" creationId="{00000000-0000-0000-0000-000000000000}"/>
          </ac:spMkLst>
        </pc:spChg>
        <pc:spChg chg="add del">
          <ac:chgData name="Wanshi Chen" userId="3a7dbef4-3474-47c6-9897-007f5734efb0" providerId="ADAL" clId="{AF631204-5F18-44D7-B87E-D79C4EF53426}" dt="2020-07-08T22:38:31.605" v="709"/>
          <ac:spMkLst>
            <pc:docMk/>
            <pc:sldMk cId="1739961990" sldId="847"/>
            <ac:spMk id="4" creationId="{A2380770-DE9B-4B52-95A0-D5735841BE0D}"/>
          </ac:spMkLst>
        </pc:spChg>
        <pc:spChg chg="add del mod">
          <ac:chgData name="Wanshi Chen" userId="3a7dbef4-3474-47c6-9897-007f5734efb0" providerId="ADAL" clId="{AF631204-5F18-44D7-B87E-D79C4EF53426}" dt="2020-07-08T22:38:31.222" v="708"/>
          <ac:spMkLst>
            <pc:docMk/>
            <pc:sldMk cId="1739961990" sldId="847"/>
            <ac:spMk id="5" creationId="{284271B5-F675-485B-B2B0-99B6A92AB29F}"/>
          </ac:spMkLst>
        </pc:spChg>
        <pc:spChg chg="add del">
          <ac:chgData name="Wanshi Chen" userId="3a7dbef4-3474-47c6-9897-007f5734efb0" providerId="ADAL" clId="{AF631204-5F18-44D7-B87E-D79C4EF53426}" dt="2020-07-08T22:38:35.556" v="711"/>
          <ac:spMkLst>
            <pc:docMk/>
            <pc:sldMk cId="1739961990" sldId="847"/>
            <ac:spMk id="6" creationId="{9A9B1B80-A392-45D7-AAE4-EAFB7411365C}"/>
          </ac:spMkLst>
        </pc:spChg>
      </pc:sldChg>
      <pc:sldChg chg="modSp mod">
        <pc:chgData name="Wanshi Chen" userId="3a7dbef4-3474-47c6-9897-007f5734efb0" providerId="ADAL" clId="{AF631204-5F18-44D7-B87E-D79C4EF53426}" dt="2020-07-09T00:01:58.625" v="1542" actId="20577"/>
        <pc:sldMkLst>
          <pc:docMk/>
          <pc:sldMk cId="1075703893" sldId="848"/>
        </pc:sldMkLst>
        <pc:spChg chg="mod">
          <ac:chgData name="Wanshi Chen" userId="3a7dbef4-3474-47c6-9897-007f5734efb0" providerId="ADAL" clId="{AF631204-5F18-44D7-B87E-D79C4EF53426}" dt="2020-07-09T00:00:52.566" v="1477" actId="403"/>
          <ac:spMkLst>
            <pc:docMk/>
            <pc:sldMk cId="1075703893" sldId="848"/>
            <ac:spMk id="2" creationId="{00000000-0000-0000-0000-000000000000}"/>
          </ac:spMkLst>
        </pc:spChg>
        <pc:spChg chg="mod">
          <ac:chgData name="Wanshi Chen" userId="3a7dbef4-3474-47c6-9897-007f5734efb0" providerId="ADAL" clId="{AF631204-5F18-44D7-B87E-D79C4EF53426}" dt="2020-07-09T00:01:58.625" v="1542" actId="20577"/>
          <ac:spMkLst>
            <pc:docMk/>
            <pc:sldMk cId="1075703893" sldId="848"/>
            <ac:spMk id="3" creationId="{00000000-0000-0000-0000-000000000000}"/>
          </ac:spMkLst>
        </pc:spChg>
      </pc:sldChg>
      <pc:sldChg chg="add del">
        <pc:chgData name="Wanshi Chen" userId="3a7dbef4-3474-47c6-9897-007f5734efb0" providerId="ADAL" clId="{AF631204-5F18-44D7-B87E-D79C4EF53426}" dt="2020-07-08T22:06:58.255" v="660" actId="47"/>
        <pc:sldMkLst>
          <pc:docMk/>
          <pc:sldMk cId="173357738" sldId="849"/>
        </pc:sldMkLst>
      </pc:sldChg>
      <pc:sldChg chg="modSp add mod">
        <pc:chgData name="Wanshi Chen" userId="3a7dbef4-3474-47c6-9897-007f5734efb0" providerId="ADAL" clId="{AF631204-5F18-44D7-B87E-D79C4EF53426}" dt="2020-07-09T00:01:48.880" v="1530" actId="20577"/>
        <pc:sldMkLst>
          <pc:docMk/>
          <pc:sldMk cId="1286082877" sldId="849"/>
        </pc:sldMkLst>
        <pc:spChg chg="mod">
          <ac:chgData name="Wanshi Chen" userId="3a7dbef4-3474-47c6-9897-007f5734efb0" providerId="ADAL" clId="{AF631204-5F18-44D7-B87E-D79C4EF53426}" dt="2020-07-09T00:00:46.726" v="1476" actId="1076"/>
          <ac:spMkLst>
            <pc:docMk/>
            <pc:sldMk cId="1286082877" sldId="849"/>
            <ac:spMk id="2" creationId="{00000000-0000-0000-0000-000000000000}"/>
          </ac:spMkLst>
        </pc:spChg>
        <pc:spChg chg="mod">
          <ac:chgData name="Wanshi Chen" userId="3a7dbef4-3474-47c6-9897-007f5734efb0" providerId="ADAL" clId="{AF631204-5F18-44D7-B87E-D79C4EF53426}" dt="2020-07-09T00:01:48.880" v="1530" actId="20577"/>
          <ac:spMkLst>
            <pc:docMk/>
            <pc:sldMk cId="1286082877" sldId="849"/>
            <ac:spMk id="3" creationId="{00000000-0000-0000-0000-000000000000}"/>
          </ac:spMkLst>
        </pc:spChg>
      </pc:sldChg>
      <pc:sldChg chg="modSp add mod">
        <pc:chgData name="Wanshi Chen" userId="3a7dbef4-3474-47c6-9897-007f5734efb0" providerId="ADAL" clId="{AF631204-5F18-44D7-B87E-D79C4EF53426}" dt="2020-07-09T00:15:43.315" v="1832" actId="368"/>
        <pc:sldMkLst>
          <pc:docMk/>
          <pc:sldMk cId="3377256681" sldId="850"/>
        </pc:sldMkLst>
        <pc:spChg chg="mod">
          <ac:chgData name="Wanshi Chen" userId="3a7dbef4-3474-47c6-9897-007f5734efb0" providerId="ADAL" clId="{AF631204-5F18-44D7-B87E-D79C4EF53426}" dt="2020-07-09T00:15:43.315" v="1832" actId="368"/>
          <ac:spMkLst>
            <pc:docMk/>
            <pc:sldMk cId="3377256681" sldId="850"/>
            <ac:spMk id="2" creationId="{00000000-0000-0000-0000-000000000000}"/>
          </ac:spMkLst>
        </pc:spChg>
        <pc:spChg chg="mod">
          <ac:chgData name="Wanshi Chen" userId="3a7dbef4-3474-47c6-9897-007f5734efb0" providerId="ADAL" clId="{AF631204-5F18-44D7-B87E-D79C4EF53426}" dt="2020-07-09T00:00:59.296" v="1483" actId="20577"/>
          <ac:spMkLst>
            <pc:docMk/>
            <pc:sldMk cId="3377256681" sldId="850"/>
            <ac:spMk id="3" creationId="{00000000-0000-0000-0000-000000000000}"/>
          </ac:spMkLst>
        </pc:spChg>
      </pc:sldChg>
      <pc:sldChg chg="addSp delSp modSp add del mod">
        <pc:chgData name="Wanshi Chen" userId="3a7dbef4-3474-47c6-9897-007f5734efb0" providerId="ADAL" clId="{AF631204-5F18-44D7-B87E-D79C4EF53426}" dt="2020-07-09T00:15:44.977" v="1833" actId="47"/>
        <pc:sldMkLst>
          <pc:docMk/>
          <pc:sldMk cId="1055902161" sldId="851"/>
        </pc:sldMkLst>
        <pc:spChg chg="mod">
          <ac:chgData name="Wanshi Chen" userId="3a7dbef4-3474-47c6-9897-007f5734efb0" providerId="ADAL" clId="{AF631204-5F18-44D7-B87E-D79C4EF53426}" dt="2020-07-09T00:15:22.534" v="1802"/>
          <ac:spMkLst>
            <pc:docMk/>
            <pc:sldMk cId="1055902161" sldId="851"/>
            <ac:spMk id="2" creationId="{00000000-0000-0000-0000-000000000000}"/>
          </ac:spMkLst>
        </pc:spChg>
        <pc:spChg chg="mod">
          <ac:chgData name="Wanshi Chen" userId="3a7dbef4-3474-47c6-9897-007f5734efb0" providerId="ADAL" clId="{AF631204-5F18-44D7-B87E-D79C4EF53426}" dt="2020-07-09T00:14:05.901" v="1718" actId="20577"/>
          <ac:spMkLst>
            <pc:docMk/>
            <pc:sldMk cId="1055902161" sldId="851"/>
            <ac:spMk id="3" creationId="{00000000-0000-0000-0000-000000000000}"/>
          </ac:spMkLst>
        </pc:spChg>
        <pc:spChg chg="add del">
          <ac:chgData name="Wanshi Chen" userId="3a7dbef4-3474-47c6-9897-007f5734efb0" providerId="ADAL" clId="{AF631204-5F18-44D7-B87E-D79C4EF53426}" dt="2020-07-09T00:15:20.276" v="1801"/>
          <ac:spMkLst>
            <pc:docMk/>
            <pc:sldMk cId="1055902161" sldId="851"/>
            <ac:spMk id="4" creationId="{4F55DFA1-ACBA-4B5F-8D9B-20DB55D2F409}"/>
          </ac:spMkLst>
        </pc:spChg>
      </pc:sldChg>
    </pc:docChg>
  </pc:docChgLst>
  <pc:docChgLst>
    <pc:chgData name="Wanshi Chen" userId="3a7dbef4-3474-47c6-9897-007f5734efb0" providerId="ADAL" clId="{AC537E7B-5893-4D6E-A97C-C33F0770F60E}"/>
    <pc:docChg chg="modSld">
      <pc:chgData name="Wanshi Chen" userId="3a7dbef4-3474-47c6-9897-007f5734efb0" providerId="ADAL" clId="{AC537E7B-5893-4D6E-A97C-C33F0770F60E}" dt="2020-07-10T16:17:10.991" v="0" actId="20577"/>
      <pc:docMkLst>
        <pc:docMk/>
      </pc:docMkLst>
      <pc:sldChg chg="modSp mod">
        <pc:chgData name="Wanshi Chen" userId="3a7dbef4-3474-47c6-9897-007f5734efb0" providerId="ADAL" clId="{AC537E7B-5893-4D6E-A97C-C33F0770F60E}" dt="2020-07-10T16:17:10.991" v="0" actId="20577"/>
        <pc:sldMkLst>
          <pc:docMk/>
          <pc:sldMk cId="4081118824" sldId="836"/>
        </pc:sldMkLst>
        <pc:spChg chg="mod">
          <ac:chgData name="Wanshi Chen" userId="3a7dbef4-3474-47c6-9897-007f5734efb0" providerId="ADAL" clId="{AC537E7B-5893-4D6E-A97C-C33F0770F60E}" dt="2020-07-10T16:17:10.991" v="0" actId="20577"/>
          <ac:spMkLst>
            <pc:docMk/>
            <pc:sldMk cId="4081118824" sldId="836"/>
            <ac:spMk id="2" creationId="{00000000-0000-0000-0000-000000000000}"/>
          </ac:spMkLst>
        </pc:spChg>
      </pc:sldChg>
    </pc:docChg>
  </pc:docChgLst>
  <pc:docChgLst>
    <pc:chgData name="Patrick Merias" userId="8337d05b-13a1-4a6d-858a-19518dd725ed" providerId="ADAL" clId="{ECDAA40B-210B-4B47-86C5-8977C2FED49A}"/>
    <pc:docChg chg="custSel modSld">
      <pc:chgData name="Patrick Merias" userId="8337d05b-13a1-4a6d-858a-19518dd725ed" providerId="ADAL" clId="{ECDAA40B-210B-4B47-86C5-8977C2FED49A}" dt="2020-10-08T16:34:22.804" v="12" actId="33524"/>
      <pc:docMkLst>
        <pc:docMk/>
      </pc:docMkLst>
      <pc:sldChg chg="modSp">
        <pc:chgData name="Patrick Merias" userId="8337d05b-13a1-4a6d-858a-19518dd725ed" providerId="ADAL" clId="{ECDAA40B-210B-4B47-86C5-8977C2FED49A}" dt="2020-10-08T16:28:16.100" v="10" actId="13926"/>
        <pc:sldMkLst>
          <pc:docMk/>
          <pc:sldMk cId="2273413997" sldId="835"/>
        </pc:sldMkLst>
        <pc:spChg chg="mod">
          <ac:chgData name="Patrick Merias" userId="8337d05b-13a1-4a6d-858a-19518dd725ed" providerId="ADAL" clId="{ECDAA40B-210B-4B47-86C5-8977C2FED49A}" dt="2020-10-08T16:28:16.100" v="10" actId="13926"/>
          <ac:spMkLst>
            <pc:docMk/>
            <pc:sldMk cId="2273413997" sldId="835"/>
            <ac:spMk id="5" creationId="{00000000-0000-0000-0000-000000000000}"/>
          </ac:spMkLst>
        </pc:spChg>
      </pc:sldChg>
      <pc:sldChg chg="modSp">
        <pc:chgData name="Patrick Merias" userId="8337d05b-13a1-4a6d-858a-19518dd725ed" providerId="ADAL" clId="{ECDAA40B-210B-4B47-86C5-8977C2FED49A}" dt="2020-10-08T16:34:22.804" v="12" actId="33524"/>
        <pc:sldMkLst>
          <pc:docMk/>
          <pc:sldMk cId="3525118270" sldId="844"/>
        </pc:sldMkLst>
        <pc:spChg chg="mod">
          <ac:chgData name="Patrick Merias" userId="8337d05b-13a1-4a6d-858a-19518dd725ed" providerId="ADAL" clId="{ECDAA40B-210B-4B47-86C5-8977C2FED49A}" dt="2020-10-08T16:34:22.804" v="12" actId="33524"/>
          <ac:spMkLst>
            <pc:docMk/>
            <pc:sldMk cId="3525118270" sldId="844"/>
            <ac:spMk id="6" creationId="{5E4F4FBC-39BA-4D97-BACF-229E49ABFCF1}"/>
          </ac:spMkLst>
        </pc:spChg>
      </pc:sldChg>
      <pc:sldChg chg="modSp">
        <pc:chgData name="Patrick Merias" userId="8337d05b-13a1-4a6d-858a-19518dd725ed" providerId="ADAL" clId="{ECDAA40B-210B-4B47-86C5-8977C2FED49A}" dt="2020-10-08T16:34:02.864" v="11" actId="20577"/>
        <pc:sldMkLst>
          <pc:docMk/>
          <pc:sldMk cId="1739961990" sldId="847"/>
        </pc:sldMkLst>
        <pc:spChg chg="mod">
          <ac:chgData name="Patrick Merias" userId="8337d05b-13a1-4a6d-858a-19518dd725ed" providerId="ADAL" clId="{ECDAA40B-210B-4B47-86C5-8977C2FED49A}" dt="2020-10-08T16:34:02.864" v="11" actId="20577"/>
          <ac:spMkLst>
            <pc:docMk/>
            <pc:sldMk cId="1739961990" sldId="847"/>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10/8/2020</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7"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3</a:t>
            </a:fld>
            <a:endParaRPr lang="en-US" dirty="0"/>
          </a:p>
        </p:txBody>
      </p:sp>
    </p:spTree>
    <p:extLst>
      <p:ext uri="{BB962C8B-B14F-4D97-AF65-F5344CB8AC3E}">
        <p14:creationId xmlns:p14="http://schemas.microsoft.com/office/powerpoint/2010/main" val="2509688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4</a:t>
            </a:fld>
            <a:endParaRPr lang="en-US" dirty="0"/>
          </a:p>
        </p:txBody>
      </p:sp>
    </p:spTree>
    <p:extLst>
      <p:ext uri="{BB962C8B-B14F-4D97-AF65-F5344CB8AC3E}">
        <p14:creationId xmlns:p14="http://schemas.microsoft.com/office/powerpoint/2010/main" val="3167588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5</a:t>
            </a:fld>
            <a:endParaRPr lang="en-US" dirty="0"/>
          </a:p>
        </p:txBody>
      </p:sp>
    </p:spTree>
    <p:extLst>
      <p:ext uri="{BB962C8B-B14F-4D97-AF65-F5344CB8AC3E}">
        <p14:creationId xmlns:p14="http://schemas.microsoft.com/office/powerpoint/2010/main" val="2119640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6</a:t>
            </a:fld>
            <a:endParaRPr lang="en-US" dirty="0"/>
          </a:p>
        </p:txBody>
      </p:sp>
    </p:spTree>
    <p:extLst>
      <p:ext uri="{BB962C8B-B14F-4D97-AF65-F5344CB8AC3E}">
        <p14:creationId xmlns:p14="http://schemas.microsoft.com/office/powerpoint/2010/main" val="2119640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7</a:t>
            </a:fld>
            <a:endParaRPr lang="en-US" dirty="0"/>
          </a:p>
        </p:txBody>
      </p:sp>
    </p:spTree>
    <p:extLst>
      <p:ext uri="{BB962C8B-B14F-4D97-AF65-F5344CB8AC3E}">
        <p14:creationId xmlns:p14="http://schemas.microsoft.com/office/powerpoint/2010/main" val="3062444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8</a:t>
            </a:fld>
            <a:endParaRPr lang="en-US" dirty="0"/>
          </a:p>
        </p:txBody>
      </p:sp>
    </p:spTree>
    <p:extLst>
      <p:ext uri="{BB962C8B-B14F-4D97-AF65-F5344CB8AC3E}">
        <p14:creationId xmlns:p14="http://schemas.microsoft.com/office/powerpoint/2010/main" val="5029943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pSp>
        <p:nvGrpSpPr>
          <p:cNvPr id="2" name="Group 1"/>
          <p:cNvGrpSpPr>
            <a:grpSpLocks noChangeAspect="1"/>
          </p:cNvGrpSpPr>
          <p:nvPr userDrawn="1"/>
        </p:nvGrpSpPr>
        <p:grpSpPr>
          <a:xfrm>
            <a:off x="446503" y="523977"/>
            <a:ext cx="1800308" cy="392615"/>
            <a:chOff x="187326" y="5085556"/>
            <a:chExt cx="8393112" cy="1830388"/>
          </a:xfrm>
          <a:solidFill>
            <a:srgbClr val="00ACBD"/>
          </a:solidFill>
        </p:grpSpPr>
        <p:sp>
          <p:nvSpPr>
            <p:cNvPr id="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solidFill>
                <a:schemeClr val="accent3">
                  <a:lumMod val="60000"/>
                  <a:lumOff val="40000"/>
                </a:schemeClr>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solidFill>
                <a:schemeClr val="accent3">
                  <a:lumMod val="60000"/>
                  <a:lumOff val="40000"/>
                </a:schemeClr>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solidFill>
                <a:schemeClr val="accent3">
                  <a:lumMod val="60000"/>
                  <a:lumOff val="40000"/>
                </a:schemeClr>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solidFill>
                <a:schemeClr val="accent3">
                  <a:lumMod val="60000"/>
                  <a:lumOff val="40000"/>
                </a:schemeClr>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solidFill>
                <a:schemeClr val="accent3">
                  <a:lumMod val="60000"/>
                  <a:lumOff val="40000"/>
                </a:schemeClr>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solidFill>
                <a:schemeClr val="accent3">
                  <a:lumMod val="60000"/>
                  <a:lumOff val="40000"/>
                </a:schemeClr>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solidFill>
                <a:schemeClr val="accent3">
                  <a:lumMod val="60000"/>
                  <a:lumOff val="40000"/>
                </a:schemeClr>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solidFill>
                <a:schemeClr val="accent3">
                  <a:lumMod val="60000"/>
                  <a:lumOff val="40000"/>
                </a:schemeClr>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11" name="Picture 6" descr="3GPP_TM_R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87918" y="24904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1870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464" y="586685"/>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0812732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grpSp>
        <p:nvGrpSpPr>
          <p:cNvPr id="6" name="Group 5"/>
          <p:cNvGrpSpPr>
            <a:grpSpLocks noChangeAspect="1"/>
          </p:cNvGrpSpPr>
          <p:nvPr userDrawn="1"/>
        </p:nvGrpSpPr>
        <p:grpSpPr>
          <a:xfrm>
            <a:off x="9717597" y="327382"/>
            <a:ext cx="1802954" cy="393192"/>
            <a:chOff x="187326" y="5085556"/>
            <a:chExt cx="8393112" cy="1830388"/>
          </a:xfrm>
          <a:solidFill>
            <a:schemeClr val="bg1"/>
          </a:solidFill>
        </p:grpSpPr>
        <p:sp>
          <p:nvSpPr>
            <p:cNvPr id="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0"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1"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2"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3"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4"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5"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grpSp>
      <p:grpSp>
        <p:nvGrpSpPr>
          <p:cNvPr id="16" name="Group 15"/>
          <p:cNvGrpSpPr>
            <a:grpSpLocks noChangeAspect="1"/>
          </p:cNvGrpSpPr>
          <p:nvPr userDrawn="1"/>
        </p:nvGrpSpPr>
        <p:grpSpPr>
          <a:xfrm>
            <a:off x="391276" y="3809824"/>
            <a:ext cx="2096458" cy="457200"/>
            <a:chOff x="187326" y="5085556"/>
            <a:chExt cx="8393112" cy="1830388"/>
          </a:xfrm>
          <a:solidFill>
            <a:schemeClr val="bg1"/>
          </a:solidFill>
        </p:grpSpPr>
        <p:sp>
          <p:nvSpPr>
            <p:cNvPr id="1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53" name="Straight Connector 52"/>
          <p:cNvCxnSpPr/>
          <p:nvPr userDrawn="1"/>
        </p:nvCxnSpPr>
        <p:spPr>
          <a:xfrm>
            <a:off x="361124" y="121420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4149844"/>
      </p:ext>
    </p:extLst>
  </p:cSld>
  <p:clrMap bg1="lt1" tx1="dk1" bg2="lt2" tx2="dk2" accent1="accent1" accent2="accent2" accent3="accent3" accent4="accent4" accent5="accent5" accent6="accent6" hlink="hlink" folHlink="folHlink"/>
  <p:sldLayoutIdLst>
    <p:sldLayoutId id="2147483749" r:id="rId1"/>
    <p:sldLayoutId id="2147483750" r:id="rId2"/>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4"/>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3gpp.org/ftp/tsg_ran/TSG_RAN/TSGR_89e/Docs/RP-202111.zi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8" Type="http://schemas.openxmlformats.org/officeDocument/2006/relationships/hyperlink" Target="http://www.3gpp.org/ftp/tsg_ran/TSG_RAN/TSGR_89e/Docs/RP-202044.zip" TargetMode="External"/><Relationship Id="rId3" Type="http://schemas.openxmlformats.org/officeDocument/2006/relationships/hyperlink" Target="http://www.3gpp.org/ftp/tsg_ran/TSG_RAN/TSGR_89e/Docs/RP-201677.zip" TargetMode="External"/><Relationship Id="rId7" Type="http://schemas.openxmlformats.org/officeDocument/2006/relationships/hyperlink" Target="http://www.3gpp.org/ftp/tsg_ran/TSG_RAN/TSGR_89e/Docs/RP-201516.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www.3gpp.org/ftp/tsg_ran/TSG_RAN/TSGR_89e/Docs/RP-202024.zip" TargetMode="External"/><Relationship Id="rId5" Type="http://schemas.openxmlformats.org/officeDocument/2006/relationships/hyperlink" Target="http://www.3gpp.org/ftp/tsg_ran/TSG_RAN/TSGR_89e/Docs/RP-201838.zip" TargetMode="External"/><Relationship Id="rId4" Type="http://schemas.openxmlformats.org/officeDocument/2006/relationships/hyperlink" Target="http://www.3gpp.org/ftp/tsg_ran/TSG_RAN/TSGR_89e/Docs/RP-202094.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TSG_RAN/TSGR_89e/Docs/RP-202045.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ran/TSG_RAN/TSGR_89e/Docs/RP-202078.zip" TargetMode="External"/><Relationship Id="rId7" Type="http://schemas.openxmlformats.org/officeDocument/2006/relationships/hyperlink" Target="http://www.3gpp.org/ftp/tsg_ran/TSG_RAN/TSGR_89e/Docs/RP-202109.zip"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www.3gpp.org/ftp/tsg_ran/TSG_RAN/TSGR_89e/Docs/RP-202018.zip" TargetMode="External"/><Relationship Id="rId5" Type="http://schemas.openxmlformats.org/officeDocument/2006/relationships/hyperlink" Target="http://www.3gpp.org/ftp/tsg_ran/TSG_RAN/TSGR_89e/Docs/RP-202015.zip" TargetMode="External"/><Relationship Id="rId4" Type="http://schemas.openxmlformats.org/officeDocument/2006/relationships/hyperlink" Target="http://www.3gpp.org/ftp/tsg_ran/TSG_RAN/TSGR_89e/Docs/RP-202014.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3gpp.org/ftp/tsg_ran/TSG_RAN/TSGR_89e/Docs/RP-202097.zip"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www.3gpp.org/ftp/tsg_ran/TSG_RAN/TSGR_89e/Docs/RP-202110.zip" TargetMode="External"/><Relationship Id="rId4" Type="http://schemas.openxmlformats.org/officeDocument/2006/relationships/hyperlink" Target="http://www.3gpp.org/ftp/tsg_ran/TSG_RAN/TSGR_89e/Docs/RP-202069.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97280" y="3362178"/>
            <a:ext cx="9622302" cy="1720471"/>
          </a:xfrm>
          <a:prstGeom prst="rect">
            <a:avLst/>
          </a:prstGeom>
          <a:noFill/>
        </p:spPr>
        <p:txBody>
          <a:bodyPr wrap="square" rtlCol="0">
            <a:spAutoFit/>
          </a:bodyPr>
          <a:lstStyle/>
          <a:p>
            <a:pPr algn="ctr">
              <a:lnSpc>
                <a:spcPct val="90000"/>
              </a:lnSpc>
              <a:spcAft>
                <a:spcPts val="300"/>
              </a:spcAft>
            </a:pPr>
            <a:r>
              <a:rPr lang="en-GB" sz="4000" dirty="0"/>
              <a:t>Highlights from RAN#89-e</a:t>
            </a:r>
          </a:p>
          <a:p>
            <a:pPr algn="ctr">
              <a:lnSpc>
                <a:spcPct val="90000"/>
              </a:lnSpc>
              <a:spcAft>
                <a:spcPts val="300"/>
              </a:spcAft>
            </a:pPr>
            <a:endParaRPr lang="en-GB" sz="4000" dirty="0">
              <a:solidFill>
                <a:schemeClr val="tx1">
                  <a:lumMod val="75000"/>
                  <a:lumOff val="25000"/>
                </a:schemeClr>
              </a:solidFill>
              <a:latin typeface="Calibre Semibold" pitchFamily="34" charset="0"/>
            </a:endParaRPr>
          </a:p>
          <a:p>
            <a:pPr algn="ctr">
              <a:lnSpc>
                <a:spcPct val="90000"/>
              </a:lnSpc>
              <a:spcAft>
                <a:spcPts val="300"/>
              </a:spcAft>
            </a:pPr>
            <a:r>
              <a:rPr lang="en-GB" sz="2800" dirty="0">
                <a:solidFill>
                  <a:schemeClr val="tx1">
                    <a:lumMod val="75000"/>
                    <a:lumOff val="25000"/>
                  </a:schemeClr>
                </a:solidFill>
                <a:latin typeface="Calibre Semibold" pitchFamily="34" charset="0"/>
              </a:rPr>
              <a:t>RAN1 Chairman</a:t>
            </a:r>
            <a:endParaRPr lang="en-US" sz="2800" dirty="0">
              <a:solidFill>
                <a:schemeClr val="tx1">
                  <a:lumMod val="75000"/>
                  <a:lumOff val="25000"/>
                </a:schemeClr>
              </a:solidFill>
              <a:latin typeface="Calibre Semibold" pitchFamily="34" charset="0"/>
            </a:endParaRPr>
          </a:p>
        </p:txBody>
      </p:sp>
      <p:sp>
        <p:nvSpPr>
          <p:cNvPr id="4" name="Rectangle 3"/>
          <p:cNvSpPr/>
          <p:nvPr/>
        </p:nvSpPr>
        <p:spPr>
          <a:xfrm>
            <a:off x="459545" y="1458968"/>
            <a:ext cx="6092825" cy="707886"/>
          </a:xfrm>
          <a:prstGeom prst="rect">
            <a:avLst/>
          </a:prstGeom>
        </p:spPr>
        <p:txBody>
          <a:bodyPr>
            <a:spAutoFit/>
          </a:bodyPr>
          <a:lstStyle/>
          <a:p>
            <a:pPr marL="914400" marR="0" indent="-914400">
              <a:spcBef>
                <a:spcPts val="0"/>
              </a:spcBef>
              <a:spcAft>
                <a:spcPts val="0"/>
              </a:spcAft>
              <a:tabLst>
                <a:tab pos="914400" algn="l"/>
                <a:tab pos="2880360" algn="ctr"/>
                <a:tab pos="5760720" algn="r"/>
                <a:tab pos="914400" algn="l"/>
                <a:tab pos="2880360" algn="ctr"/>
                <a:tab pos="5760720" algn="r"/>
                <a:tab pos="6210935" algn="r"/>
              </a:tabLst>
            </a:pPr>
            <a:r>
              <a:rPr lang="en-GB" sz="2000" b="1" dirty="0">
                <a:latin typeface="Times" panose="02020603050405020304" pitchFamily="18" charset="0"/>
                <a:ea typeface="Batang"/>
                <a:cs typeface="Arial" panose="020B0604020202020204" pitchFamily="34" charset="0"/>
              </a:rPr>
              <a:t>3GPP TSG RAN WG1#103e</a:t>
            </a:r>
            <a:endParaRPr lang="en-GB" sz="2000" b="1" dirty="0">
              <a:latin typeface="Times" panose="02020603050405020304" pitchFamily="18" charset="0"/>
              <a:ea typeface="MS Mincho"/>
              <a:cs typeface="Arial" panose="020B0604020202020204" pitchFamily="34" charset="0"/>
            </a:endParaRPr>
          </a:p>
          <a:p>
            <a:pPr marL="914400" marR="0" indent="-914400">
              <a:spcBef>
                <a:spcPts val="0"/>
              </a:spcBef>
              <a:spcAft>
                <a:spcPts val="0"/>
              </a:spcAft>
              <a:tabLst>
                <a:tab pos="914400" algn="l"/>
                <a:tab pos="2880360" algn="ctr"/>
                <a:tab pos="5760720" algn="r"/>
                <a:tab pos="914400" algn="l"/>
                <a:tab pos="2880360" algn="ctr"/>
                <a:tab pos="5760720" algn="r"/>
                <a:tab pos="6210935" algn="r"/>
              </a:tabLst>
            </a:pPr>
            <a:r>
              <a:rPr lang="en-GB" sz="2000" b="1" dirty="0" err="1">
                <a:latin typeface="Times" panose="02020603050405020304" pitchFamily="18" charset="0"/>
                <a:ea typeface="MS Mincho"/>
                <a:cs typeface="Arial" panose="020B0604020202020204" pitchFamily="34" charset="0"/>
              </a:rPr>
              <a:t>eMeeting</a:t>
            </a:r>
            <a:r>
              <a:rPr lang="en-GB" sz="2000" b="1" dirty="0">
                <a:latin typeface="Times" panose="02020603050405020304" pitchFamily="18" charset="0"/>
                <a:ea typeface="MS Mincho"/>
                <a:cs typeface="Arial" panose="020B0604020202020204" pitchFamily="34" charset="0"/>
              </a:rPr>
              <a:t>, October 26</a:t>
            </a:r>
            <a:r>
              <a:rPr lang="en-GB" sz="2000" b="1" baseline="30000" dirty="0">
                <a:latin typeface="Times" panose="02020603050405020304" pitchFamily="18" charset="0"/>
                <a:ea typeface="MS Mincho"/>
                <a:cs typeface="Arial" panose="020B0604020202020204" pitchFamily="34" charset="0"/>
              </a:rPr>
              <a:t>th</a:t>
            </a:r>
            <a:r>
              <a:rPr lang="en-GB" sz="2000" b="1" dirty="0">
                <a:latin typeface="Times" panose="02020603050405020304" pitchFamily="18" charset="0"/>
                <a:ea typeface="MS Mincho"/>
                <a:cs typeface="Arial" panose="020B0604020202020204" pitchFamily="34" charset="0"/>
              </a:rPr>
              <a:t> – November 13</a:t>
            </a:r>
            <a:r>
              <a:rPr lang="en-GB" sz="2000" b="1" baseline="30000" dirty="0">
                <a:latin typeface="Times" panose="02020603050405020304" pitchFamily="18" charset="0"/>
                <a:ea typeface="MS Mincho"/>
                <a:cs typeface="Arial" panose="020B0604020202020204" pitchFamily="34" charset="0"/>
              </a:rPr>
              <a:t>th</a:t>
            </a:r>
            <a:r>
              <a:rPr lang="en-GB" sz="2000" b="1" dirty="0">
                <a:latin typeface="Times" panose="02020603050405020304" pitchFamily="18" charset="0"/>
                <a:ea typeface="MS Mincho"/>
                <a:cs typeface="Arial" panose="020B0604020202020204" pitchFamily="34" charset="0"/>
              </a:rPr>
              <a:t>, 2020</a:t>
            </a:r>
            <a:endParaRPr lang="en-US" sz="1200" dirty="0">
              <a:latin typeface="Times" panose="02020603050405020304" pitchFamily="18" charset="0"/>
              <a:ea typeface="Batang"/>
              <a:cs typeface="Times New Roman" panose="02020603050405020304" pitchFamily="18" charset="0"/>
            </a:endParaRPr>
          </a:p>
        </p:txBody>
      </p:sp>
      <p:sp>
        <p:nvSpPr>
          <p:cNvPr id="5" name="Rectangle 4"/>
          <p:cNvSpPr/>
          <p:nvPr/>
        </p:nvSpPr>
        <p:spPr>
          <a:xfrm>
            <a:off x="9541412" y="1577151"/>
            <a:ext cx="1652954" cy="400110"/>
          </a:xfrm>
          <a:prstGeom prst="rect">
            <a:avLst/>
          </a:prstGeom>
        </p:spPr>
        <p:txBody>
          <a:bodyPr wrap="square">
            <a:spAutoFit/>
          </a:bodyPr>
          <a:lstStyle/>
          <a:p>
            <a:pPr marL="914400" marR="0" indent="-914400">
              <a:spcBef>
                <a:spcPts val="0"/>
              </a:spcBef>
              <a:spcAft>
                <a:spcPts val="0"/>
              </a:spcAft>
              <a:tabLst>
                <a:tab pos="914400" algn="l"/>
                <a:tab pos="2880360" algn="ctr"/>
                <a:tab pos="5760720" algn="r"/>
                <a:tab pos="914400" algn="l"/>
                <a:tab pos="2880360" algn="ctr"/>
                <a:tab pos="5760720" algn="r"/>
                <a:tab pos="6210935" algn="r"/>
              </a:tabLst>
            </a:pPr>
            <a:r>
              <a:rPr lang="en-US" sz="2000" b="1" dirty="0">
                <a:latin typeface="Times" panose="02020603050405020304" pitchFamily="18" charset="0"/>
                <a:ea typeface="Batang"/>
                <a:cs typeface="Arial" panose="020B0604020202020204" pitchFamily="34" charset="0"/>
              </a:rPr>
              <a:t>R1-2007502</a:t>
            </a:r>
          </a:p>
        </p:txBody>
      </p:sp>
    </p:spTree>
    <p:extLst>
      <p:ext uri="{BB962C8B-B14F-4D97-AF65-F5344CB8AC3E}">
        <p14:creationId xmlns:p14="http://schemas.microsoft.com/office/powerpoint/2010/main" val="2273413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404477"/>
            <a:ext cx="11430000" cy="2163476"/>
          </a:xfrm>
        </p:spPr>
        <p:txBody>
          <a:bodyPr/>
          <a:lstStyle/>
          <a:p>
            <a:pPr hangingPunct="0"/>
            <a:r>
              <a:rPr lang="en-US" dirty="0"/>
              <a:t>All RAN1 endorsed LTE CRs submitted to RAN#89-e are approved</a:t>
            </a:r>
          </a:p>
          <a:p>
            <a:pPr hangingPunct="0"/>
            <a:r>
              <a:rPr lang="en-US" dirty="0"/>
              <a:t>All RAN1 endorsed NR CRs submitted to RAN#89-e are approved</a:t>
            </a:r>
          </a:p>
          <a:p>
            <a:pPr lvl="2"/>
            <a:endParaRPr lang="en-US" dirty="0"/>
          </a:p>
          <a:p>
            <a:pPr lvl="1"/>
            <a:endParaRPr lang="en-GB" dirty="0">
              <a:highlight>
                <a:srgbClr val="FFFF00"/>
              </a:highlight>
            </a:endParaRPr>
          </a:p>
          <a:p>
            <a:pPr lvl="1"/>
            <a:endParaRPr lang="en-US" dirty="0"/>
          </a:p>
          <a:p>
            <a:pPr lvl="1"/>
            <a:endParaRPr lang="en-US" sz="2400" dirty="0"/>
          </a:p>
          <a:p>
            <a:pPr lvl="1"/>
            <a:endParaRPr lang="en-US" sz="2400" dirty="0"/>
          </a:p>
        </p:txBody>
      </p:sp>
      <p:sp>
        <p:nvSpPr>
          <p:cNvPr id="3" name="Title 2"/>
          <p:cNvSpPr>
            <a:spLocks noGrp="1"/>
          </p:cNvSpPr>
          <p:nvPr>
            <p:ph type="title"/>
          </p:nvPr>
        </p:nvSpPr>
        <p:spPr/>
        <p:txBody>
          <a:bodyPr/>
          <a:lstStyle/>
          <a:p>
            <a:r>
              <a:rPr lang="en-US" dirty="0"/>
              <a:t>LTE and NR CRs</a:t>
            </a:r>
          </a:p>
        </p:txBody>
      </p:sp>
    </p:spTree>
    <p:extLst>
      <p:ext uri="{BB962C8B-B14F-4D97-AF65-F5344CB8AC3E}">
        <p14:creationId xmlns:p14="http://schemas.microsoft.com/office/powerpoint/2010/main" val="4081118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3464" y="467346"/>
            <a:ext cx="11430000" cy="507831"/>
          </a:xfrm>
        </p:spPr>
        <p:txBody>
          <a:bodyPr/>
          <a:lstStyle/>
          <a:p>
            <a:r>
              <a:rPr lang="en-US" dirty="0"/>
              <a:t>Rel-17 Schedule, e-Meetings and TU management</a:t>
            </a:r>
          </a:p>
        </p:txBody>
      </p:sp>
      <p:sp>
        <p:nvSpPr>
          <p:cNvPr id="6" name="Content Placeholder 1">
            <a:extLst>
              <a:ext uri="{FF2B5EF4-FFF2-40B4-BE49-F238E27FC236}">
                <a16:creationId xmlns:a16="http://schemas.microsoft.com/office/drawing/2014/main" id="{5E4F4FBC-39BA-4D97-BACF-229E49ABFCF1}"/>
              </a:ext>
            </a:extLst>
          </p:cNvPr>
          <p:cNvSpPr txBox="1">
            <a:spLocks/>
          </p:cNvSpPr>
          <p:nvPr/>
        </p:nvSpPr>
        <p:spPr>
          <a:xfrm>
            <a:off x="304939" y="1288808"/>
            <a:ext cx="11578946" cy="4594015"/>
          </a:xfrm>
        </p:spPr>
        <p:txBody>
          <a:bodyPr/>
          <a:lstStyle>
            <a:lvl1pPr marL="342900" indent="-342900" algn="l" defTabSz="914400" rtl="0" eaLnBrk="1" latinLnBrk="0" hangingPunct="1">
              <a:lnSpc>
                <a:spcPct val="95000"/>
              </a:lnSpc>
              <a:spcBef>
                <a:spcPct val="20000"/>
              </a:spcBef>
              <a:buFontTx/>
              <a:buBlip>
                <a:blip r:embed="rId3"/>
              </a:buBlip>
              <a:defRPr lang="en-US" sz="2400" kern="120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lgn="l" defTabSz="914400" rtl="0" eaLnBrk="1" latinLnBrk="0" hangingPunct="1">
              <a:lnSpc>
                <a:spcPct val="95000"/>
              </a:lnSpc>
              <a:spcBef>
                <a:spcPct val="20000"/>
              </a:spcBef>
              <a:buClr>
                <a:schemeClr val="accent5"/>
              </a:buClr>
              <a:buFont typeface="Qualcomm Regular" pitchFamily="34" charset="0"/>
              <a:buChar char="−"/>
              <a:defRPr lang="en-US" sz="1400" kern="1200" baseline="0">
                <a:solidFill>
                  <a:prstClr val="black">
                    <a:lumMod val="75000"/>
                    <a:lumOff val="25000"/>
                  </a:prstClr>
                </a:solidFill>
                <a:latin typeface="Qualcomm Regular" pitchFamily="34" charset="0"/>
                <a:ea typeface="+mn-ea"/>
                <a:cs typeface="Arial" pitchFamily="34" charset="0"/>
              </a:defRPr>
            </a:lvl5pPr>
            <a:lvl6pPr marL="2171700" indent="0" algn="l" defTabSz="914400" rtl="0" eaLnBrk="1" latinLnBrk="0" hangingPunct="1">
              <a:spcBef>
                <a:spcPct val="20000"/>
              </a:spcBef>
              <a:buFont typeface="Arial" pitchFamily="34" charset="0"/>
              <a:buNone/>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hangingPunct="0"/>
            <a:r>
              <a:rPr lang="en-US" dirty="0"/>
              <a:t>Chairmen’s joint proposal for Rel-17 schedule, e-Meetings, and TU management was endorsed in </a:t>
            </a:r>
            <a:r>
              <a:rPr lang="en-US" u="sng" dirty="0">
                <a:hlinkClick r:id="rId4"/>
              </a:rPr>
              <a:t>RP-202111</a:t>
            </a:r>
            <a:endParaRPr lang="en-US" u="sng" dirty="0"/>
          </a:p>
          <a:p>
            <a:pPr lvl="1" hangingPunct="0"/>
            <a:r>
              <a:rPr lang="en-US" b="1" u="sng" dirty="0"/>
              <a:t>Rel-17 Schedule</a:t>
            </a:r>
          </a:p>
          <a:p>
            <a:pPr lvl="2"/>
            <a:r>
              <a:rPr lang="en-US" dirty="0"/>
              <a:t>Expect Electronic era to last throughout 2021 in the worst case</a:t>
            </a:r>
          </a:p>
          <a:p>
            <a:pPr lvl="2"/>
            <a:r>
              <a:rPr lang="en-US" dirty="0"/>
              <a:t>The leadership is committed to facilitate delivering Rel-17 with minimal additional delay</a:t>
            </a:r>
            <a:endParaRPr lang="en-US" sz="1400" dirty="0"/>
          </a:p>
          <a:p>
            <a:pPr lvl="2"/>
            <a:r>
              <a:rPr lang="en-US" dirty="0"/>
              <a:t>Firmly commit to a new timeline (in December), and endorse a detailed planning (meetings and TUs) to achieve it</a:t>
            </a:r>
          </a:p>
          <a:p>
            <a:pPr lvl="1" hangingPunct="0"/>
            <a:r>
              <a:rPr lang="en-US" b="1" i="1" dirty="0"/>
              <a:t>e-Meetings for 4Q’20, 1Q’21 and 2Q’21</a:t>
            </a:r>
          </a:p>
          <a:p>
            <a:pPr lvl="2" hangingPunct="0"/>
            <a:r>
              <a:rPr lang="en-US" dirty="0"/>
              <a:t>There will be [1, 1, 2] e-Meetings in the next 3 quarters</a:t>
            </a:r>
          </a:p>
          <a:p>
            <a:pPr lvl="3" hangingPunct="0"/>
            <a:r>
              <a:rPr lang="en-US" sz="1400" dirty="0"/>
              <a:t>Including detailed dates &amp; submission deadlines </a:t>
            </a:r>
          </a:p>
          <a:p>
            <a:pPr lvl="2"/>
            <a:r>
              <a:rPr lang="en-US" dirty="0"/>
              <a:t>Quarters (2Q’21) with multiple WG meetings may have staggered handling of items</a:t>
            </a:r>
          </a:p>
          <a:p>
            <a:pPr lvl="3"/>
            <a:r>
              <a:rPr lang="en-US" sz="1467" dirty="0"/>
              <a:t>Initial soft-staggering of topics is shown in the TU allocation tables, subject to further refining in future RAN plenaries</a:t>
            </a:r>
          </a:p>
          <a:p>
            <a:pPr lvl="2"/>
            <a:r>
              <a:rPr lang="en-US" sz="1667" dirty="0"/>
              <a:t>“</a:t>
            </a:r>
            <a:r>
              <a:rPr lang="en-US" sz="1800" b="1" u="sng" dirty="0">
                <a:solidFill>
                  <a:srgbClr val="FF0000"/>
                </a:solidFill>
              </a:rPr>
              <a:t>Inactive periods”</a:t>
            </a:r>
            <a:r>
              <a:rPr lang="en-US" sz="1800" dirty="0"/>
              <a:t> are installed between meetings to allow proper internal preparation and observe key regional holidays (including detailed information of th</a:t>
            </a:r>
            <a:r>
              <a:rPr lang="en-US" dirty="0"/>
              <a:t>e dates</a:t>
            </a:r>
            <a:r>
              <a:rPr lang="en-US" sz="1800" dirty="0"/>
              <a:t>)</a:t>
            </a:r>
          </a:p>
          <a:p>
            <a:pPr lvl="3"/>
            <a:r>
              <a:rPr lang="en-US" sz="1400" dirty="0"/>
              <a:t>This means no email discussions are allowed on RAN1 email reflector (including </a:t>
            </a:r>
            <a:r>
              <a:rPr lang="en-US" sz="1400" dirty="0" err="1"/>
              <a:t>NR_Draft</a:t>
            </a:r>
            <a:r>
              <a:rPr lang="en-US" sz="1400" dirty="0"/>
              <a:t>); No GTW sessions are allowed, not even informal ones</a:t>
            </a:r>
            <a:r>
              <a:rPr lang="en-US" sz="1600" dirty="0"/>
              <a:t>.</a:t>
            </a:r>
          </a:p>
          <a:p>
            <a:pPr lvl="2"/>
            <a:r>
              <a:rPr lang="en-US" sz="1600" dirty="0"/>
              <a:t>Tightening of scope for some existing WIs may be addressed at December plenary to ensure timely progress</a:t>
            </a:r>
          </a:p>
          <a:p>
            <a:pPr lvl="3"/>
            <a:r>
              <a:rPr lang="en-US" sz="1400" dirty="0"/>
              <a:t>Potential follow-on Work Items of Study Items will need a very well-defined tight scope!</a:t>
            </a:r>
          </a:p>
          <a:p>
            <a:pPr lvl="2"/>
            <a:endParaRPr lang="en-US" dirty="0"/>
          </a:p>
          <a:p>
            <a:pPr lvl="2"/>
            <a:endParaRPr lang="en-US" sz="1667" dirty="0"/>
          </a:p>
          <a:p>
            <a:pPr lvl="3" hangingPunct="0"/>
            <a:endParaRPr lang="en-US" dirty="0"/>
          </a:p>
        </p:txBody>
      </p:sp>
    </p:spTree>
    <p:extLst>
      <p:ext uri="{BB962C8B-B14F-4D97-AF65-F5344CB8AC3E}">
        <p14:creationId xmlns:p14="http://schemas.microsoft.com/office/powerpoint/2010/main" val="3525118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3464" y="467346"/>
            <a:ext cx="11430000" cy="507831"/>
          </a:xfrm>
        </p:spPr>
        <p:txBody>
          <a:bodyPr/>
          <a:lstStyle/>
          <a:p>
            <a:r>
              <a:rPr lang="en-US" dirty="0"/>
              <a:t>Rel-17 Schedule, e-Meetings and TU management – Cont’d</a:t>
            </a:r>
          </a:p>
        </p:txBody>
      </p:sp>
      <p:sp>
        <p:nvSpPr>
          <p:cNvPr id="6" name="Content Placeholder 1">
            <a:extLst>
              <a:ext uri="{FF2B5EF4-FFF2-40B4-BE49-F238E27FC236}">
                <a16:creationId xmlns:a16="http://schemas.microsoft.com/office/drawing/2014/main" id="{5E4F4FBC-39BA-4D97-BACF-229E49ABFCF1}"/>
              </a:ext>
            </a:extLst>
          </p:cNvPr>
          <p:cNvSpPr txBox="1">
            <a:spLocks/>
          </p:cNvSpPr>
          <p:nvPr/>
        </p:nvSpPr>
        <p:spPr>
          <a:xfrm>
            <a:off x="304939" y="1288808"/>
            <a:ext cx="5054461" cy="4594015"/>
          </a:xfrm>
        </p:spPr>
        <p:txBody>
          <a:bodyPr/>
          <a:lstStyle>
            <a:lvl1pPr marL="342900" indent="-342900" algn="l" defTabSz="914400" rtl="0" eaLnBrk="1" latinLnBrk="0" hangingPunct="1">
              <a:lnSpc>
                <a:spcPct val="95000"/>
              </a:lnSpc>
              <a:spcBef>
                <a:spcPct val="20000"/>
              </a:spcBef>
              <a:buFontTx/>
              <a:buBlip>
                <a:blip r:embed="rId3"/>
              </a:buBlip>
              <a:defRPr lang="en-US" sz="2400" kern="120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lgn="l" defTabSz="914400" rtl="0" eaLnBrk="1" latinLnBrk="0" hangingPunct="1">
              <a:lnSpc>
                <a:spcPct val="95000"/>
              </a:lnSpc>
              <a:spcBef>
                <a:spcPct val="20000"/>
              </a:spcBef>
              <a:buClr>
                <a:schemeClr val="accent5"/>
              </a:buClr>
              <a:buFont typeface="Qualcomm Regular" pitchFamily="34" charset="0"/>
              <a:buChar char="−"/>
              <a:defRPr lang="en-US" sz="1400" kern="1200" baseline="0">
                <a:solidFill>
                  <a:prstClr val="black">
                    <a:lumMod val="75000"/>
                    <a:lumOff val="25000"/>
                  </a:prstClr>
                </a:solidFill>
                <a:latin typeface="Qualcomm Regular" pitchFamily="34" charset="0"/>
                <a:ea typeface="+mn-ea"/>
                <a:cs typeface="Arial" pitchFamily="34" charset="0"/>
              </a:defRPr>
            </a:lvl5pPr>
            <a:lvl6pPr marL="2171700" indent="0" algn="l" defTabSz="914400" rtl="0" eaLnBrk="1" latinLnBrk="0" hangingPunct="1">
              <a:spcBef>
                <a:spcPct val="20000"/>
              </a:spcBef>
              <a:buFont typeface="Arial" pitchFamily="34" charset="0"/>
              <a:buNone/>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hangingPunct="0"/>
            <a:r>
              <a:rPr lang="en-US" b="1" u="sng" dirty="0"/>
              <a:t>TU Management</a:t>
            </a:r>
          </a:p>
          <a:p>
            <a:pPr lvl="2"/>
            <a:r>
              <a:rPr lang="en-US" sz="1600" kern="0" dirty="0"/>
              <a:t>Due to the natural difference between a physical meeting and an e-Meeting, the absolute values of the TUs herein should not be interpreted the same as in a physical meeting in terms of RAN1 capacity</a:t>
            </a:r>
          </a:p>
          <a:p>
            <a:pPr lvl="3"/>
            <a:r>
              <a:rPr lang="en-US" sz="1100" kern="0" dirty="0"/>
              <a:t>Note that different e-meetings may have different durations</a:t>
            </a:r>
          </a:p>
          <a:p>
            <a:pPr lvl="2"/>
            <a:r>
              <a:rPr lang="en-US" sz="1600" kern="0" dirty="0">
                <a:sym typeface="Wingdings" panose="05000000000000000000" pitchFamily="2" charset="2"/>
              </a:rPr>
              <a:t>The TU #s herein are primarily for gauging</a:t>
            </a:r>
            <a:r>
              <a:rPr lang="en-US" sz="1600" kern="0" dirty="0"/>
              <a:t> the ratio of email threads and GTW session times for different topics</a:t>
            </a:r>
          </a:p>
          <a:p>
            <a:pPr lvl="2"/>
            <a:r>
              <a:rPr lang="en-US" sz="1600" kern="0" dirty="0"/>
              <a:t>Total TUs:</a:t>
            </a:r>
          </a:p>
          <a:p>
            <a:pPr lvl="3"/>
            <a:r>
              <a:rPr lang="en-US" sz="1100" kern="0" dirty="0"/>
              <a:t>27 + 4 (reserved for maintenance)=31</a:t>
            </a:r>
          </a:p>
          <a:p>
            <a:pPr lvl="3"/>
            <a:r>
              <a:rPr lang="en-US" sz="1100" kern="0" dirty="0"/>
              <a:t>For RAN1#103-e, a total of 40 TUs is assumed</a:t>
            </a:r>
          </a:p>
          <a:p>
            <a:pPr lvl="4"/>
            <a:r>
              <a:rPr lang="en-US" sz="900" kern="0" dirty="0"/>
              <a:t>The 4 Rel-17 SIs are allocated with 4 TUs each, targeting for completion by Dec’2020</a:t>
            </a:r>
          </a:p>
          <a:p>
            <a:pPr lvl="4">
              <a:spcBef>
                <a:spcPct val="0"/>
              </a:spcBef>
              <a:defRPr/>
            </a:pPr>
            <a:r>
              <a:rPr lang="en-GB" altLang="ja-JP" sz="1000" dirty="0">
                <a:ea typeface="ＭＳ Ｐゴシック" panose="020B0600070205080204" pitchFamily="34" charset="-128"/>
              </a:rPr>
              <a:t>Meeting planning: staggering for different items</a:t>
            </a:r>
          </a:p>
          <a:p>
            <a:pPr lvl="5">
              <a:spcBef>
                <a:spcPct val="0"/>
              </a:spcBef>
              <a:defRPr/>
            </a:pPr>
            <a:r>
              <a:rPr lang="en-GB" altLang="ja-JP" sz="1200" dirty="0">
                <a:ea typeface="ＭＳ Ｐゴシック" panose="020B0600070205080204" pitchFamily="34" charset="-128"/>
              </a:rPr>
              <a:t>Rel-17 4 SIs: all the 3 weeks; Maintenance: primarily first 2 weeks; Other Rel-17 items: primarily last 2 weeks</a:t>
            </a:r>
          </a:p>
          <a:p>
            <a:pPr lvl="2">
              <a:spcBef>
                <a:spcPct val="0"/>
              </a:spcBef>
              <a:defRPr/>
            </a:pPr>
            <a:r>
              <a:rPr lang="en-GB" altLang="ja-JP" sz="1600" dirty="0">
                <a:ea typeface="ＭＳ Ｐゴシック" panose="020B0600070205080204" pitchFamily="34" charset="-128"/>
              </a:rPr>
              <a:t>The TU #s for Q2’21 are in </a:t>
            </a:r>
            <a:r>
              <a:rPr lang="en-GB" altLang="ja-JP" b="1" i="1" dirty="0">
                <a:solidFill>
                  <a:srgbClr val="FFFF00"/>
                </a:solidFill>
                <a:highlight>
                  <a:srgbClr val="C0C0C0"/>
                </a:highlight>
                <a:ea typeface="ＭＳ Ｐゴシック" panose="020B0600070205080204" pitchFamily="34" charset="-128"/>
              </a:rPr>
              <a:t>yellow </a:t>
            </a:r>
            <a:r>
              <a:rPr lang="en-GB" altLang="ja-JP" b="1" i="1" dirty="0" err="1">
                <a:solidFill>
                  <a:srgbClr val="FFFF00"/>
                </a:solidFill>
                <a:highlight>
                  <a:srgbClr val="C0C0C0"/>
                </a:highlight>
                <a:ea typeface="ＭＳ Ｐゴシック" panose="020B0600070205080204" pitchFamily="34" charset="-128"/>
              </a:rPr>
              <a:t>color</a:t>
            </a:r>
            <a:r>
              <a:rPr lang="en-GB" altLang="ja-JP" sz="1600" dirty="0">
                <a:ea typeface="ＭＳ Ｐゴシック" panose="020B0600070205080204" pitchFamily="34" charset="-128"/>
              </a:rPr>
              <a:t>, to be confirmed/refined in RAN#91-e</a:t>
            </a:r>
          </a:p>
          <a:p>
            <a:pPr lvl="2">
              <a:spcBef>
                <a:spcPct val="0"/>
              </a:spcBef>
              <a:defRPr/>
            </a:pPr>
            <a:r>
              <a:rPr lang="en-GB" altLang="ja-JP" sz="1600" dirty="0">
                <a:ea typeface="ＭＳ Ｐゴシック" panose="020B0600070205080204" pitchFamily="34" charset="-128"/>
              </a:rPr>
              <a:t>For Q4’20, also to start XR and NB-IoT/</a:t>
            </a:r>
            <a:r>
              <a:rPr lang="en-GB" altLang="ja-JP" sz="1600" dirty="0" err="1">
                <a:ea typeface="ＭＳ Ｐゴシック" panose="020B0600070205080204" pitchFamily="34" charset="-128"/>
              </a:rPr>
              <a:t>eMTC</a:t>
            </a:r>
            <a:r>
              <a:rPr lang="en-GB" altLang="ja-JP" sz="1600" dirty="0">
                <a:ea typeface="ＭＳ Ｐゴシック" panose="020B0600070205080204" pitchFamily="34" charset="-128"/>
              </a:rPr>
              <a:t> over NTN by email only (no GTW hours) </a:t>
            </a:r>
          </a:p>
          <a:p>
            <a:pPr lvl="3">
              <a:spcBef>
                <a:spcPct val="0"/>
              </a:spcBef>
              <a:defRPr/>
            </a:pPr>
            <a:r>
              <a:rPr lang="en-GB" altLang="ja-JP" sz="1100" dirty="0">
                <a:ea typeface="ＭＳ Ｐゴシック" panose="020B0600070205080204" pitchFamily="34" charset="-128"/>
              </a:rPr>
              <a:t>Detailed scope – see next slide</a:t>
            </a:r>
          </a:p>
          <a:p>
            <a:pPr lvl="1" hangingPunct="0"/>
            <a:endParaRPr lang="en-US" dirty="0"/>
          </a:p>
          <a:p>
            <a:pPr lvl="2"/>
            <a:endParaRPr lang="en-US" sz="1667" dirty="0"/>
          </a:p>
          <a:p>
            <a:pPr lvl="3" hangingPunct="0"/>
            <a:endParaRPr lang="en-US" dirty="0"/>
          </a:p>
        </p:txBody>
      </p:sp>
      <p:pic>
        <p:nvPicPr>
          <p:cNvPr id="4" name="Picture 3">
            <a:extLst>
              <a:ext uri="{FF2B5EF4-FFF2-40B4-BE49-F238E27FC236}">
                <a16:creationId xmlns:a16="http://schemas.microsoft.com/office/drawing/2014/main" id="{4BACF2E1-F2A2-4E08-A02F-5509F22B23F0}"/>
              </a:ext>
            </a:extLst>
          </p:cNvPr>
          <p:cNvPicPr>
            <a:picLocks noChangeAspect="1"/>
          </p:cNvPicPr>
          <p:nvPr/>
        </p:nvPicPr>
        <p:blipFill>
          <a:blip r:embed="rId4"/>
          <a:stretch>
            <a:fillRect/>
          </a:stretch>
        </p:blipFill>
        <p:spPr>
          <a:xfrm>
            <a:off x="5292725" y="1453698"/>
            <a:ext cx="6819900" cy="4429125"/>
          </a:xfrm>
          <a:prstGeom prst="rect">
            <a:avLst/>
          </a:prstGeom>
        </p:spPr>
      </p:pic>
    </p:spTree>
    <p:extLst>
      <p:ext uri="{BB962C8B-B14F-4D97-AF65-F5344CB8AC3E}">
        <p14:creationId xmlns:p14="http://schemas.microsoft.com/office/powerpoint/2010/main" val="3897795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2544" y="1292508"/>
            <a:ext cx="11603736" cy="5158925"/>
          </a:xfrm>
        </p:spPr>
        <p:txBody>
          <a:bodyPr/>
          <a:lstStyle/>
          <a:p>
            <a:pPr>
              <a:defRPr/>
            </a:pPr>
            <a:r>
              <a:rPr lang="en-GB" dirty="0"/>
              <a:t>No major updates for all Rel-17 SIs/WIs related to RAN1. Particularly:</a:t>
            </a:r>
          </a:p>
          <a:p>
            <a:pPr lvl="1">
              <a:defRPr/>
            </a:pPr>
            <a:r>
              <a:rPr lang="en-GB" dirty="0"/>
              <a:t>SI on </a:t>
            </a:r>
            <a:r>
              <a:rPr lang="en-US" dirty="0"/>
              <a:t>Support of Reduced Capability NR Devices was updated in </a:t>
            </a:r>
            <a:r>
              <a:rPr lang="en-US" dirty="0">
                <a:hlinkClick r:id="rId3"/>
              </a:rPr>
              <a:t>RP-201677</a:t>
            </a:r>
            <a:r>
              <a:rPr lang="en-US" dirty="0"/>
              <a:t> (editorial) </a:t>
            </a:r>
          </a:p>
          <a:p>
            <a:pPr lvl="1">
              <a:defRPr/>
            </a:pPr>
            <a:r>
              <a:rPr lang="en-GB" dirty="0"/>
              <a:t>SI </a:t>
            </a:r>
            <a:r>
              <a:rPr lang="en-US" dirty="0"/>
              <a:t>on NR Positioning Enhancements </a:t>
            </a:r>
            <a:r>
              <a:rPr lang="en-GB" dirty="0"/>
              <a:t>was updated in </a:t>
            </a:r>
            <a:r>
              <a:rPr lang="en-GB" u="sng" dirty="0">
                <a:hlinkClick r:id="rId4"/>
              </a:rPr>
              <a:t>RP-202094</a:t>
            </a:r>
            <a:endParaRPr lang="en-GB" sz="2400" u="sng" dirty="0"/>
          </a:p>
          <a:p>
            <a:pPr lvl="2">
              <a:defRPr/>
            </a:pPr>
            <a:r>
              <a:rPr lang="en-US" dirty="0"/>
              <a:t>NOTE 4:	Objective 2 is applicable to </a:t>
            </a:r>
            <a:r>
              <a:rPr lang="en-US" strike="sngStrike" dirty="0">
                <a:solidFill>
                  <a:srgbClr val="FF0000"/>
                </a:solidFill>
              </a:rPr>
              <a:t>both, RAT-dependent and RAT-independent</a:t>
            </a:r>
            <a:r>
              <a:rPr lang="en-US" dirty="0"/>
              <a:t> </a:t>
            </a:r>
            <a:r>
              <a:rPr lang="en-US" u="sng" dirty="0">
                <a:solidFill>
                  <a:srgbClr val="FF0000"/>
                </a:solidFill>
              </a:rPr>
              <a:t>GNSS</a:t>
            </a:r>
            <a:r>
              <a:rPr lang="en-US" dirty="0"/>
              <a:t> positioning methods</a:t>
            </a:r>
            <a:endParaRPr lang="en-GB" dirty="0"/>
          </a:p>
          <a:p>
            <a:pPr lvl="1">
              <a:defRPr/>
            </a:pPr>
            <a:r>
              <a:rPr lang="en-GB" dirty="0"/>
              <a:t>SI on </a:t>
            </a:r>
            <a:r>
              <a:rPr lang="en-US" dirty="0"/>
              <a:t>supporting NR from 52.6GHz to 71 GHz was updated in </a:t>
            </a:r>
            <a:r>
              <a:rPr lang="en-US" dirty="0">
                <a:hlinkClick r:id="rId5"/>
              </a:rPr>
              <a:t>RP-201838</a:t>
            </a:r>
            <a:r>
              <a:rPr lang="en-US" dirty="0"/>
              <a:t> (editorial) </a:t>
            </a:r>
          </a:p>
          <a:p>
            <a:pPr lvl="1">
              <a:defRPr/>
            </a:pPr>
            <a:r>
              <a:rPr lang="en-US" dirty="0"/>
              <a:t>WI on Further enhancements on MIMO for NR was updated in </a:t>
            </a:r>
            <a:r>
              <a:rPr lang="en-US" dirty="0">
                <a:hlinkClick r:id="rId6"/>
              </a:rPr>
              <a:t>RP-202024</a:t>
            </a:r>
            <a:r>
              <a:rPr lang="en-US" dirty="0"/>
              <a:t> (editorial)</a:t>
            </a:r>
          </a:p>
          <a:p>
            <a:pPr lvl="1">
              <a:defRPr/>
            </a:pPr>
            <a:r>
              <a:rPr lang="en-US" dirty="0">
                <a:sym typeface="Wingdings" panose="05000000000000000000" pitchFamily="2" charset="2"/>
              </a:rPr>
              <a:t>WI on NR </a:t>
            </a:r>
            <a:r>
              <a:rPr lang="en-US" dirty="0" err="1">
                <a:sym typeface="Wingdings" panose="05000000000000000000" pitchFamily="2" charset="2"/>
              </a:rPr>
              <a:t>Sidelink</a:t>
            </a:r>
            <a:r>
              <a:rPr lang="en-US" dirty="0">
                <a:sym typeface="Wingdings" panose="05000000000000000000" pitchFamily="2" charset="2"/>
              </a:rPr>
              <a:t> Enhancements was updated in </a:t>
            </a:r>
            <a:r>
              <a:rPr lang="en-GB" u="sng" dirty="0">
                <a:hlinkClick r:id="rId7"/>
              </a:rPr>
              <a:t>RP-201516</a:t>
            </a:r>
            <a:r>
              <a:rPr lang="en-GB" u="sng" dirty="0"/>
              <a:t> (editorial)</a:t>
            </a:r>
          </a:p>
          <a:p>
            <a:pPr>
              <a:defRPr/>
            </a:pPr>
            <a:r>
              <a:rPr lang="en-US" dirty="0"/>
              <a:t>Newly approved RAN4-led WI in </a:t>
            </a:r>
            <a:r>
              <a:rPr lang="en-US" dirty="0">
                <a:hlinkClick r:id="rId8"/>
              </a:rPr>
              <a:t>RP-202044</a:t>
            </a:r>
            <a:r>
              <a:rPr lang="en-US" dirty="0"/>
              <a:t>, which has the following RAN1 impact:</a:t>
            </a:r>
          </a:p>
          <a:p>
            <a:pPr lvl="1" hangingPunct="0">
              <a:spcBef>
                <a:spcPts val="0"/>
              </a:spcBef>
              <a:spcAft>
                <a:spcPts val="900"/>
              </a:spcAft>
              <a:buFont typeface="Symbol" panose="05050102010706020507" pitchFamily="18" charset="2"/>
              <a:buChar char=""/>
            </a:pPr>
            <a:r>
              <a:rPr lang="en-GB" i="1" dirty="0"/>
              <a:t>Specify high order modulation for PDSCH [RAN1]</a:t>
            </a:r>
            <a:endParaRPr lang="en-US" i="1" dirty="0"/>
          </a:p>
          <a:p>
            <a:pPr lvl="2" indent="-285750" hangingPunct="0">
              <a:spcBef>
                <a:spcPts val="0"/>
              </a:spcBef>
              <a:spcAft>
                <a:spcPts val="900"/>
              </a:spcAft>
              <a:buFont typeface="Courier New" panose="02070309020205020404" pitchFamily="49" charset="0"/>
              <a:buChar char="o"/>
            </a:pPr>
            <a:r>
              <a:rPr lang="en-GB" i="1" dirty="0"/>
              <a:t>Specify 1024QAM constellation as specified in E-UTRA for DL PDSCH</a:t>
            </a:r>
            <a:endParaRPr lang="en-US" i="1" dirty="0"/>
          </a:p>
          <a:p>
            <a:pPr lvl="2" indent="-285750" hangingPunct="0">
              <a:spcBef>
                <a:spcPts val="0"/>
              </a:spcBef>
              <a:spcAft>
                <a:spcPts val="900"/>
              </a:spcAft>
              <a:buFont typeface="Courier New" panose="02070309020205020404" pitchFamily="49" charset="0"/>
              <a:buChar char="o"/>
            </a:pPr>
            <a:r>
              <a:rPr lang="en-GB" i="1" dirty="0"/>
              <a:t>Specify corresponding MCS table with 1024QAM entries as defined in E-UTRA</a:t>
            </a:r>
            <a:endParaRPr lang="en-US" i="1" dirty="0"/>
          </a:p>
          <a:p>
            <a:pPr marL="1428750" lvl="3" indent="-228600">
              <a:spcBef>
                <a:spcPts val="0"/>
              </a:spcBef>
              <a:spcAft>
                <a:spcPts val="600"/>
              </a:spcAft>
              <a:buFont typeface="Wingdings" panose="05000000000000000000" pitchFamily="2" charset="2"/>
              <a:buChar char=""/>
            </a:pPr>
            <a:r>
              <a:rPr lang="en-GB" i="1" dirty="0"/>
              <a:t>Note: DCI overhead for MCS indication should be the same as in Rel-15  </a:t>
            </a:r>
            <a:endParaRPr lang="en-US" i="1" dirty="0"/>
          </a:p>
          <a:p>
            <a:pPr lvl="2" indent="-285750" hangingPunct="0">
              <a:spcBef>
                <a:spcPts val="0"/>
              </a:spcBef>
              <a:spcAft>
                <a:spcPts val="900"/>
              </a:spcAft>
              <a:buFont typeface="Courier New" panose="02070309020205020404" pitchFamily="49" charset="0"/>
              <a:buChar char="o"/>
            </a:pPr>
            <a:r>
              <a:rPr lang="en-GB" i="1" dirty="0"/>
              <a:t>Specify corresponding CQI feedback with 1024QAM entries as defined in E-UTRA</a:t>
            </a:r>
            <a:endParaRPr lang="en-US" i="1" dirty="0"/>
          </a:p>
          <a:p>
            <a:pPr>
              <a:defRPr/>
            </a:pPr>
            <a:endParaRPr lang="en-US" sz="2800" dirty="0">
              <a:sym typeface="Wingdings" panose="05000000000000000000" pitchFamily="2" charset="2"/>
            </a:endParaRPr>
          </a:p>
        </p:txBody>
      </p:sp>
      <p:sp>
        <p:nvSpPr>
          <p:cNvPr id="3" name="Title 2"/>
          <p:cNvSpPr>
            <a:spLocks noGrp="1"/>
          </p:cNvSpPr>
          <p:nvPr>
            <p:ph type="title"/>
          </p:nvPr>
        </p:nvSpPr>
        <p:spPr/>
        <p:txBody>
          <a:bodyPr/>
          <a:lstStyle/>
          <a:p>
            <a:r>
              <a:rPr lang="en-US" dirty="0"/>
              <a:t>Updated Rel-17 SIs/WIs (with RAN1 involvement)</a:t>
            </a:r>
          </a:p>
        </p:txBody>
      </p:sp>
    </p:spTree>
    <p:extLst>
      <p:ext uri="{BB962C8B-B14F-4D97-AF65-F5344CB8AC3E}">
        <p14:creationId xmlns:p14="http://schemas.microsoft.com/office/powerpoint/2010/main" val="1739961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313593"/>
            <a:ext cx="11603736" cy="5158925"/>
          </a:xfrm>
        </p:spPr>
        <p:txBody>
          <a:bodyPr/>
          <a:lstStyle/>
          <a:p>
            <a:pPr>
              <a:defRPr/>
            </a:pPr>
            <a:r>
              <a:rPr lang="en-GB" dirty="0"/>
              <a:t>Regarding UE features as summarized in </a:t>
            </a:r>
            <a:r>
              <a:rPr lang="en-GB" dirty="0">
                <a:hlinkClick r:id="rId3"/>
              </a:rPr>
              <a:t>RP-202045</a:t>
            </a:r>
            <a:r>
              <a:rPr lang="en-GB" dirty="0"/>
              <a:t>, the following was concluded:</a:t>
            </a:r>
          </a:p>
          <a:p>
            <a:pPr lvl="1">
              <a:lnSpc>
                <a:spcPct val="107000"/>
              </a:lnSpc>
              <a:spcBef>
                <a:spcPts val="0"/>
              </a:spcBef>
              <a:buFont typeface="Arial" panose="020B0604020202020204" pitchFamily="34" charset="0"/>
              <a:buChar char="•"/>
              <a:tabLst>
                <a:tab pos="755650" algn="l"/>
              </a:tabLst>
            </a:pPr>
            <a:r>
              <a:rPr lang="en-GB" sz="1800" dirty="0"/>
              <a:t>Discuss feature by feature the applicability of the features developed for unlicensed to licensed.</a:t>
            </a:r>
            <a:endParaRPr lang="en-US" sz="1800" dirty="0"/>
          </a:p>
          <a:p>
            <a:pPr lvl="1">
              <a:lnSpc>
                <a:spcPct val="107000"/>
              </a:lnSpc>
              <a:spcBef>
                <a:spcPts val="0"/>
              </a:spcBef>
              <a:buFont typeface="Arial" panose="020B0604020202020204" pitchFamily="34" charset="0"/>
              <a:buChar char="•"/>
              <a:tabLst>
                <a:tab pos="755650" algn="l"/>
              </a:tabLst>
            </a:pPr>
            <a:r>
              <a:rPr lang="en-GB" sz="1800" dirty="0"/>
              <a:t>All features developed under a WI not specifically targeting unlicensed operation are assumed to be applicable to unlicensed operation. (For a feature developed for a specific frequency range, then this assumption applies within that frequency range) . Exceptions where some of these features are proposed to be not applicable to unlicensed may be discussed case by case based on company input that describes how the feature is impacted by operation in unlicensed bands.</a:t>
            </a:r>
            <a:endParaRPr lang="en-US" sz="1800" dirty="0"/>
          </a:p>
          <a:p>
            <a:pPr lvl="1">
              <a:lnSpc>
                <a:spcPct val="107000"/>
              </a:lnSpc>
              <a:spcBef>
                <a:spcPts val="0"/>
              </a:spcBef>
              <a:buFont typeface="Arial" panose="020B0604020202020204" pitchFamily="34" charset="0"/>
              <a:buChar char="•"/>
              <a:tabLst>
                <a:tab pos="755650" algn="l"/>
              </a:tabLst>
            </a:pPr>
            <a:r>
              <a:rPr lang="en-GB" sz="1800" dirty="0"/>
              <a:t>For features (including Rel-15 features) that are applicable to both licensed and unlicensed operation, it may be discussed case by case based on company input whether to introduce licensed/unlicensed differentiation in the UE capability signalling. The company input must describe how the feature is impacted by operation in unlicensed bands, and why licensed/unlicensed differentiation is justified. If licensed/unlicensed differentiation is agreed to be applicable for Rel-15 features, the additional capability signalling if needed is introduced from Rel-16</a:t>
            </a:r>
          </a:p>
          <a:p>
            <a:pPr lvl="1">
              <a:lnSpc>
                <a:spcPct val="107000"/>
              </a:lnSpc>
              <a:spcBef>
                <a:spcPts val="0"/>
              </a:spcBef>
              <a:buFont typeface="Arial" panose="020B0604020202020204" pitchFamily="34" charset="0"/>
              <a:buChar char="•"/>
              <a:tabLst>
                <a:tab pos="755650" algn="l"/>
              </a:tabLst>
            </a:pPr>
            <a:r>
              <a:rPr lang="en-US" sz="1800" dirty="0"/>
              <a:t>Regarding RP-201768, the discussion of this topic should take place within RAN1. No further discussion will take place in RAN#89e.</a:t>
            </a:r>
          </a:p>
          <a:p>
            <a:pPr lvl="1">
              <a:lnSpc>
                <a:spcPct val="107000"/>
              </a:lnSpc>
              <a:spcBef>
                <a:spcPts val="0"/>
              </a:spcBef>
              <a:buFont typeface="Arial" panose="020B0604020202020204" pitchFamily="34" charset="0"/>
              <a:buChar char="•"/>
              <a:tabLst>
                <a:tab pos="755650" algn="l"/>
              </a:tabLst>
            </a:pPr>
            <a:r>
              <a:rPr lang="en-US" sz="1800" dirty="0"/>
              <a:t>Regarding RP-201877: Introduce a new FG "Out-of-order CBG-based re-transmission(s) with cancelled initial PUSCH transmission". Details are to be </a:t>
            </a:r>
            <a:r>
              <a:rPr lang="en-US" sz="1800" dirty="0" err="1"/>
              <a:t>finalised</a:t>
            </a:r>
            <a:r>
              <a:rPr lang="en-US" sz="1800" dirty="0"/>
              <a:t> by RAN1 and RAN2.</a:t>
            </a:r>
          </a:p>
          <a:p>
            <a:pPr lvl="1">
              <a:lnSpc>
                <a:spcPct val="107000"/>
              </a:lnSpc>
              <a:spcBef>
                <a:spcPts val="0"/>
              </a:spcBef>
              <a:buFont typeface="Arial" panose="020B0604020202020204" pitchFamily="34" charset="0"/>
              <a:buChar char="•"/>
              <a:tabLst>
                <a:tab pos="755650" algn="l"/>
              </a:tabLst>
            </a:pPr>
            <a:endParaRPr lang="en-US" sz="1800" dirty="0"/>
          </a:p>
          <a:p>
            <a:pPr lvl="1">
              <a:buFont typeface="Arial" panose="020B0604020202020204" pitchFamily="34" charset="0"/>
              <a:buChar char="•"/>
              <a:defRPr/>
            </a:pPr>
            <a:endParaRPr lang="en-GB" sz="2400" dirty="0"/>
          </a:p>
          <a:p>
            <a:pPr lvl="1">
              <a:defRPr/>
            </a:pPr>
            <a:endParaRPr lang="en-GB" sz="2400" u="sng" dirty="0"/>
          </a:p>
        </p:txBody>
      </p:sp>
      <p:sp>
        <p:nvSpPr>
          <p:cNvPr id="3" name="Title 2"/>
          <p:cNvSpPr>
            <a:spLocks noGrp="1"/>
          </p:cNvSpPr>
          <p:nvPr>
            <p:ph type="title"/>
          </p:nvPr>
        </p:nvSpPr>
        <p:spPr/>
        <p:txBody>
          <a:bodyPr/>
          <a:lstStyle/>
          <a:p>
            <a:r>
              <a:rPr lang="en-US" dirty="0"/>
              <a:t>Others</a:t>
            </a:r>
          </a:p>
        </p:txBody>
      </p:sp>
    </p:spTree>
    <p:extLst>
      <p:ext uri="{BB962C8B-B14F-4D97-AF65-F5344CB8AC3E}">
        <p14:creationId xmlns:p14="http://schemas.microsoft.com/office/powerpoint/2010/main" val="3377256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350836"/>
            <a:ext cx="11603736" cy="5158925"/>
          </a:xfrm>
        </p:spPr>
        <p:txBody>
          <a:bodyPr/>
          <a:lstStyle/>
          <a:p>
            <a:pPr>
              <a:defRPr/>
            </a:pPr>
            <a:r>
              <a:rPr lang="en-US" dirty="0"/>
              <a:t>Email discussion on 8 SSBs was summarized in </a:t>
            </a:r>
            <a:r>
              <a:rPr lang="en-US" dirty="0">
                <a:hlinkClick r:id="rId3"/>
              </a:rPr>
              <a:t>RP-202078</a:t>
            </a:r>
            <a:r>
              <a:rPr lang="en-US" dirty="0"/>
              <a:t> with CRs in </a:t>
            </a:r>
            <a:r>
              <a:rPr lang="en-US" dirty="0">
                <a:hlinkClick r:id="rId4"/>
              </a:rPr>
              <a:t>RP-202014</a:t>
            </a:r>
            <a:r>
              <a:rPr lang="en-US" dirty="0"/>
              <a:t> &amp; </a:t>
            </a:r>
            <a:r>
              <a:rPr lang="en-US" dirty="0">
                <a:hlinkClick r:id="rId5"/>
              </a:rPr>
              <a:t>RP-202015</a:t>
            </a:r>
            <a:endParaRPr lang="en-US" dirty="0"/>
          </a:p>
          <a:p>
            <a:pPr>
              <a:defRPr/>
            </a:pPr>
            <a:r>
              <a:rPr lang="en-US" dirty="0"/>
              <a:t>Email discussion on DC location reporting UL-CA was summarized in </a:t>
            </a:r>
            <a:r>
              <a:rPr lang="en-US" dirty="0">
                <a:hlinkClick r:id="rId6"/>
              </a:rPr>
              <a:t>RP-202018</a:t>
            </a:r>
            <a:r>
              <a:rPr lang="en-US" dirty="0"/>
              <a:t>, which concluded that a mechanism of DC location reporting for intra-band UL CA should be specified in Rel-16 </a:t>
            </a:r>
          </a:p>
          <a:p>
            <a:pPr lvl="1">
              <a:spcBef>
                <a:spcPts val="0"/>
              </a:spcBef>
              <a:buFont typeface="Wingdings" panose="05000000000000000000" pitchFamily="2" charset="2"/>
              <a:buChar char=""/>
            </a:pPr>
            <a:r>
              <a:rPr lang="en-GB" dirty="0"/>
              <a:t>RAN2 is tasked to provide at least one RAN2-based signalling solution for FR1 to RAN#90, and consider applicability of the solution to more than 2 UL CCs and/or FR2 (including forward compatibility)</a:t>
            </a:r>
            <a:endParaRPr lang="en-US" dirty="0"/>
          </a:p>
          <a:p>
            <a:pPr lvl="1">
              <a:spcBef>
                <a:spcPts val="0"/>
              </a:spcBef>
              <a:buFont typeface="Wingdings" panose="05000000000000000000" pitchFamily="2" charset="2"/>
              <a:buChar char=""/>
            </a:pPr>
            <a:r>
              <a:rPr lang="en-GB" dirty="0"/>
              <a:t>Other solutions are not precluded and can be discussed in RAN1, RAN2 and RAN4. Selection between solutions can be discussed at RAN#90 or later (if possible).</a:t>
            </a:r>
            <a:endParaRPr lang="en-US" dirty="0"/>
          </a:p>
          <a:p>
            <a:pPr>
              <a:defRPr/>
            </a:pPr>
            <a:r>
              <a:rPr lang="en-US" dirty="0"/>
              <a:t>Regarding handling Rel-16 completion and stability (as summarized in </a:t>
            </a:r>
            <a:r>
              <a:rPr lang="en-US" dirty="0">
                <a:hlinkClick r:id="rId7"/>
              </a:rPr>
              <a:t>RP-202109</a:t>
            </a:r>
            <a:r>
              <a:rPr lang="en-US" dirty="0"/>
              <a:t>), the following was concluded:</a:t>
            </a:r>
          </a:p>
          <a:p>
            <a:pPr lvl="1" fontAlgn="base">
              <a:spcBef>
                <a:spcPts val="0"/>
              </a:spcBef>
              <a:buSzPts val="1000"/>
              <a:buFont typeface="Wingdings" panose="05000000000000000000" pitchFamily="2" charset="2"/>
              <a:buChar char=""/>
              <a:tabLst>
                <a:tab pos="457200" algn="l"/>
              </a:tabLst>
            </a:pPr>
            <a:r>
              <a:rPr lang="en-US" dirty="0"/>
              <a:t>On the 38.331 specification webpage, add “A UE or network vendor wishing to support Rel-16 must use version 16.2.0 or later of TS 38.331”.  </a:t>
            </a:r>
          </a:p>
          <a:p>
            <a:pPr lvl="1" fontAlgn="base">
              <a:spcBef>
                <a:spcPts val="0"/>
              </a:spcBef>
              <a:buSzPts val="1000"/>
              <a:buFont typeface="Wingdings" panose="05000000000000000000" pitchFamily="2" charset="2"/>
              <a:buChar char=""/>
              <a:tabLst>
                <a:tab pos="457200" algn="l"/>
              </a:tabLst>
            </a:pPr>
            <a:r>
              <a:rPr lang="en-US" dirty="0"/>
              <a:t>On the 36.331 specification webpage, add “A UE or network vendor wishing to support Rel-16 must use version 16.2.0 or later of TS 36.331” </a:t>
            </a:r>
          </a:p>
          <a:p>
            <a:pPr lvl="1">
              <a:lnSpc>
                <a:spcPct val="107000"/>
              </a:lnSpc>
              <a:spcBef>
                <a:spcPts val="0"/>
              </a:spcBef>
              <a:buFont typeface="Arial" panose="020B0604020202020204" pitchFamily="34" charset="0"/>
              <a:buChar char="•"/>
              <a:tabLst>
                <a:tab pos="755650" algn="l"/>
              </a:tabLst>
            </a:pPr>
            <a:endParaRPr lang="en-US" sz="1800" dirty="0"/>
          </a:p>
          <a:p>
            <a:pPr lvl="1">
              <a:buFont typeface="Arial" panose="020B0604020202020204" pitchFamily="34" charset="0"/>
              <a:buChar char="•"/>
              <a:defRPr/>
            </a:pPr>
            <a:endParaRPr lang="en-GB" sz="2400" dirty="0"/>
          </a:p>
          <a:p>
            <a:pPr lvl="1">
              <a:defRPr/>
            </a:pPr>
            <a:endParaRPr lang="en-GB" sz="2400" u="sng" dirty="0"/>
          </a:p>
        </p:txBody>
      </p:sp>
      <p:sp>
        <p:nvSpPr>
          <p:cNvPr id="3" name="Title 2"/>
          <p:cNvSpPr>
            <a:spLocks noGrp="1"/>
          </p:cNvSpPr>
          <p:nvPr>
            <p:ph type="title"/>
          </p:nvPr>
        </p:nvSpPr>
        <p:spPr/>
        <p:txBody>
          <a:bodyPr/>
          <a:lstStyle/>
          <a:p>
            <a:r>
              <a:rPr lang="en-US" dirty="0"/>
              <a:t>Others – Cont’d</a:t>
            </a:r>
          </a:p>
        </p:txBody>
      </p:sp>
    </p:spTree>
    <p:extLst>
      <p:ext uri="{BB962C8B-B14F-4D97-AF65-F5344CB8AC3E}">
        <p14:creationId xmlns:p14="http://schemas.microsoft.com/office/powerpoint/2010/main" val="16715740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350836"/>
            <a:ext cx="11603736" cy="5158925"/>
          </a:xfrm>
        </p:spPr>
        <p:txBody>
          <a:bodyPr/>
          <a:lstStyle/>
          <a:p>
            <a:pPr>
              <a:defRPr/>
            </a:pPr>
            <a:r>
              <a:rPr lang="en-US" dirty="0"/>
              <a:t>Regarding 5G-ACIA &amp; IIOT characterization:</a:t>
            </a:r>
          </a:p>
          <a:p>
            <a:pPr lvl="1">
              <a:defRPr/>
            </a:pPr>
            <a:r>
              <a:rPr lang="en-US" dirty="0"/>
              <a:t>Reply LS to 5G-ACIA approved in </a:t>
            </a:r>
            <a:r>
              <a:rPr lang="en-US" dirty="0">
                <a:hlinkClick r:id="rId3"/>
              </a:rPr>
              <a:t>RP-202097</a:t>
            </a:r>
            <a:endParaRPr lang="en-US" dirty="0"/>
          </a:p>
          <a:p>
            <a:pPr lvl="1">
              <a:defRPr/>
            </a:pPr>
            <a:r>
              <a:rPr lang="en-US" dirty="0"/>
              <a:t>Way forward endorsed in </a:t>
            </a:r>
            <a:r>
              <a:rPr lang="en-US" dirty="0">
                <a:hlinkClick r:id="rId4"/>
              </a:rPr>
              <a:t>RP-202069</a:t>
            </a:r>
            <a:endParaRPr lang="en-US" dirty="0"/>
          </a:p>
          <a:p>
            <a:pPr lvl="3"/>
            <a:r>
              <a:rPr lang="en-US" sz="1400" dirty="0">
                <a:latin typeface="Arial" panose="020B0604020202020204" pitchFamily="34" charset="0"/>
                <a:cs typeface="Arial" panose="020B0604020202020204" pitchFamily="34" charset="0"/>
              </a:rPr>
              <a:t>Start an offline email-based activity to provide evaluation results for 5G-ACIA</a:t>
            </a:r>
          </a:p>
          <a:p>
            <a:pPr lvl="3"/>
            <a:r>
              <a:rPr lang="en-US" sz="1400" dirty="0">
                <a:latin typeface="Arial" panose="020B0604020202020204" pitchFamily="34" charset="0"/>
                <a:cs typeface="Arial" panose="020B0604020202020204" pitchFamily="34" charset="0"/>
              </a:rPr>
              <a:t>One company volunteers as moderator </a:t>
            </a:r>
          </a:p>
          <a:p>
            <a:pPr lvl="4"/>
            <a:r>
              <a:rPr lang="en-US" sz="1200" dirty="0">
                <a:latin typeface="Arial" panose="020B0604020202020204" pitchFamily="34" charset="0"/>
                <a:cs typeface="Arial" panose="020B0604020202020204" pitchFamily="34" charset="0"/>
              </a:rPr>
              <a:t>Proposes a work plan to follow</a:t>
            </a:r>
          </a:p>
          <a:p>
            <a:pPr lvl="4"/>
            <a:r>
              <a:rPr lang="en-US" sz="1200" dirty="0">
                <a:latin typeface="Arial" panose="020B0604020202020204" pitchFamily="34" charset="0"/>
                <a:cs typeface="Arial" panose="020B0604020202020204" pitchFamily="34" charset="0"/>
              </a:rPr>
              <a:t>Ericsson is willing do this</a:t>
            </a:r>
          </a:p>
          <a:p>
            <a:pPr lvl="3"/>
            <a:r>
              <a:rPr lang="en-US" sz="1400" dirty="0">
                <a:latin typeface="Arial" panose="020B0604020202020204" pitchFamily="34" charset="0"/>
                <a:cs typeface="Arial" panose="020B0604020202020204" pitchFamily="34" charset="0"/>
              </a:rPr>
              <a:t>Discussions are on the RAN1_NR reflector </a:t>
            </a:r>
          </a:p>
          <a:p>
            <a:pPr lvl="4"/>
            <a:r>
              <a:rPr lang="en-US" sz="1200" dirty="0">
                <a:latin typeface="Arial" panose="020B0604020202020204" pitchFamily="34" charset="0"/>
                <a:cs typeface="Arial" panose="020B0604020202020204" pitchFamily="34" charset="0"/>
              </a:rPr>
              <a:t>Email activity only during short periods (&lt; week) distributed across the time allocated to the activity </a:t>
            </a:r>
          </a:p>
          <a:p>
            <a:pPr lvl="4"/>
            <a:r>
              <a:rPr lang="en-US" sz="1200" dirty="0">
                <a:latin typeface="Arial" panose="020B0604020202020204" pitchFamily="34" charset="0"/>
                <a:cs typeface="Arial" panose="020B0604020202020204" pitchFamily="34" charset="0"/>
              </a:rPr>
              <a:t>No email activity in weeks before/during/after RAN1 meetings or RAN defined inactive periods</a:t>
            </a:r>
          </a:p>
          <a:p>
            <a:pPr lvl="4"/>
            <a:r>
              <a:rPr lang="en-US" sz="1200" dirty="0">
                <a:latin typeface="Arial" panose="020B0604020202020204" pitchFamily="34" charset="0"/>
                <a:cs typeface="Arial" panose="020B0604020202020204" pitchFamily="34" charset="0"/>
              </a:rPr>
              <a:t>All companies should strive to limit email activity as much as possible</a:t>
            </a:r>
          </a:p>
          <a:p>
            <a:pPr lvl="4"/>
            <a:r>
              <a:rPr lang="en-US" sz="1200" dirty="0">
                <a:latin typeface="Arial" panose="020B0604020202020204" pitchFamily="34" charset="0"/>
                <a:cs typeface="Arial" panose="020B0604020202020204" pitchFamily="34" charset="0"/>
              </a:rPr>
              <a:t>Outcome of the offline discussion will directly go to RAN without need for discussion in RAN1 nor need for LS from RAN1 to RAN</a:t>
            </a:r>
          </a:p>
          <a:p>
            <a:pPr lvl="3"/>
            <a:r>
              <a:rPr lang="en-US" sz="1400" dirty="0">
                <a:latin typeface="Arial" panose="020B0604020202020204" pitchFamily="34" charset="0"/>
                <a:cs typeface="Arial" panose="020B0604020202020204" pitchFamily="34" charset="0"/>
              </a:rPr>
              <a:t>Target completion by RAN#91</a:t>
            </a:r>
          </a:p>
          <a:p>
            <a:pPr lvl="3"/>
            <a:r>
              <a:rPr lang="en-US" sz="1400" dirty="0">
                <a:latin typeface="Arial" panose="020B0604020202020204" pitchFamily="34" charset="0"/>
                <a:cs typeface="Arial" panose="020B0604020202020204" pitchFamily="34" charset="0"/>
              </a:rPr>
              <a:t>At RAN#91, RAN will decide on a response LS to 5G-ACIA</a:t>
            </a:r>
          </a:p>
          <a:p>
            <a:pPr>
              <a:defRPr/>
            </a:pPr>
            <a:r>
              <a:rPr lang="en-US" dirty="0"/>
              <a:t>Handling of overlapped objectives was summarized in </a:t>
            </a:r>
            <a:r>
              <a:rPr lang="en-US" dirty="0">
                <a:hlinkClick r:id="rId5"/>
              </a:rPr>
              <a:t>RP-202110</a:t>
            </a:r>
            <a:r>
              <a:rPr lang="en-US" dirty="0"/>
              <a:t>, which concluded:</a:t>
            </a:r>
          </a:p>
          <a:p>
            <a:pPr lvl="1">
              <a:defRPr/>
            </a:pPr>
            <a:r>
              <a:rPr lang="en-US" dirty="0"/>
              <a:t>Handling of overlapped objectives involving Rel-17 </a:t>
            </a:r>
            <a:r>
              <a:rPr lang="en-US" dirty="0" err="1"/>
              <a:t>feMIMO</a:t>
            </a:r>
            <a:r>
              <a:rPr lang="en-US" dirty="0"/>
              <a:t>, Rel-17 </a:t>
            </a:r>
            <a:r>
              <a:rPr lang="en-US" dirty="0" err="1"/>
              <a:t>IIoT</a:t>
            </a:r>
            <a:r>
              <a:rPr lang="en-US" dirty="0"/>
              <a:t>/URLLC and Rel-17 Coverage Enhancements is to be discussed in RAN#90-e.</a:t>
            </a:r>
          </a:p>
          <a:p>
            <a:pPr lvl="2">
              <a:defRPr/>
            </a:pPr>
            <a:r>
              <a:rPr lang="en-US" dirty="0"/>
              <a:t>Note: discussion in RAN1#103-e for each of the above items is based on the respective WID or SID. In particular, PUCCH aspects under </a:t>
            </a:r>
            <a:r>
              <a:rPr lang="en-US" dirty="0" err="1"/>
              <a:t>feMIMO</a:t>
            </a:r>
            <a:r>
              <a:rPr lang="en-US" dirty="0"/>
              <a:t> should focus on multi-TRP only.</a:t>
            </a:r>
          </a:p>
          <a:p>
            <a:pPr lvl="1">
              <a:defRPr/>
            </a:pPr>
            <a:endParaRPr lang="en-US" dirty="0"/>
          </a:p>
          <a:p>
            <a:pPr>
              <a:defRPr/>
            </a:pPr>
            <a:endParaRPr lang="en-US" sz="2000" dirty="0"/>
          </a:p>
          <a:p>
            <a:pPr lvl="1">
              <a:lnSpc>
                <a:spcPct val="107000"/>
              </a:lnSpc>
              <a:spcBef>
                <a:spcPts val="0"/>
              </a:spcBef>
              <a:buFont typeface="Arial" panose="020B0604020202020204" pitchFamily="34" charset="0"/>
              <a:buChar char="•"/>
              <a:tabLst>
                <a:tab pos="755650" algn="l"/>
              </a:tabLst>
            </a:pPr>
            <a:endParaRPr lang="en-US" sz="1800" dirty="0"/>
          </a:p>
          <a:p>
            <a:pPr lvl="1">
              <a:buFont typeface="Arial" panose="020B0604020202020204" pitchFamily="34" charset="0"/>
              <a:buChar char="•"/>
              <a:defRPr/>
            </a:pPr>
            <a:endParaRPr lang="en-GB" sz="2400" dirty="0"/>
          </a:p>
          <a:p>
            <a:pPr lvl="1">
              <a:defRPr/>
            </a:pPr>
            <a:endParaRPr lang="en-GB" sz="2400" u="sng" dirty="0"/>
          </a:p>
        </p:txBody>
      </p:sp>
      <p:sp>
        <p:nvSpPr>
          <p:cNvPr id="3" name="Title 2"/>
          <p:cNvSpPr>
            <a:spLocks noGrp="1"/>
          </p:cNvSpPr>
          <p:nvPr>
            <p:ph type="title"/>
          </p:nvPr>
        </p:nvSpPr>
        <p:spPr/>
        <p:txBody>
          <a:bodyPr/>
          <a:lstStyle/>
          <a:p>
            <a:r>
              <a:rPr lang="en-US" dirty="0"/>
              <a:t>Others – Cont’d</a:t>
            </a:r>
          </a:p>
        </p:txBody>
      </p:sp>
    </p:spTree>
    <p:extLst>
      <p:ext uri="{BB962C8B-B14F-4D97-AF65-F5344CB8AC3E}">
        <p14:creationId xmlns:p14="http://schemas.microsoft.com/office/powerpoint/2010/main" val="2028316904"/>
      </p:ext>
    </p:extLst>
  </p:cSld>
  <p:clrMapOvr>
    <a:masterClrMapping/>
  </p:clrMapOvr>
</p:sld>
</file>

<file path=ppt/theme/theme1.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Qualcomm_Template_Standard</Template>
  <TotalTime>41889</TotalTime>
  <Words>1303</Words>
  <Application>Microsoft Office PowerPoint</Application>
  <PresentationFormat>Custom</PresentationFormat>
  <Paragraphs>101</Paragraphs>
  <Slides>8</Slides>
  <Notes>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Arial</vt:lpstr>
      <vt:lpstr>Calibre Regular</vt:lpstr>
      <vt:lpstr>Calibre Semibold</vt:lpstr>
      <vt:lpstr>Courier New</vt:lpstr>
      <vt:lpstr>Qualcomm Office Regular</vt:lpstr>
      <vt:lpstr>Qualcomm Regular</vt:lpstr>
      <vt:lpstr>Symbol</vt:lpstr>
      <vt:lpstr>Times</vt:lpstr>
      <vt:lpstr>Wingdings</vt:lpstr>
      <vt:lpstr>Qualcomm_Template_Standard</vt:lpstr>
      <vt:lpstr>PowerPoint Presentation</vt:lpstr>
      <vt:lpstr>LTE and NR CRs</vt:lpstr>
      <vt:lpstr>Rel-17 Schedule, e-Meetings and TU management</vt:lpstr>
      <vt:lpstr>Rel-17 Schedule, e-Meetings and TU management – Cont’d</vt:lpstr>
      <vt:lpstr>Updated Rel-17 SIs/WIs (with RAN1 involvement)</vt:lpstr>
      <vt:lpstr>Others</vt:lpstr>
      <vt:lpstr>Others – Cont’d</vt:lpstr>
      <vt:lpstr>Others – Cont’d</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MCC:CR0123</cp:lastModifiedBy>
  <cp:revision>1537</cp:revision>
  <cp:lastPrinted>2013-04-02T21:48:58Z</cp:lastPrinted>
  <dcterms:created xsi:type="dcterms:W3CDTF">2013-03-06T00:13:51Z</dcterms:created>
  <dcterms:modified xsi:type="dcterms:W3CDTF">2020-10-08T16:34:31Z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861483511</vt:i4>
  </property>
  <property fmtid="{D5CDD505-2E9C-101B-9397-08002B2CF9AE}" pid="3" name="_NewReviewCycle">
    <vt:lpwstr/>
  </property>
  <property fmtid="{D5CDD505-2E9C-101B-9397-08002B2CF9AE}" pid="4" name="_EmailSubject">
    <vt:lpwstr>Slides for China Trip</vt:lpwstr>
  </property>
  <property fmtid="{D5CDD505-2E9C-101B-9397-08002B2CF9AE}" pid="5" name="_AuthorEmail">
    <vt:lpwstr>albertor@qti.qualcomm.com</vt:lpwstr>
  </property>
  <property fmtid="{D5CDD505-2E9C-101B-9397-08002B2CF9AE}" pid="6" name="_AuthorEmailDisplayName">
    <vt:lpwstr>Rico Alvarino, Alberto</vt:lpwstr>
  </property>
  <property fmtid="{D5CDD505-2E9C-101B-9397-08002B2CF9AE}" pid="7" name="_PreviousAdHocReviewCycleID">
    <vt:i4>-1620110446</vt:i4>
  </property>
</Properties>
</file>