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583" y="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7E2F9-B7BF-43A6-A094-3C9FFE1749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F3B480-F8E6-446E-874A-80A9BEAB1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D6ECD6-1E54-467D-98C2-8B354D71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19928D-7578-4E38-A019-72B173337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B5EF0-84E2-4234-8AD6-F0E979F98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1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FA0BC-E8EF-4FFD-A203-79BADD64E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EBC7B1-F09E-4894-95DF-AF50B5CA1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CDA70-6775-4752-B0A7-8102AAD3B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91AE7-0370-4D17-8120-0E947635F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9E379-4A08-419F-84C2-9E1534C20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357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2B3366-F762-42D7-B1C9-5A6930C6FD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0EC7F9-497F-4257-9DE8-4658303C8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E04D-EB3D-4E45-95BA-45E1E6EFD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4529E-36D2-4F38-A814-EE1B99935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6E809-B6A9-4C0B-8C3F-7E3F78268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00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1405B-F03C-4689-BC67-E75EFD808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7D96C-11B9-4981-8750-ADC900B54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00C11-E729-48A5-BCAC-720EAC169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82925-A3A7-4829-910A-51DD2A68F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3BDF-57A5-40C6-8332-A850794E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786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967A5-A66D-496D-AE95-7C767CCEB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7BC663-D57A-40D4-844D-B5C2D0C7B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0ED1D-ADEC-40A8-96DA-4E005914E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C10D1-CBDF-47A1-9C53-BC8B591C7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B692E-2E61-40C1-83CF-4868FC27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4758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212F6-E6D7-432C-AD1E-5586CA0D1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6C933-A1C7-42F7-A9AF-C9122EC525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B05A8-931A-4502-958A-9FDD0F295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1A1D2-6D9E-4018-9564-B8755F0D5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9B71-FB05-44A0-9660-C934D42C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89D05E-7A6F-40F4-9458-9F286CCF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79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EA72D-4D66-43E7-BC4C-E6D3581CC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0B436-C802-423C-8B9B-9155E20AD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C72748-8562-4B42-A20B-34B5DD295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6F985C-1C4A-4573-96E2-F28648C5A2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FF8AAE-658D-4E44-9ED6-F7361E4328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413E96-CFE0-42DE-8BFA-FA5EB529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44AFA5-45CD-4362-8474-FB1CA8DD1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93657A-68AF-4CA6-9F36-C70DEA915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2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C2FA2-4314-4889-BD0F-84E210DF3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D66CAB-011D-45D0-8D5E-B93DE7B8C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63284D-EF32-416D-AAC7-8F5659CBE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CCFB3A-3BA5-42FD-BD19-BAC5BFFD5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603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58E5D7-2C02-41D4-BBA2-B62AF465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0F45D0-3C9C-40F2-803B-6F2481D16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4F20DE-5511-4444-8FF9-1DD52890B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8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60671-195A-4622-A89B-4182EE193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0E832-EE2C-47EE-87A2-2D60E106B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50961-4E22-4DAA-8ABB-B43E64323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35901-8C71-4AE6-BF5A-A274AD887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EEE6B-7F4D-4EFA-9F26-789254C6F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110F7-E00E-47C3-B463-631EEA7AB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536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DD8B5-D78F-4E62-B18E-0D5AEC4AF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951142-336D-4D4D-96F3-B4A4CAAC7A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BA12BC-E986-49BA-BF5F-B0552F3C07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63027C-3B08-4445-9C4C-EE54AC8B9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6EDEDD-2CCF-46ED-98EA-C54CB6672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8D8AB3-B921-46A7-A481-38BCA84ED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56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3694F9-C8D9-4D98-AC2B-5FCFFE51D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25377-EC53-4B9A-B4D0-1860BEFA6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D3672-7BB2-493F-B87A-89042119DF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1DDBC-D0D6-4076-B441-FB9125456104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9DB76-FB41-4796-AAB6-CE3E8EE3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80ED6-99BA-4CE4-9ACC-E5645C598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3F7F9-31CB-45D4-8041-8700FCB442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90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C8738-13CE-4055-87BF-F7554B2372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Way forward on naming of Rel-18 repeater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C844F-59A4-4FEF-B9C7-A39D04D131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Nokia, Nokia Shanghai Bell, CAICT, CEWiT, Charter Communications, China Unicom, CMCC, Deutsche Telekom, Ericsson, FUTUREWEI, Huawei, HiSilicon, Intel Corporation, InterDigital, Lenovo, Motorola, Qualcomm, Samsung, Telstra, T-Mobile USA, Verizon, Vivo, ZTE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5B5AFD4-18B8-4628-AD3D-F6F74F5D2607}"/>
              </a:ext>
            </a:extLst>
          </p:cNvPr>
          <p:cNvSpPr txBox="1">
            <a:spLocks/>
          </p:cNvSpPr>
          <p:nvPr/>
        </p:nvSpPr>
        <p:spPr>
          <a:xfrm>
            <a:off x="9273309" y="429347"/>
            <a:ext cx="1990435" cy="826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/>
              <a:t>RP-213676</a:t>
            </a:r>
          </a:p>
        </p:txBody>
      </p:sp>
    </p:spTree>
    <p:extLst>
      <p:ext uri="{BB962C8B-B14F-4D97-AF65-F5344CB8AC3E}">
        <p14:creationId xmlns:p14="http://schemas.microsoft.com/office/powerpoint/2010/main" val="364169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A56EE-0B1F-47DC-A4A0-A41533DE1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917E8-8368-423A-8D22-FA9C0A6EC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/>
              <a:t>For the SI in RP-213592, change “smart repeater” to “network-controlled repeater”, to better reflect the actual content of the study. </a:t>
            </a:r>
          </a:p>
          <a:p>
            <a:pPr marL="0" indent="0">
              <a:buNone/>
            </a:pPr>
            <a:endParaRPr lang="en-GB" sz="320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CECF76-24D1-47D2-BF69-DBD5DC387A0C}"/>
              </a:ext>
            </a:extLst>
          </p:cNvPr>
          <p:cNvSpPr txBox="1">
            <a:spLocks/>
          </p:cNvSpPr>
          <p:nvPr/>
        </p:nvSpPr>
        <p:spPr>
          <a:xfrm>
            <a:off x="838200" y="5763564"/>
            <a:ext cx="1990435" cy="826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/>
              <a:t>RP-213676</a:t>
            </a:r>
          </a:p>
        </p:txBody>
      </p:sp>
    </p:spTree>
    <p:extLst>
      <p:ext uri="{BB962C8B-B14F-4D97-AF65-F5344CB8AC3E}">
        <p14:creationId xmlns:p14="http://schemas.microsoft.com/office/powerpoint/2010/main" val="3843754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89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naming of Rel-18 repeater study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naming of Rel-18 repeater study</dc:title>
  <dc:creator>Nokia</dc:creator>
  <cp:lastModifiedBy>Author</cp:lastModifiedBy>
  <cp:revision>10</cp:revision>
  <dcterms:created xsi:type="dcterms:W3CDTF">2021-12-16T11:41:06Z</dcterms:created>
  <dcterms:modified xsi:type="dcterms:W3CDTF">2021-12-16T17:40:58Z</dcterms:modified>
</cp:coreProperties>
</file>