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4" autoAdjust="0"/>
    <p:restoredTop sz="94660"/>
  </p:normalViewPr>
  <p:slideViewPr>
    <p:cSldViewPr snapToGrid="0">
      <p:cViewPr varScale="1">
        <p:scale>
          <a:sx n="92" d="100"/>
          <a:sy n="92" d="100"/>
        </p:scale>
        <p:origin x="96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9671A-491A-480C-B705-70EFA70BCB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548AE2-E9DA-4EC6-9DB3-C1F06E95E2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AFF1A4-3562-4C09-89CB-4FB0D9E8A6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19213-4253-4BB8-8C47-58D1FD85A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D1F6D8-4FEC-4082-9F1E-4365135E4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001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5BFB8A-84A6-4F19-979B-89A559BC52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3FEC91-0514-4ADD-B7D8-107CFD7F6E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8E7FE2-ED10-46DD-929C-D4E2B4C2C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220D9E-4194-4BF2-943A-3113DD25F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D3693-1C50-4DA6-BF3B-DF21EBE52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659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2878A4F-3506-441B-B088-8785547557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4F9C0E-FF1C-4F0C-8772-83AA5BB61D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596056-B078-48C0-B76E-D20DA52BB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CF9347-3559-444C-923E-4B0A28E32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630594-ACB8-4A09-8015-C607E22FD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264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891BA-29AE-4820-A238-5B9D52200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4CFF7D-9208-46DE-9F33-4489CFA135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C550C1-91DB-4915-BF9A-CC5109DA8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2549CA-3FFA-4F4D-B840-D861B7E13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B6E62A-669D-455F-B83F-2B7EA41FF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122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2159B6-9E08-4ADC-A033-173E45B69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CD7E9C-16C8-461A-9925-3350599E43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5BBCBD-D2B0-476D-87F8-7EC8DA1C7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7791AC-71C5-4FE2-B8FA-C31F6D139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1E9C45-36AD-4C24-9E77-317F84056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3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D69F3-7ED2-4E5C-8DB2-0C43F78F6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394468-A4FB-4895-A477-FFA29ECF2B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FF1487-903A-461C-82EF-6F96FA4E40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A56BD0-3AFE-4779-B9FF-306F8AAC6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F058A8-802E-41A4-9F30-74476B8CF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C8EB97-F1CF-497C-8D29-F0DFC96A0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508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48875-D845-49E7-BD28-150C86791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A203FE-4A6C-4BE7-9BA0-E5C068516B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B98762-346C-4436-8020-1924D840B9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38AA7E-5E96-43E1-A8F3-F5D9D86AB8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0E0C12B-CAD0-4F16-81E2-1A415DE7A8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C1CC56-20F8-4EC5-A8C9-1408CB04F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9BA0891-7494-4078-9536-4AC587C4B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CB06CD4-FD0A-4ECF-AD21-E42495D46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683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C9E79-93A3-4533-9D0A-73D6F927C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0286A7-9454-4563-B048-C01F742E4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D49517-0C53-4AF3-9258-FE087E703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66F2F5-1BA1-4EB5-B6A5-DB7A4BE9F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127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7398CFB-327B-486F-9F22-3B3F5F19D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E46335-7BD2-464A-9A96-0AAEED9861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5B9250-9F37-47F3-B7D0-04B5CE5DA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927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31635-62D6-4FC7-8130-9D5A504A6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F998D3-7038-441C-BB1D-9A9D6632D9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00EA80-405C-4E81-870D-FBED6AA38E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1EC22F-0D5C-42A3-99D9-2129F9153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965354-3D49-48EC-8DBC-49EC974ED3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02EA94-6834-48CB-8D24-80DB46FB3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692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14087-6141-4FBD-A737-F873FC374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162F59-7300-4D48-BCB1-8E98C660B8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05EEBF-6EF9-4A2F-81A8-B25D006992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631645-BBFF-42C0-97F4-8A104CB07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8D7236-0ABF-4B99-84F1-FD06A6BCA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FEABA5-FF9E-406E-A7C3-9C339CBD2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82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695AFF-5B7F-49ED-8F81-F5BD0A2FE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F13747-3AD5-4C59-95C2-4C3A849BAE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FFC676-1144-48C7-BBC7-69A622A46F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E2D4F9-A182-4CA4-8FBA-E16127DB0FB3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DB354D-B49F-4FDD-A113-C142739BA8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8C3819-5EF7-4FF3-9BA9-283B0F1880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420174-5E44-4910-986A-D01A06B7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162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AC647-33E4-4733-90E3-D32D8AAB9C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bands plans for further study and duplex filter options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B99794-EBA9-4A2A-AC46-3B3C1B034C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50028"/>
            <a:ext cx="9144000" cy="1007772"/>
          </a:xfrm>
        </p:spPr>
        <p:txBody>
          <a:bodyPr/>
          <a:lstStyle/>
          <a:p>
            <a:r>
              <a:rPr lang="en-US" altLang="ja-JP" dirty="0"/>
              <a:t>Nokia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DC3D1E5-42D6-4E02-9411-FE57B03E186B}"/>
              </a:ext>
            </a:extLst>
          </p:cNvPr>
          <p:cNvSpPr/>
          <p:nvPr/>
        </p:nvSpPr>
        <p:spPr>
          <a:xfrm>
            <a:off x="10875614" y="0"/>
            <a:ext cx="1316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R4-2103268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491FB77-3608-412C-8826-10D16968FDA7}"/>
              </a:ext>
            </a:extLst>
          </p:cNvPr>
          <p:cNvSpPr/>
          <p:nvPr/>
        </p:nvSpPr>
        <p:spPr>
          <a:xfrm>
            <a:off x="0" y="106000"/>
            <a:ext cx="27951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3GPP TSG-RAN WG4 #98-e</a:t>
            </a:r>
          </a:p>
          <a:p>
            <a:r>
              <a:rPr lang="en-US" dirty="0"/>
              <a:t>Jan 25 – Feb 05, 2021</a:t>
            </a:r>
          </a:p>
          <a:p>
            <a:r>
              <a:rPr lang="en-US" dirty="0"/>
              <a:t>Electronic meeting</a:t>
            </a:r>
          </a:p>
        </p:txBody>
      </p:sp>
    </p:spTree>
    <p:extLst>
      <p:ext uri="{BB962C8B-B14F-4D97-AF65-F5344CB8AC3E}">
        <p14:creationId xmlns:p14="http://schemas.microsoft.com/office/powerpoint/2010/main" val="722047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C01D6-1678-4A17-B6A7-396B27991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Unresolved Issues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97E444-E640-448D-B7EF-B873F7F722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 dirty="0"/>
          </a:p>
          <a:p>
            <a:r>
              <a:rPr lang="en-NZ" dirty="0"/>
              <a:t>Band plans to be studied</a:t>
            </a:r>
          </a:p>
          <a:p>
            <a:r>
              <a:rPr lang="en-NZ" dirty="0"/>
              <a:t>Duplex filter bandwidths</a:t>
            </a:r>
          </a:p>
          <a:p>
            <a:r>
              <a:rPr lang="en-NZ" dirty="0" err="1"/>
              <a:t>Center</a:t>
            </a:r>
            <a:r>
              <a:rPr lang="en-NZ" dirty="0"/>
              <a:t> band gap</a:t>
            </a:r>
          </a:p>
          <a:p>
            <a:r>
              <a:rPr lang="en-NZ" dirty="0"/>
              <a:t>Single or dual duplexers</a:t>
            </a:r>
          </a:p>
        </p:txBody>
      </p:sp>
    </p:spTree>
    <p:extLst>
      <p:ext uri="{BB962C8B-B14F-4D97-AF65-F5344CB8AC3E}">
        <p14:creationId xmlns:p14="http://schemas.microsoft.com/office/powerpoint/2010/main" val="18739839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A98A05-2274-4C47-8CA1-1E4E4A3D8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DBB222-503C-4B42-9F00-2179A4F421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Band plan</a:t>
            </a:r>
          </a:p>
          <a:p>
            <a:pPr lvl="1"/>
            <a:r>
              <a:rPr lang="en-US" dirty="0"/>
              <a:t>Option B1 or B2 is further studied as baseline to respond to the request of APT/AWG.</a:t>
            </a:r>
          </a:p>
          <a:p>
            <a:pPr lvl="1"/>
            <a:r>
              <a:rPr lang="en-US" dirty="0"/>
              <a:t>Other options can be studied as well, if such options are considered to better address the device performance, cost and ecosystem issues, etc.</a:t>
            </a:r>
          </a:p>
          <a:p>
            <a:pPr lvl="1"/>
            <a:r>
              <a:rPr lang="en-US" dirty="0"/>
              <a:t>Companies are encouraged to study how to benefit from band n71 ecosystem with these options.</a:t>
            </a:r>
          </a:p>
        </p:txBody>
      </p:sp>
    </p:spTree>
    <p:extLst>
      <p:ext uri="{BB962C8B-B14F-4D97-AF65-F5344CB8AC3E}">
        <p14:creationId xmlns:p14="http://schemas.microsoft.com/office/powerpoint/2010/main" val="23090436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A98A05-2274-4C47-8CA1-1E4E4A3D8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DBB222-503C-4B42-9F00-2179A4F421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Duplex filter options</a:t>
            </a:r>
          </a:p>
          <a:p>
            <a:pPr lvl="1"/>
            <a:r>
              <a:rPr lang="en-US" dirty="0"/>
              <a:t>Companies are encouraged to provide further analysis whether single duplexer more than 35 MHz pass band can be ruled out.</a:t>
            </a:r>
          </a:p>
          <a:p>
            <a:pPr lvl="1"/>
            <a:r>
              <a:rPr lang="en-US" dirty="0"/>
              <a:t>Companies are encouraged to provide further analysis whether the following split duplexer assumptions can be used.</a:t>
            </a:r>
          </a:p>
          <a:p>
            <a:pPr lvl="2"/>
            <a:r>
              <a:rPr lang="en-US" dirty="0"/>
              <a:t>One of the duplexers supports band n71, another duplexer covers (at least) the extended frequency range for APT.</a:t>
            </a:r>
          </a:p>
          <a:p>
            <a:pPr lvl="2"/>
            <a:r>
              <a:rPr lang="en-US" dirty="0"/>
              <a:t>Other split-duplexer arrangements that facilitate support of 71/n71 (and hence the requirements for 71/n71)</a:t>
            </a:r>
          </a:p>
          <a:p>
            <a:pPr lvl="1"/>
            <a:r>
              <a:rPr lang="en-US" dirty="0"/>
              <a:t>Companies are encouraged to further analyze the feasibility of duplexers </a:t>
            </a:r>
            <a:r>
              <a:rPr lang="en-US" dirty="0" err="1"/>
              <a:t>w.r.t.</a:t>
            </a:r>
            <a:endParaRPr lang="en-US" dirty="0"/>
          </a:p>
          <a:p>
            <a:pPr lvl="2"/>
            <a:r>
              <a:rPr lang="en-US" dirty="0"/>
              <a:t>Insertion loss and isolation for different center gap and pass band sizes.</a:t>
            </a:r>
          </a:p>
          <a:p>
            <a:pPr lvl="2"/>
            <a:r>
              <a:rPr lang="en-US" dirty="0"/>
              <a:t>Coexistence with own band, band 28, DTV, RAS etc., e.g., by means of filter isolation, uplink RB restriction, or A-MPR, etc.</a:t>
            </a:r>
          </a:p>
          <a:p>
            <a:pPr lvl="2"/>
            <a:r>
              <a:rPr lang="en-US" dirty="0"/>
              <a:t>Compatibility with band n71 </a:t>
            </a:r>
          </a:p>
          <a:p>
            <a:pPr marL="914400" lvl="2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4716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</TotalTime>
  <Words>258</Words>
  <Application>Microsoft Office PowerPoint</Application>
  <PresentationFormat>Widescreen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bands plans for further study and duplex filter options</vt:lpstr>
      <vt:lpstr>Unresolved Issues</vt:lpstr>
      <vt:lpstr>Agreements</vt:lpstr>
      <vt:lpstr>Agreements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bands plans for further study and duplex filter options</dc:title>
  <dc:creator>Nokia</dc:creator>
  <cp:lastModifiedBy>Moderator</cp:lastModifiedBy>
  <cp:revision>49</cp:revision>
  <dcterms:created xsi:type="dcterms:W3CDTF">2021-02-01T08:26:59Z</dcterms:created>
  <dcterms:modified xsi:type="dcterms:W3CDTF">2021-02-04T02:03:37Z</dcterms:modified>
</cp:coreProperties>
</file>