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1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4" autoAdjust="0"/>
    <p:restoredTop sz="94660"/>
  </p:normalViewPr>
  <p:slideViewPr>
    <p:cSldViewPr snapToGrid="0">
      <p:cViewPr varScale="1">
        <p:scale>
          <a:sx n="78" d="100"/>
          <a:sy n="78" d="100"/>
        </p:scale>
        <p:origin x="189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2D4F9-A182-4CA4-8FBA-E16127DB0FB3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20174-5E44-4910-986A-D01A06B75503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05687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regulatory requirements for protection of other services identified for Region 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58683"/>
            <a:ext cx="9144000" cy="1007772"/>
          </a:xfrm>
        </p:spPr>
        <p:txBody>
          <a:bodyPr/>
          <a:lstStyle/>
          <a:p>
            <a:r>
              <a:rPr lang="en-US" altLang="ja-JP" dirty="0"/>
              <a:t>ZTE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668000" y="106000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R4-2103266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106000"/>
            <a:ext cx="27951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3GPP TSG-RAN WG4 #98-e</a:t>
            </a:r>
            <a:endParaRPr lang="en-US" dirty="0"/>
          </a:p>
          <a:p>
            <a:r>
              <a:rPr lang="en-US" dirty="0"/>
              <a:t>Jan 25 – Feb 05, 2021</a:t>
            </a:r>
            <a:endParaRPr lang="en-US" dirty="0"/>
          </a:p>
          <a:p>
            <a:r>
              <a:rPr lang="en-US" dirty="0"/>
              <a:t>Electronic meeting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Account of coexistence with broadcast services for BS (for B1/B2 or other proposed arrangement), no specific BS spurious emission requirement to protect the broadcast service as a starting point</a:t>
            </a:r>
            <a:endParaRPr lang="en-US" dirty="0"/>
          </a:p>
          <a:p>
            <a:r>
              <a:rPr lang="en-US" dirty="0"/>
              <a:t>Account of coexistence with RAS for BS (for B1/B2 or other proposed arrangement), no specific spurious emission requirement to protect the radio astronomy service as </a:t>
            </a:r>
            <a:r>
              <a:rPr lang="en-US"/>
              <a:t>a starting point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Except for Band n28, continue the work on coexistence with other 3GPP bands at the next meeting for band options considered.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681</Words>
  <Application>WPS 演示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等线</vt:lpstr>
      <vt:lpstr>Office Theme</vt:lpstr>
      <vt:lpstr>WF on regulatory requirements for protection of other services identified for Region 3 and coexistence with Band 28/n28</vt:lpstr>
      <vt:lpstr>Agreements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bands plans for further study and duplex filter options</dc:title>
  <dc:creator>Nokia</dc:creator>
  <cp:lastModifiedBy>ZTE</cp:lastModifiedBy>
  <cp:revision>51</cp:revision>
  <dcterms:created xsi:type="dcterms:W3CDTF">2021-02-01T08:26:00Z</dcterms:created>
  <dcterms:modified xsi:type="dcterms:W3CDTF">2021-02-03T03:07:29Z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