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theme/theme4.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6.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7.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8.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 id="2147483652" r:id="rId3"/>
    <p:sldMasterId id="2147483661" r:id="rId4"/>
    <p:sldMasterId id="2147483663" r:id="rId5"/>
    <p:sldMasterId id="2147483668" r:id="rId6"/>
    <p:sldMasterId id="2147483674" r:id="rId7"/>
    <p:sldMasterId id="2147483687" r:id="rId8"/>
    <p:sldMasterId id="2147483704" r:id="rId9"/>
  </p:sldMasterIdLst>
  <p:notesMasterIdLst>
    <p:notesMasterId r:id="rId17"/>
  </p:notesMasterIdLst>
  <p:sldIdLst>
    <p:sldId id="403" r:id="rId10"/>
    <p:sldId id="467" r:id="rId11"/>
    <p:sldId id="479" r:id="rId12"/>
    <p:sldId id="476" r:id="rId13"/>
    <p:sldId id="475" r:id="rId14"/>
    <p:sldId id="473" r:id="rId15"/>
    <p:sldId id="402" r:id="rId16"/>
  </p:sldIdLst>
  <p:sldSz cx="9144000" cy="5143500" type="screen16x9"/>
  <p:notesSz cx="6858000" cy="9144000"/>
  <p:custShowLst>
    <p:custShow name="自定义放映 1" id="0">
      <p:sldLst/>
    </p:custShow>
  </p:custShowLst>
  <p:defaultTex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9pPr>
  </p:defaultTextStyle>
  <p:extLst>
    <p:ext uri="{EFAFB233-063F-42B5-8137-9DF3F51BA10A}">
      <p15:sldGuideLst xmlns:p15="http://schemas.microsoft.com/office/powerpoint/2012/main">
        <p15:guide id="1" orient="horz" pos="1624">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FFFF66"/>
    <a:srgbClr val="FF9966"/>
    <a:srgbClr val="99FF99"/>
    <a:srgbClr val="66FF66"/>
    <a:srgbClr val="FF6600"/>
    <a:srgbClr val="66FF99"/>
    <a:srgbClr val="008FD4"/>
    <a:srgbClr val="FF9999"/>
    <a:srgbClr val="B2C1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38" autoAdjust="0"/>
    <p:restoredTop sz="90353" autoAdjust="0"/>
  </p:normalViewPr>
  <p:slideViewPr>
    <p:cSldViewPr snapToGrid="0" snapToObjects="1">
      <p:cViewPr varScale="1">
        <p:scale>
          <a:sx n="69" d="100"/>
          <a:sy n="69" d="100"/>
        </p:scale>
        <p:origin x="108" y="32"/>
      </p:cViewPr>
      <p:guideLst>
        <p:guide orient="horz" pos="1624"/>
        <p:guide pos="2880"/>
      </p:guideLst>
    </p:cSldViewPr>
  </p:slideViewPr>
  <p:outlineViewPr>
    <p:cViewPr>
      <p:scale>
        <a:sx n="33" d="100"/>
        <a:sy n="33" d="100"/>
      </p:scale>
      <p:origin x="0" y="274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slide" Target="slides/slide6.xml"/><Relationship Id="rId10" Type="http://schemas.openxmlformats.org/officeDocument/2006/relationships/slide" Target="slides/slide1.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F90003-A060-439C-A4CB-CE86D240B79F}" type="datetimeFigureOut">
              <a:rPr lang="zh-CN" altLang="en-US" smtClean="0"/>
              <a:t>2021/3/15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04BFBE-9997-49A6-A555-D7FEFD55612C}" type="slidenum">
              <a:rPr lang="zh-CN" altLang="en-US" smtClean="0"/>
              <a:t>‹#›</a:t>
            </a:fld>
            <a:endParaRPr lang="zh-CN" altLang="en-US"/>
          </a:p>
        </p:txBody>
      </p:sp>
    </p:spTree>
    <p:extLst>
      <p:ext uri="{BB962C8B-B14F-4D97-AF65-F5344CB8AC3E}">
        <p14:creationId xmlns:p14="http://schemas.microsoft.com/office/powerpoint/2010/main" val="9542916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t>1</a:t>
            </a:fld>
            <a:endParaRPr kumimoji="1" lang="zh-CN" altLang="en-US">
              <a:solidFill>
                <a:prstClr val="black"/>
              </a:solidFill>
            </a:endParaRPr>
          </a:p>
        </p:txBody>
      </p:sp>
    </p:spTree>
    <p:extLst>
      <p:ext uri="{BB962C8B-B14F-4D97-AF65-F5344CB8AC3E}">
        <p14:creationId xmlns:p14="http://schemas.microsoft.com/office/powerpoint/2010/main" val="24525592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t>2</a:t>
            </a:fld>
            <a:endParaRPr lang="en-US" dirty="0"/>
          </a:p>
        </p:txBody>
      </p:sp>
    </p:spTree>
    <p:extLst>
      <p:ext uri="{BB962C8B-B14F-4D97-AF65-F5344CB8AC3E}">
        <p14:creationId xmlns:p14="http://schemas.microsoft.com/office/powerpoint/2010/main" val="609406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t>3</a:t>
            </a:fld>
            <a:endParaRPr lang="en-US" dirty="0"/>
          </a:p>
        </p:txBody>
      </p:sp>
    </p:spTree>
    <p:extLst>
      <p:ext uri="{BB962C8B-B14F-4D97-AF65-F5344CB8AC3E}">
        <p14:creationId xmlns:p14="http://schemas.microsoft.com/office/powerpoint/2010/main" val="2954406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t>4</a:t>
            </a:fld>
            <a:endParaRPr lang="en-US" dirty="0"/>
          </a:p>
        </p:txBody>
      </p:sp>
    </p:spTree>
    <p:extLst>
      <p:ext uri="{BB962C8B-B14F-4D97-AF65-F5344CB8AC3E}">
        <p14:creationId xmlns:p14="http://schemas.microsoft.com/office/powerpoint/2010/main" val="19766996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t>5</a:t>
            </a:fld>
            <a:endParaRPr lang="en-US" dirty="0"/>
          </a:p>
        </p:txBody>
      </p:sp>
    </p:spTree>
    <p:extLst>
      <p:ext uri="{BB962C8B-B14F-4D97-AF65-F5344CB8AC3E}">
        <p14:creationId xmlns:p14="http://schemas.microsoft.com/office/powerpoint/2010/main" val="3382388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t>6</a:t>
            </a:fld>
            <a:endParaRPr lang="en-US" dirty="0"/>
          </a:p>
        </p:txBody>
      </p:sp>
    </p:spTree>
    <p:extLst>
      <p:ext uri="{BB962C8B-B14F-4D97-AF65-F5344CB8AC3E}">
        <p14:creationId xmlns:p14="http://schemas.microsoft.com/office/powerpoint/2010/main" val="394565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t>7</a:t>
            </a:fld>
            <a:endParaRPr kumimoji="1" lang="zh-CN" altLang="en-US">
              <a:solidFill>
                <a:prstClr val="black"/>
              </a:solidFill>
            </a:endParaRPr>
          </a:p>
        </p:txBody>
      </p:sp>
    </p:spTree>
    <p:extLst>
      <p:ext uri="{BB962C8B-B14F-4D97-AF65-F5344CB8AC3E}">
        <p14:creationId xmlns:p14="http://schemas.microsoft.com/office/powerpoint/2010/main" val="3430373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Master" Target="../slideMasters/slideMaster7.xml"/><Relationship Id="rId4" Type="http://schemas.openxmlformats.org/officeDocument/2006/relationships/image" Target="../media/image16.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3" Type="http://schemas.openxmlformats.org/officeDocument/2006/relationships/hyperlink" Target="http://en.wikipedia.org/wiki/File:Softbank_mobile_logo.svg" TargetMode="External"/><Relationship Id="rId2" Type="http://schemas.openxmlformats.org/officeDocument/2006/relationships/image" Target="../media/image5.jpeg"/><Relationship Id="rId1" Type="http://schemas.openxmlformats.org/officeDocument/2006/relationships/slideMaster" Target="../slideMasters/slideMaster7.xml"/><Relationship Id="rId4" Type="http://schemas.openxmlformats.org/officeDocument/2006/relationships/image" Target="../media/image18.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23.png"/><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a:solidFill>
                  <a:srgbClr val="FFFFFF"/>
                </a:solidFill>
                <a:latin typeface="微软雅黑" panose="020B0503020204020204" pitchFamily="34" charset="-122"/>
                <a:cs typeface="Arial" panose="020B0604020202020204" pitchFamily="34" charset="0"/>
              </a:rPr>
              <a:t>单击此处编辑母版文本样式</a:t>
            </a:r>
          </a:p>
        </p:txBody>
      </p:sp>
      <p:sp>
        <p:nvSpPr>
          <p:cNvPr id="5" name="Subtitle 6"/>
          <p:cNvSpPr>
            <a:spLocks noGrp="1"/>
          </p:cNvSpPr>
          <p:nvPr userDrawn="1">
            <p:ph type="subTitle" idx="9"/>
          </p:nvPr>
        </p:nvSpPr>
        <p:spPr>
          <a:xfrm>
            <a:off x="430213" y="1314450"/>
            <a:ext cx="6400800" cy="561975"/>
          </a:xfrm>
        </p:spPr>
        <p:txBody>
          <a:bodyPr/>
          <a:lstStyle/>
          <a:p>
            <a:pPr>
              <a:lnSpc>
                <a:spcPct val="100000"/>
              </a:lnSpc>
            </a:pPr>
            <a:r>
              <a:rPr lang="zh-CN" altLang="en-US" sz="2200">
                <a:solidFill>
                  <a:srgbClr val="8CC63E"/>
                </a:solidFill>
                <a:latin typeface="微软雅黑" panose="020B0503020204020204" pitchFamily="34" charset="-122"/>
              </a:rPr>
              <a:t>单击此处编辑母版副标题样式</a:t>
            </a:r>
            <a:endParaRPr lang="en-US" sz="2200">
              <a:solidFill>
                <a:srgbClr val="8CC63E"/>
              </a:solidFill>
              <a:latin typeface="微软雅黑" panose="020B0503020204020204" pitchFamily="34" charset="-122"/>
            </a:endParaRPr>
          </a:p>
        </p:txBody>
      </p:sp>
      <p:sp>
        <p:nvSpPr>
          <p:cNvPr id="7" name="Title 7"/>
          <p:cNvSpPr>
            <a:spLocks noGrp="1"/>
          </p:cNvSpPr>
          <p:nvPr userDrawn="1">
            <p:ph type="ctrTitle" idx="19"/>
          </p:nvPr>
        </p:nvSpPr>
        <p:spPr>
          <a:xfrm>
            <a:off x="430213" y="860425"/>
            <a:ext cx="6400800" cy="444500"/>
          </a:xfrm>
        </p:spPr>
        <p:txBody>
          <a:bodyPr/>
          <a:lstStyle/>
          <a:p>
            <a:r>
              <a:rPr lang="zh-CN" altLang="en-US" sz="2800" b="1">
                <a:solidFill>
                  <a:schemeClr val="bg1"/>
                </a:solidFill>
                <a:latin typeface="微软雅黑" panose="020B0503020204020204" pitchFamily="34" charset="-122"/>
              </a:rPr>
              <a:t>单击此处编辑母版标题样式</a:t>
            </a:r>
            <a:endParaRPr lang="en-US" sz="2800" b="1" dirty="0">
              <a:solidFill>
                <a:schemeClr val="bg1"/>
              </a:solidFill>
              <a:latin typeface="微软雅黑" panose="020B0503020204020204" pitchFamily="3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2021/3/15</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p:nvPr userDrawn="1"/>
        </p:nvSpPr>
        <p:spPr bwMode="auto">
          <a:xfrm>
            <a:off x="1338944" y="1396723"/>
            <a:ext cx="3350014" cy="1101725"/>
          </a:xfrm>
          <a:prstGeom prst="rect">
            <a:avLst/>
          </a:prstGeom>
          <a:noFill/>
          <a:ln w="9525">
            <a:noFill/>
            <a:miter lim="800000"/>
          </a:ln>
        </p:spPr>
        <p:txBody>
          <a:bodyPr vert="horz" wrap="square" lIns="0" tIns="0" rIns="0" bIns="0" numCol="1" anchor="t" anchorCtr="0" compatLnSpc="1"/>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a:ln>
                  <a:noFill/>
                </a:ln>
                <a:solidFill>
                  <a:schemeClr val="bg1"/>
                </a:solidFill>
                <a:effectLst/>
                <a:uLnTx/>
                <a:uFillTx/>
                <a:latin typeface="+mj-lt"/>
                <a:ea typeface="+mj-ea"/>
                <a:cs typeface="+mj-cs"/>
              </a:rPr>
              <a:t>Thank You!</a:t>
            </a:r>
            <a:endParaRPr kumimoji="0" lang="zh-CN" altLang="en-US" sz="4800" b="1" i="0" u="none" strike="noStrike" kern="0" cap="none" spc="0" normalizeH="0" baseline="0" noProof="0" dirty="0">
              <a:ln>
                <a:noFill/>
              </a:ln>
              <a:solidFill>
                <a:schemeClr val="bg1"/>
              </a:solidFill>
              <a:effectLst/>
              <a:uLnTx/>
              <a:uFillTx/>
              <a:latin typeface="+mj-lt"/>
              <a:ea typeface="+mj-ea"/>
              <a:cs typeface="+mj-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6451600" y="543042"/>
            <a:ext cx="2692400" cy="142016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0000"/>
              </a:solidFill>
            </a:endParaRPr>
          </a:p>
        </p:txBody>
      </p:sp>
      <p:sp>
        <p:nvSpPr>
          <p:cNvPr id="6" name="直角三角形 5"/>
          <p:cNvSpPr/>
          <p:nvPr userDrawn="1"/>
        </p:nvSpPr>
        <p:spPr bwMode="auto">
          <a:xfrm>
            <a:off x="-2067" y="-1"/>
            <a:ext cx="914400" cy="666751"/>
          </a:xfrm>
          <a:prstGeom prst="r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pitchFamily="3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5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0171E16C-D319-4B78-8C6C-188CCEBE712C}"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E3A4248D-4258-477A-87C5-B0F8E2C8548F}"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4FA6C715-D7B3-448F-9209-5EEDBF7208EC}"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0" y="4454526"/>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4"/>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4" y="3638550"/>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1" y="33782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4" y="454026"/>
            <a:ext cx="1208087" cy="790575"/>
          </a:xfrm>
          <a:prstGeom prst="rect">
            <a:avLst/>
          </a:prstGeom>
          <a:noFill/>
          <a:ln w="9525">
            <a:noFill/>
            <a:miter lim="800000"/>
            <a:headEnd/>
            <a:tailEnd/>
          </a:ln>
        </p:spPr>
      </p:pic>
      <p:sp>
        <p:nvSpPr>
          <p:cNvPr id="9" name="副标题 2"/>
          <p:cNvSpPr>
            <a:spLocks noGrp="1"/>
          </p:cNvSpPr>
          <p:nvPr>
            <p:ph type="subTitle" idx="1"/>
          </p:nvPr>
        </p:nvSpPr>
        <p:spPr>
          <a:xfrm>
            <a:off x="524819" y="2342357"/>
            <a:ext cx="6480000" cy="756000"/>
          </a:xfrm>
        </p:spPr>
        <p:txBody>
          <a:bodyPr lIns="71989" tIns="35994" rIns="71989" bIns="35994" anchor="ctr" anchorCtr="0">
            <a:normAutofit/>
          </a:bodyPr>
          <a:lstStyle>
            <a:lvl1pPr marL="0" indent="0" algn="l">
              <a:lnSpc>
                <a:spcPct val="100000"/>
              </a:lnSpc>
              <a:buNone/>
              <a:defRPr kumimoji="1" lang="zh-CN" altLang="en-US" sz="2100" b="0" i="0" kern="1200" dirty="0">
                <a:solidFill>
                  <a:srgbClr val="B6E51F"/>
                </a:solidFill>
                <a:latin typeface="+mj-lt"/>
                <a:ea typeface="微软雅黑" panose="020B0503020204020204" pitchFamily="3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chor="ctr" anchorCtr="0">
            <a:noAutofit/>
          </a:bodyPr>
          <a:lstStyle>
            <a:lvl1pPr algn="l">
              <a:defRPr kumimoji="1" lang="zh-CN" altLang="en-US" sz="3300" b="1" i="0" kern="1200" dirty="0">
                <a:solidFill>
                  <a:schemeClr val="bg1"/>
                </a:solidFill>
                <a:latin typeface="+mj-lt"/>
                <a:ea typeface="微软雅黑" panose="020B0503020204020204" pitchFamily="34" charset="-122"/>
                <a:cs typeface="Arial" panose="020B0604020202020204" pitchFamily="34" charset="0"/>
              </a:defRPr>
            </a:lvl1pPr>
          </a:lstStyle>
          <a:p>
            <a:pPr lvl="0"/>
            <a:r>
              <a:rPr lang="zh-CN" altLang="en-US"/>
              <a:t>单击此处编辑母版标题样式</a:t>
            </a:r>
            <a:endParaRPr lang="en-US" dirty="0"/>
          </a:p>
        </p:txBody>
      </p:sp>
      <p:sp>
        <p:nvSpPr>
          <p:cNvPr id="23" name="Rectangle 8"/>
          <p:cNvSpPr>
            <a:spLocks noChangeArrowheads="1"/>
          </p:cNvSpPr>
          <p:nvPr userDrawn="1"/>
        </p:nvSpPr>
        <p:spPr bwMode="auto">
          <a:xfrm>
            <a:off x="9208037" y="699000"/>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40</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54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White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Subtitle:</a:t>
            </a:r>
            <a:endParaRPr altLang="ja-JP"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T</a:t>
            </a:r>
            <a:r>
              <a:rPr altLang="zh-CN" sz="900" i="1" noProof="1">
                <a:solidFill>
                  <a:prstClr val="white"/>
                </a:solidFill>
                <a:latin typeface="Calibri" panose="020F0502020204030204"/>
                <a:ea typeface="宋体" panose="02010600030101010101" pitchFamily="2" charset="-122"/>
                <a:cs typeface="Arial" panose="020B0604020202020204"/>
              </a:rPr>
              <a: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2</a:t>
            </a:r>
            <a:r>
              <a:rPr lang="en-US" altLang="ja-JP" sz="900" i="1" noProof="1">
                <a:solidFill>
                  <a:prstClr val="white"/>
                </a:solidFill>
                <a:latin typeface="Calibri" panose="020F0502020204030204"/>
                <a:ea typeface="宋体" panose="02010600030101010101" pitchFamily="2" charset="-122"/>
                <a:cs typeface="Arial" panose="020B0604020202020204"/>
              </a:rPr>
              <a:t>8-36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lang="en-US" sz="900" i="1" noProof="1">
                <a:solidFill>
                  <a:prstClr val="white"/>
                </a:solidFill>
                <a:latin typeface="Calibri" panose="020F0502020204030204"/>
                <a:ea typeface="宋体" panose="02010600030101010101" pitchFamily="2" charset="-122"/>
                <a:cs typeface="Arial" panose="020B0604020202020204"/>
              </a:rPr>
              <a:t>Color:  ZTE Green</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TextBox 23"/>
          <p:cNvSpPr txBox="1"/>
          <p:nvPr userDrawn="1"/>
        </p:nvSpPr>
        <p:spPr>
          <a:xfrm>
            <a:off x="9203970" y="24430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[R0-G142-B211]</a:t>
            </a:r>
            <a:endParaRPr lang="zh-CN" altLang="en-US" sz="900" i="1" noProof="1">
              <a:solidFill>
                <a:prstClr val="white"/>
              </a:solidFill>
              <a:latin typeface="Calibri" panose="020F0502020204030204"/>
              <a:ea typeface="微软雅黑" panose="020B0503020204020204" pitchFamily="34" charset="-122"/>
              <a:cs typeface="Arial" panose="020B0604020202020204"/>
            </a:endParaRPr>
          </a:p>
        </p:txBody>
      </p:sp>
      <p:sp>
        <p:nvSpPr>
          <p:cNvPr id="25" name="矩形 24"/>
          <p:cNvSpPr/>
          <p:nvPr userDrawn="1"/>
        </p:nvSpPr>
        <p:spPr>
          <a:xfrm>
            <a:off x="9303109" y="2764911"/>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3628825"/>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330773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[R87-G87-B87]</a:t>
            </a:r>
            <a:endParaRPr lang="zh-CN" altLang="en-US" sz="900" i="1" noProof="1">
              <a:solidFill>
                <a:prstClr val="white"/>
              </a:solidFill>
              <a:latin typeface="Calibri" panose="020F0502020204030204"/>
              <a:ea typeface="微软雅黑" panose="020B0503020204020204" pitchFamily="34" charset="-122"/>
              <a:cs typeface="Arial" panose="020B0604020202020204"/>
            </a:endParaRPr>
          </a:p>
        </p:txBody>
      </p:sp>
      <p:sp>
        <p:nvSpPr>
          <p:cNvPr id="28" name="矩形 27"/>
          <p:cNvSpPr/>
          <p:nvPr userDrawn="1"/>
        </p:nvSpPr>
        <p:spPr>
          <a:xfrm>
            <a:off x="9303109" y="4494016"/>
            <a:ext cx="769045" cy="464127"/>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9" name="TextBox 28"/>
          <p:cNvSpPr txBox="1"/>
          <p:nvPr userDrawn="1"/>
        </p:nvSpPr>
        <p:spPr>
          <a:xfrm>
            <a:off x="9203970" y="4172922"/>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[R182-G229-B31]</a:t>
            </a:r>
            <a:endParaRPr lang="zh-CN" altLang="en-US" sz="900" i="1" noProof="1">
              <a:solidFill>
                <a:prstClr val="white"/>
              </a:solidFill>
              <a:latin typeface="Calibri" panose="020F0502020204030204"/>
              <a:ea typeface="微软雅黑" panose="020B0503020204020204" pitchFamily="34" charset="-122"/>
              <a:cs typeface="Arial" panose="020B0604020202020204"/>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7" name="Picture 2" descr="D:\A1-办公助手\A3-企业标识\公司新Logo\logo &amp;slogan PNG透底图\ZTE_logo&amp;slogan_EN.png"/>
          <p:cNvPicPr>
            <a:picLocks noChangeAspect="1" noChangeArrowheads="1"/>
          </p:cNvPicPr>
          <p:nvPr userDrawn="1"/>
        </p:nvPicPr>
        <p:blipFill>
          <a:blip r:embed="rId3" cstate="print"/>
          <a:srcRect l="21782" t="12136" r="19563" b="36963"/>
          <a:stretch>
            <a:fillRect/>
          </a:stretch>
        </p:blipFill>
        <p:spPr bwMode="auto">
          <a:xfrm>
            <a:off x="8035011" y="199796"/>
            <a:ext cx="962807" cy="590471"/>
          </a:xfrm>
          <a:prstGeom prst="rect">
            <a:avLst/>
          </a:prstGeom>
          <a:noFill/>
        </p:spPr>
      </p:pic>
      <p:sp>
        <p:nvSpPr>
          <p:cNvPr id="18" name="Rectangle 2"/>
          <p:cNvSpPr txBox="1">
            <a:spLocks noChangeArrowheads="1"/>
          </p:cNvSpPr>
          <p:nvPr userDrawn="1"/>
        </p:nvSpPr>
        <p:spPr>
          <a:xfrm>
            <a:off x="1014169" y="346533"/>
            <a:ext cx="2250716" cy="996507"/>
          </a:xfrm>
          <a:prstGeom prst="rect">
            <a:avLst/>
          </a:prstGeom>
          <a:noFill/>
        </p:spPr>
        <p:txBody>
          <a:bodyPr vert="horz" wrap="square" lIns="53993" tIns="40807" rIns="53993" bIns="40807" rtlCol="0" anchor="ctr" anchorCtr="0">
            <a:spAutoFit/>
          </a:bodyPr>
          <a:lstStyle/>
          <a:p>
            <a:pPr indent="-403860" algn="ctr" defTabSz="342900" fontAlgn="auto">
              <a:lnSpc>
                <a:spcPct val="180000"/>
              </a:lnSpc>
              <a:spcBef>
                <a:spcPts val="0"/>
              </a:spcBef>
              <a:spcAft>
                <a:spcPts val="0"/>
              </a:spcAft>
              <a:buClr>
                <a:srgbClr val="0066FF"/>
              </a:buClr>
              <a:buSzPct val="100000"/>
              <a:buFont typeface="Wingdings" panose="05000000000000000000" pitchFamily="2" charset="2"/>
              <a:buNone/>
              <a:defRPr/>
            </a:pPr>
            <a:r>
              <a:rPr lang="en-US" altLang="zh-CN" sz="3300" i="1" dirty="0">
                <a:solidFill>
                  <a:srgbClr val="4E4E4E"/>
                </a:solidFill>
                <a:latin typeface="Calibri" panose="020F0502020204030204"/>
                <a:ea typeface="微软雅黑" panose="020B0503020204020204" pitchFamily="34" charset="-122"/>
              </a:rPr>
              <a:t>Agenda</a:t>
            </a:r>
            <a:endParaRPr lang="zh-CN" altLang="en-US" sz="3300" i="1" dirty="0">
              <a:solidFill>
                <a:srgbClr val="4E4E4E"/>
              </a:solidFill>
              <a:latin typeface="Calibri" panose="020F0502020204030204"/>
              <a:ea typeface="微软雅黑" panose="020B0503020204020204" pitchFamily="34" charset="-122"/>
            </a:endParaRPr>
          </a:p>
        </p:txBody>
      </p:sp>
      <p:cxnSp>
        <p:nvCxnSpPr>
          <p:cNvPr id="19" name="直接连接符 18"/>
          <p:cNvCxnSpPr/>
          <p:nvPr userDrawn="1"/>
        </p:nvCxnSpPr>
        <p:spPr>
          <a:xfrm>
            <a:off x="1227110" y="1069626"/>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0" name="Rectangle 8"/>
          <p:cNvSpPr>
            <a:spLocks noChangeArrowheads="1"/>
          </p:cNvSpPr>
          <p:nvPr userDrawn="1"/>
        </p:nvSpPr>
        <p:spPr bwMode="auto">
          <a:xfrm>
            <a:off x="9179478" y="1735826"/>
            <a:ext cx="1360488" cy="462672"/>
          </a:xfrm>
          <a:prstGeom prst="rect">
            <a:avLst/>
          </a:prstGeom>
          <a:noFill/>
          <a:ln>
            <a:noFill/>
          </a:ln>
        </p:spPr>
        <p:txBody>
          <a:bodyPr lIns="107983" tIns="0" rIns="93427" bIns="46717" anchor="t" anchorCtr="0">
            <a:spAutoFit/>
          </a:bodyPr>
          <a:lstStyle/>
          <a:p>
            <a:pPr defTabSz="934720">
              <a:buFontTx/>
              <a:buNone/>
            </a:pPr>
            <a:r>
              <a:rPr lang="en-US" sz="900" b="1" i="1" noProof="1">
                <a:solidFill>
                  <a:prstClr val="white"/>
                </a:solidFill>
                <a:latin typeface="Calibri" panose="020F0502020204030204"/>
                <a:ea typeface="黑体" panose="02010609060101010101" charset="-122"/>
                <a:cs typeface="Arial" panose="020B0604020202020204"/>
              </a:rPr>
              <a:t>Chapter </a:t>
            </a: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p:txBody>
      </p:sp>
      <p:sp>
        <p:nvSpPr>
          <p:cNvPr id="21" name="TextBox 20"/>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[R0-G142-B211]</a:t>
            </a:r>
            <a:endParaRPr lang="zh-CN" altLang="en-US" sz="900" i="1" noProof="1">
              <a:solidFill>
                <a:prstClr val="white"/>
              </a:solidFill>
              <a:latin typeface="Calibri" panose="020F0502020204030204"/>
              <a:ea typeface="微软雅黑" panose="020B0503020204020204" pitchFamily="34" charset="-122"/>
              <a:cs typeface="Arial" panose="020B0604020202020204"/>
            </a:endParaRPr>
          </a:p>
        </p:txBody>
      </p:sp>
      <p:sp>
        <p:nvSpPr>
          <p:cNvPr id="22" name="矩形 21"/>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3" name="矩形 22"/>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5" name="TextBox 24"/>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[R140-G198-B62]</a:t>
            </a:r>
            <a:endParaRPr lang="zh-CN" altLang="en-US" sz="900" i="1" noProof="1">
              <a:solidFill>
                <a:prstClr val="white"/>
              </a:solidFill>
              <a:latin typeface="Calibri" panose="020F0502020204030204"/>
              <a:ea typeface="微软雅黑" panose="020B0503020204020204" pitchFamily="34" charset="-122"/>
              <a:cs typeface="Arial" panose="020B0604020202020204"/>
            </a:endParaRPr>
          </a:p>
        </p:txBody>
      </p:sp>
      <p:sp>
        <p:nvSpPr>
          <p:cNvPr id="26" name="矩形 25"/>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[R87-G87-B87]</a:t>
            </a:r>
            <a:endParaRPr lang="zh-CN" altLang="en-US" sz="900" i="1" noProof="1">
              <a:solidFill>
                <a:prstClr val="white"/>
              </a:solidFill>
              <a:latin typeface="Calibri" panose="020F0502020204030204"/>
              <a:ea typeface="微软雅黑" panose="020B0503020204020204" pitchFamily="34" charset="-122"/>
              <a:cs typeface="Arial" panose="020B0604020202020204"/>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[R0-G142-B211]</a:t>
            </a:r>
            <a:endParaRPr lang="zh-CN" altLang="en-US" sz="900" i="1" noProof="1">
              <a:solidFill>
                <a:prstClr val="white"/>
              </a:solidFill>
              <a:latin typeface="Calibri" panose="020F0502020204030204"/>
              <a:ea typeface="微软雅黑" panose="020B0503020204020204" pitchFamily="3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[R140-G198-B62]</a:t>
            </a:r>
            <a:endParaRPr lang="zh-CN" altLang="en-US" sz="900" i="1" noProof="1">
              <a:solidFill>
                <a:prstClr val="white"/>
              </a:solidFill>
              <a:latin typeface="Calibri" panose="020F0502020204030204"/>
              <a:ea typeface="微软雅黑" panose="020B0503020204020204" pitchFamily="3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[R87-G87-B87]</a:t>
            </a:r>
            <a:endParaRPr lang="zh-CN" altLang="en-US" sz="900" i="1" noProof="1">
              <a:solidFill>
                <a:prstClr val="white"/>
              </a:solidFill>
              <a:latin typeface="Calibri" panose="020F0502020204030204"/>
              <a:ea typeface="微软雅黑" panose="020B0503020204020204" pitchFamily="3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矩形 23"/>
          <p:cNvSpPr/>
          <p:nvPr userDrawn="1"/>
        </p:nvSpPr>
        <p:spPr>
          <a:xfrm>
            <a:off x="0" y="1685983"/>
            <a:ext cx="9144000" cy="2966260"/>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defTabSz="914400">
              <a:buFontTx/>
              <a:buNone/>
            </a:pPr>
            <a:endParaRPr lang="zh-CN" altLang="en-US" dirty="0">
              <a:solidFill>
                <a:prstClr val="white"/>
              </a:solidFill>
            </a:endParaRPr>
          </a:p>
        </p:txBody>
      </p:sp>
      <p:pic>
        <p:nvPicPr>
          <p:cNvPr id="25" name="图片 24" descr="personal-leadership2.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733181" y="2490400"/>
            <a:ext cx="1357918" cy="1357426"/>
          </a:xfrm>
          <a:prstGeom prst="rect">
            <a:avLst/>
          </a:prstGeom>
        </p:spPr>
      </p:pic>
      <p:sp>
        <p:nvSpPr>
          <p:cNvPr id="26" name="矩形 2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[R0-G142-B211]</a:t>
            </a:r>
            <a:endParaRPr lang="zh-CN" altLang="en-US" sz="900" i="1" noProof="1">
              <a:solidFill>
                <a:prstClr val="white"/>
              </a:solidFill>
              <a:latin typeface="Calibri" panose="020F0502020204030204"/>
              <a:ea typeface="微软雅黑" panose="020B0503020204020204" pitchFamily="3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[R140-G198-B62]</a:t>
            </a:r>
            <a:endParaRPr lang="zh-CN" altLang="en-US" sz="900" i="1" noProof="1">
              <a:solidFill>
                <a:prstClr val="white"/>
              </a:solidFill>
              <a:latin typeface="Calibri" panose="020F0502020204030204"/>
              <a:ea typeface="微软雅黑" panose="020B0503020204020204" pitchFamily="3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[R87-G87-B87]</a:t>
            </a:r>
            <a:endParaRPr lang="zh-CN" altLang="en-US" sz="900" i="1" noProof="1">
              <a:solidFill>
                <a:prstClr val="white"/>
              </a:solidFill>
              <a:latin typeface="Calibri" panose="020F0502020204030204"/>
              <a:ea typeface="微软雅黑" panose="020B0503020204020204" pitchFamily="3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175925" y="1217599"/>
            <a:ext cx="4777574" cy="1193961"/>
          </a:xfrm>
          <a:prstGeom prst="rect">
            <a:avLst/>
          </a:prstGeom>
        </p:spPr>
        <p:txBody>
          <a:bodyPr vert="horz" wrap="none" lIns="53993" tIns="26996" rIns="53993" bIns="26996" rtlCol="0" anchor="ctr" anchorCtr="0">
            <a:noAutofit/>
          </a:bodyPr>
          <a:lstStyle/>
          <a:p>
            <a:pPr algn="ctr" defTabSz="457200">
              <a:buFontTx/>
              <a:buNone/>
              <a:defRPr/>
            </a:pPr>
            <a:r>
              <a:rPr lang="en-US" altLang="zh-CN" sz="5400" dirty="0">
                <a:solidFill>
                  <a:prstClr val="white">
                    <a:lumMod val="95000"/>
                  </a:prstClr>
                </a:solidFill>
                <a:latin typeface="Impact" panose="020B0806030902050204" pitchFamily="34" charset="0"/>
                <a:cs typeface="+mn-cs"/>
              </a:rPr>
              <a:t>Thank you!</a:t>
            </a:r>
            <a:endParaRPr kumimoji="1" lang="zh-CN" altLang="en-US" sz="5400" dirty="0">
              <a:solidFill>
                <a:prstClr val="white">
                  <a:lumMod val="95000"/>
                </a:prstClr>
              </a:solidFill>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2"/>
            <a:ext cx="8229600" cy="3394472"/>
          </a:xfrm>
          <a:prstGeom prst="rect">
            <a:avLst/>
          </a:prstGeom>
        </p:spPr>
        <p:txBody>
          <a:bodyPr vert="horz" lIns="91426" tIns="45712" rIns="91426" bIns="45712" rtlCol="0">
            <a:normAutofit/>
          </a:bodyPr>
          <a:lstStyle>
            <a:lvl1pPr marL="266700" indent="-266700">
              <a:buClr>
                <a:srgbClr val="004EA2"/>
              </a:buClr>
              <a:defRPr sz="21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p>
        </p:txBody>
      </p:sp>
      <p:sp>
        <p:nvSpPr>
          <p:cNvPr id="23" name="Rectangle 8"/>
          <p:cNvSpPr>
            <a:spLocks noChangeArrowheads="1"/>
          </p:cNvSpPr>
          <p:nvPr userDrawn="1"/>
        </p:nvSpPr>
        <p:spPr bwMode="auto">
          <a:xfrm>
            <a:off x="9187410" y="557928"/>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2"/>
            <a:ext cx="504000" cy="169715"/>
          </a:xfrm>
          <a:prstGeom prst="rect">
            <a:avLst/>
          </a:prstGeom>
        </p:spPr>
      </p:pic>
      <p:sp>
        <p:nvSpPr>
          <p:cNvPr id="25" name="文本框 24"/>
          <p:cNvSpPr txBox="1"/>
          <p:nvPr userDrawn="1"/>
        </p:nvSpPr>
        <p:spPr>
          <a:xfrm>
            <a:off x="7521134" y="4901929"/>
            <a:ext cx="1664078" cy="184650"/>
          </a:xfrm>
          <a:prstGeom prst="rect">
            <a:avLst/>
          </a:prstGeom>
          <a:noFill/>
        </p:spPr>
        <p:txBody>
          <a:bodyPr wrap="square" lIns="91426" tIns="45712" rIns="91426" bIns="45712"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03" y="4877505"/>
            <a:ext cx="305195" cy="238517"/>
          </a:xfrm>
          <a:prstGeom prst="rect">
            <a:avLst/>
          </a:prstGeom>
          <a:noFill/>
          <a:effectLst>
            <a:outerShdw blurRad="381000" algn="ctr" rotWithShape="0">
              <a:prstClr val="black"/>
            </a:outerShdw>
          </a:effectLst>
        </p:spPr>
        <p:txBody>
          <a:bodyPr wrap="none" lIns="68571" tIns="34285" rIns="68571" bIns="34285"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pitchFamily="34" charset="-122"/>
                <a:cs typeface="+mn-cs"/>
              </a:rPr>
              <a:t>‹#›</a:t>
            </a:fld>
            <a:endParaRPr lang="zh-CN" altLang="en-US" sz="1100" b="1" dirty="0">
              <a:solidFill>
                <a:prstClr val="white"/>
              </a:solidFill>
              <a:ea typeface="微软雅黑" panose="020B0503020204020204" pitchFamily="34" charset="-122"/>
              <a:cs typeface="+mn-cs"/>
            </a:endParaRPr>
          </a:p>
        </p:txBody>
      </p:sp>
      <p:sp>
        <p:nvSpPr>
          <p:cNvPr id="12" name="TextBox 11"/>
          <p:cNvSpPr txBox="1"/>
          <p:nvPr userDrawn="1"/>
        </p:nvSpPr>
        <p:spPr>
          <a:xfrm>
            <a:off x="9203970" y="37935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[R0-G78-B162]</a:t>
            </a:r>
            <a:endParaRPr lang="zh-CN" altLang="en-US" sz="900" i="1" noProof="1">
              <a:solidFill>
                <a:prstClr val="white"/>
              </a:solidFill>
              <a:latin typeface="Calibri" panose="020F0502020204030204"/>
              <a:ea typeface="微软雅黑" panose="020B0503020204020204" pitchFamily="3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5_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4"/>
            <a:ext cx="8229600" cy="3394472"/>
          </a:xfrm>
          <a:prstGeom prst="rect">
            <a:avLst/>
          </a:prstGeom>
        </p:spPr>
        <p:txBody>
          <a:bodyPr vert="horz" lIns="91376" tIns="45686" rIns="91376" bIns="45686" rtlCol="0">
            <a:normAutofit/>
          </a:bodyPr>
          <a:lstStyle>
            <a:lvl1pPr marL="266700" indent="-266700">
              <a:buClr>
                <a:srgbClr val="004EA2"/>
              </a:buClr>
              <a:defRPr sz="22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p>
        </p:txBody>
      </p:sp>
      <p:sp>
        <p:nvSpPr>
          <p:cNvPr id="23" name="Rectangle 8"/>
          <p:cNvSpPr>
            <a:spLocks noChangeArrowheads="1"/>
          </p:cNvSpPr>
          <p:nvPr userDrawn="1"/>
        </p:nvSpPr>
        <p:spPr bwMode="auto">
          <a:xfrm>
            <a:off x="9187410" y="557930"/>
            <a:ext cx="1360488" cy="1293643"/>
          </a:xfrm>
          <a:prstGeom prst="rect">
            <a:avLst/>
          </a:prstGeom>
          <a:noFill/>
          <a:ln>
            <a:noFill/>
          </a:ln>
        </p:spPr>
        <p:txBody>
          <a:bodyPr lIns="107923" tIns="0" rIns="93375" bIns="46692"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4"/>
            <a:ext cx="504000" cy="169715"/>
          </a:xfrm>
          <a:prstGeom prst="rect">
            <a:avLst/>
          </a:prstGeom>
        </p:spPr>
      </p:pic>
      <p:sp>
        <p:nvSpPr>
          <p:cNvPr id="25" name="文本框 24"/>
          <p:cNvSpPr txBox="1"/>
          <p:nvPr userDrawn="1"/>
        </p:nvSpPr>
        <p:spPr>
          <a:xfrm>
            <a:off x="7521134" y="4901930"/>
            <a:ext cx="1664078" cy="184568"/>
          </a:xfrm>
          <a:prstGeom prst="rect">
            <a:avLst/>
          </a:prstGeom>
          <a:noFill/>
        </p:spPr>
        <p:txBody>
          <a:bodyPr wrap="square" lIns="91376" tIns="45686" rIns="91376" bIns="45686"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43" y="4877504"/>
            <a:ext cx="305118" cy="238480"/>
          </a:xfrm>
          <a:prstGeom prst="rect">
            <a:avLst/>
          </a:prstGeom>
          <a:noFill/>
          <a:effectLst>
            <a:outerShdw blurRad="381000" algn="ctr" rotWithShape="0">
              <a:prstClr val="black"/>
            </a:outerShdw>
          </a:effectLst>
        </p:spPr>
        <p:txBody>
          <a:bodyPr wrap="none" lIns="68533" tIns="34267" rIns="68533" bIns="34267"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pitchFamily="34" charset="-122"/>
                <a:cs typeface="+mn-cs"/>
              </a:rPr>
              <a:t>‹#›</a:t>
            </a:fld>
            <a:endParaRPr lang="zh-CN" altLang="en-US" sz="1100" b="1" dirty="0">
              <a:solidFill>
                <a:prstClr val="white"/>
              </a:solidFill>
              <a:ea typeface="微软雅黑" panose="020B0503020204020204" pitchFamily="34" charset="-122"/>
              <a:cs typeface="+mn-cs"/>
            </a:endParaRPr>
          </a:p>
        </p:txBody>
      </p:sp>
      <p:sp>
        <p:nvSpPr>
          <p:cNvPr id="12" name="TextBox 11"/>
          <p:cNvSpPr txBox="1"/>
          <p:nvPr userDrawn="1"/>
        </p:nvSpPr>
        <p:spPr>
          <a:xfrm>
            <a:off x="9203970" y="3793570"/>
            <a:ext cx="1638975" cy="324147"/>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[R0-G78-B162]</a:t>
            </a:r>
            <a:endParaRPr lang="zh-CN" altLang="en-US" sz="900" i="1" noProof="1">
              <a:solidFill>
                <a:prstClr val="white"/>
              </a:solidFill>
              <a:latin typeface="Calibri" panose="020F0502020204030204"/>
              <a:ea typeface="微软雅黑" panose="020B0503020204020204" pitchFamily="3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rtlCol="0" anchor="ctr"/>
          <a:lstStyle/>
          <a:p>
            <a:pPr algn="ctr" defTabSz="457200">
              <a:buFontTx/>
              <a:buNone/>
            </a:pPr>
            <a:endParaRPr lang="zh-CN" altLang="en-US">
              <a:solidFill>
                <a:prstClr val="white"/>
              </a:solidFill>
            </a:endParaRPr>
          </a:p>
        </p:txBody>
      </p:sp>
      <p:pic>
        <p:nvPicPr>
          <p:cNvPr id="15" name="Picture 2"/>
          <p:cNvPicPr>
            <a:picLocks noChangeAspect="1" noChangeArrowheads="1"/>
          </p:cNvPicPr>
          <p:nvPr userDrawn="1"/>
        </p:nvPicPr>
        <p:blipFill>
          <a:blip r:embed="rId4" cstate="print">
            <a:clrChange>
              <a:clrFrom>
                <a:srgbClr val="FCFCFE"/>
              </a:clrFrom>
              <a:clrTo>
                <a:srgbClr val="FCFCFE">
                  <a:alpha val="0"/>
                </a:srgbClr>
              </a:clrTo>
            </a:clrChange>
          </a:blip>
          <a:srcRect/>
          <a:stretch>
            <a:fillRect/>
          </a:stretch>
        </p:blipFill>
        <p:spPr bwMode="auto">
          <a:xfrm>
            <a:off x="9303110" y="4764038"/>
            <a:ext cx="1364634" cy="299968"/>
          </a:xfrm>
          <a:prstGeom prst="rect">
            <a:avLst/>
          </a:prstGeom>
          <a:noFill/>
          <a:ln w="9525">
            <a:noFill/>
            <a:miter lim="800000"/>
            <a:headEnd/>
            <a:tailEnd/>
          </a:ln>
        </p:spPr>
      </p:pic>
      <p:sp>
        <p:nvSpPr>
          <p:cNvPr id="16" name="TextBox 15"/>
          <p:cNvSpPr txBox="1"/>
          <p:nvPr userDrawn="1"/>
        </p:nvSpPr>
        <p:spPr>
          <a:xfrm>
            <a:off x="9208503" y="4626824"/>
            <a:ext cx="1638975" cy="185611"/>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Gray</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0" tIns="45705" rIns="91410" bIns="45705" anchor="ctr"/>
          <a:lstStyle/>
          <a:p>
            <a:pPr algn="ctr" defTabSz="457200">
              <a:buFontTx/>
              <a:buNone/>
              <a:defRPr/>
            </a:pPr>
            <a:fld id="{0171E16C-D319-4B78-8C6C-188CCEBE712C}" type="slidenum">
              <a:rPr lang="en-US" sz="900">
                <a:solidFill>
                  <a:srgbClr val="404040"/>
                </a:solidFill>
                <a:latin typeface="Arial" panose="020B0604020202020204" pitchFamily="34" charset="0"/>
              </a:rPr>
              <a:t>‹#›</a:t>
            </a:fld>
            <a:endParaRPr lang="en-US" sz="900" dirty="0">
              <a:solidFill>
                <a:srgbClr val="404040"/>
              </a:solidFill>
              <a:latin typeface="Arial" panose="020B0604020202020204" pitchFamily="34" charset="0"/>
            </a:endParaRPr>
          </a:p>
        </p:txBody>
      </p:sp>
      <p:sp>
        <p:nvSpPr>
          <p:cNvPr id="33" name="标题 13"/>
          <p:cNvSpPr>
            <a:spLocks noGrp="1"/>
          </p:cNvSpPr>
          <p:nvPr>
            <p:ph type="title"/>
          </p:nvPr>
        </p:nvSpPr>
        <p:spPr>
          <a:xfrm>
            <a:off x="178996" y="179308"/>
            <a:ext cx="8965005" cy="723727"/>
          </a:xfrm>
        </p:spPr>
        <p:txBody>
          <a:bodyPr lIns="53984" tIns="26991" rIns="53984" bIns="26991" rtlCol="0" anchor="ctr" anchorCtr="0">
            <a:noAutofit/>
          </a:bodyPr>
          <a:lstStyle>
            <a:lvl1pPr>
              <a:defRPr lang="zh-CN" altLang="en-US" sz="2700" b="1" dirty="0">
                <a:solidFill>
                  <a:srgbClr val="008FD4"/>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单击此处编辑母版标题样式</a:t>
            </a:r>
          </a:p>
        </p:txBody>
      </p:sp>
      <p:sp>
        <p:nvSpPr>
          <p:cNvPr id="24" name="矩形 23"/>
          <p:cNvSpPr/>
          <p:nvPr userDrawn="1"/>
        </p:nvSpPr>
        <p:spPr>
          <a:xfrm>
            <a:off x="9303109" y="3013169"/>
            <a:ext cx="769045" cy="464126"/>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userDrawn="1"/>
        </p:nvSpPr>
        <p:spPr>
          <a:xfrm>
            <a:off x="9303109" y="3853439"/>
            <a:ext cx="769045" cy="464126"/>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4679374"/>
            <a:ext cx="769045" cy="464126"/>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2697667"/>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pitchFamily="34" charset="-122"/>
                <a:ea typeface="微软雅黑" panose="020B0503020204020204" pitchFamily="34" charset="-122"/>
                <a:cs typeface="Arial" panose="020B0604020202020204"/>
              </a:rPr>
              <a:t>中兴蓝</a:t>
            </a:r>
            <a:endParaRPr lang="en-US" altLang="zh-CN" sz="9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en-US" altLang="zh-CN" sz="900" i="1" noProof="1">
                <a:solidFill>
                  <a:prstClr val="white"/>
                </a:solidFill>
                <a:latin typeface="微软雅黑" panose="020B0503020204020204" pitchFamily="34" charset="-122"/>
                <a:ea typeface="微软雅黑" panose="020B0503020204020204" pitchFamily="34" charset="-122"/>
                <a:cs typeface="Arial" panose="020B0604020202020204"/>
              </a:rPr>
              <a:t>[R0-G142-B211]</a:t>
            </a:r>
            <a:endParaRPr lang="zh-CN" altLang="en-US" sz="900" i="1" noProof="1">
              <a:solidFill>
                <a:prstClr val="white"/>
              </a:solidFill>
              <a:latin typeface="微软雅黑" panose="020B0503020204020204" pitchFamily="34" charset="-122"/>
              <a:ea typeface="微软雅黑" panose="020B0503020204020204" pitchFamily="34" charset="-122"/>
              <a:cs typeface="Arial" panose="020B0604020202020204"/>
            </a:endParaRPr>
          </a:p>
        </p:txBody>
      </p:sp>
      <p:sp>
        <p:nvSpPr>
          <p:cNvPr id="28" name="TextBox 27"/>
          <p:cNvSpPr txBox="1"/>
          <p:nvPr userDrawn="1"/>
        </p:nvSpPr>
        <p:spPr>
          <a:xfrm>
            <a:off x="9203970" y="3552414"/>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pitchFamily="34" charset="-122"/>
                <a:ea typeface="微软雅黑" panose="020B0503020204020204" pitchFamily="34" charset="-122"/>
                <a:cs typeface="Arial" panose="020B0604020202020204"/>
              </a:rPr>
              <a:t>中兴绿</a:t>
            </a:r>
            <a:endParaRPr lang="en-US" altLang="zh-CN" sz="9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en-US" altLang="zh-CN" sz="900" i="1" noProof="1">
                <a:solidFill>
                  <a:prstClr val="white"/>
                </a:solidFill>
                <a:latin typeface="微软雅黑" panose="020B0503020204020204" pitchFamily="34" charset="-122"/>
                <a:ea typeface="微软雅黑" panose="020B0503020204020204" pitchFamily="34" charset="-122"/>
                <a:cs typeface="Arial" panose="020B0604020202020204"/>
              </a:rPr>
              <a:t>[R140-G198-B62]</a:t>
            </a:r>
            <a:endParaRPr lang="zh-CN" altLang="en-US" sz="900" i="1" noProof="1">
              <a:solidFill>
                <a:prstClr val="white"/>
              </a:solidFill>
              <a:latin typeface="微软雅黑" panose="020B0503020204020204" pitchFamily="34" charset="-122"/>
              <a:ea typeface="微软雅黑" panose="020B0503020204020204" pitchFamily="34" charset="-122"/>
              <a:cs typeface="Arial" panose="020B0604020202020204"/>
            </a:endParaRPr>
          </a:p>
        </p:txBody>
      </p:sp>
      <p:sp>
        <p:nvSpPr>
          <p:cNvPr id="29" name="TextBox 28"/>
          <p:cNvSpPr txBox="1"/>
          <p:nvPr userDrawn="1"/>
        </p:nvSpPr>
        <p:spPr>
          <a:xfrm>
            <a:off x="9203970" y="4370319"/>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pitchFamily="34" charset="-122"/>
                <a:ea typeface="微软雅黑" panose="020B0503020204020204" pitchFamily="34" charset="-122"/>
                <a:cs typeface="Arial" panose="020B0604020202020204"/>
              </a:rPr>
              <a:t>中兴灰</a:t>
            </a:r>
            <a:endParaRPr lang="en-US" altLang="zh-CN" sz="9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en-US" altLang="zh-CN" sz="900" i="1" noProof="1">
                <a:solidFill>
                  <a:prstClr val="white"/>
                </a:solidFill>
                <a:latin typeface="微软雅黑" panose="020B0503020204020204" pitchFamily="34" charset="-122"/>
                <a:ea typeface="微软雅黑" panose="020B0503020204020204" pitchFamily="34" charset="-122"/>
                <a:cs typeface="Arial" panose="020B0604020202020204"/>
              </a:rPr>
              <a:t>[R87-G87-B87]</a:t>
            </a:r>
            <a:endParaRPr lang="zh-CN" altLang="en-US" sz="900" i="1" noProof="1">
              <a:solidFill>
                <a:prstClr val="white"/>
              </a:solidFill>
              <a:latin typeface="微软雅黑" panose="020B0503020204020204" pitchFamily="34" charset="-122"/>
              <a:ea typeface="微软雅黑" panose="020B0503020204020204" pitchFamily="34" charset="-122"/>
              <a:cs typeface="Arial" panose="020B0604020202020204"/>
            </a:endParaRPr>
          </a:p>
        </p:txBody>
      </p:sp>
      <p:sp>
        <p:nvSpPr>
          <p:cNvPr id="30" name="Rectangle 8"/>
          <p:cNvSpPr>
            <a:spLocks noChangeArrowheads="1"/>
          </p:cNvSpPr>
          <p:nvPr userDrawn="1"/>
        </p:nvSpPr>
        <p:spPr bwMode="auto">
          <a:xfrm>
            <a:off x="9243130" y="179308"/>
            <a:ext cx="1360488" cy="1339827"/>
          </a:xfrm>
          <a:prstGeom prst="rect">
            <a:avLst/>
          </a:prstGeom>
          <a:noFill/>
          <a:ln>
            <a:noFill/>
          </a:ln>
        </p:spPr>
        <p:txBody>
          <a:bodyPr lIns="107964" tIns="0" rIns="93412" bIns="46709" anchor="t" anchorCtr="0">
            <a:spAutoFit/>
          </a:bodyPr>
          <a:lstStyle/>
          <a:p>
            <a:pPr defTabSz="934720">
              <a:buFontTx/>
              <a:buNone/>
            </a:pPr>
            <a:r>
              <a:rPr lang="zh-CN" altLang="en-US" sz="900" b="1" i="1" noProof="1">
                <a:solidFill>
                  <a:prstClr val="white"/>
                </a:solidFill>
                <a:latin typeface="微软雅黑" panose="020B0503020204020204" pitchFamily="34" charset="-122"/>
                <a:ea typeface="微软雅黑" panose="020B0503020204020204" pitchFamily="34" charset="-122"/>
                <a:cs typeface="Arial" panose="020B0604020202020204"/>
              </a:rPr>
              <a:t>正文标题：</a:t>
            </a:r>
            <a:endParaRPr altLang="ja-JP" sz="900" b="1"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zh-CN" altLang="en-US" sz="900" i="1" noProof="1">
                <a:solidFill>
                  <a:prstClr val="white"/>
                </a:solidFill>
                <a:latin typeface="微软雅黑" panose="020B0503020204020204" pitchFamily="34" charset="-122"/>
                <a:ea typeface="微软雅黑" panose="020B0503020204020204" pitchFamily="34" charset="-122"/>
                <a:cs typeface="Arial" panose="020B0604020202020204"/>
              </a:rPr>
              <a:t>字体：微软雅黑（加粗）</a:t>
            </a:r>
          </a:p>
          <a:p>
            <a:pPr defTabSz="934720">
              <a:buFontTx/>
              <a:buNone/>
            </a:pPr>
            <a:r>
              <a:rPr lang="zh-CN" altLang="en-US" sz="900" i="1" noProof="1">
                <a:solidFill>
                  <a:prstClr val="white"/>
                </a:solidFill>
                <a:latin typeface="微软雅黑" panose="020B0503020204020204" pitchFamily="34" charset="-122"/>
                <a:ea typeface="微软雅黑" panose="020B0503020204020204" pitchFamily="34" charset="-122"/>
                <a:cs typeface="Arial" panose="020B0604020202020204"/>
              </a:rPr>
              <a:t>字号：</a:t>
            </a:r>
            <a:r>
              <a:rPr lang="en-US" altLang="zh-CN" sz="900" i="1" noProof="1">
                <a:solidFill>
                  <a:prstClr val="white"/>
                </a:solidFill>
                <a:latin typeface="微软雅黑" panose="020B0503020204020204" pitchFamily="34" charset="-122"/>
                <a:ea typeface="微软雅黑" panose="020B0503020204020204" pitchFamily="34" charset="-122"/>
                <a:cs typeface="Arial" panose="020B0604020202020204"/>
              </a:rPr>
              <a:t>36-44 pt</a:t>
            </a:r>
            <a:endParaRPr lang="zh-CN" altLang="en-US" sz="9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zh-CN" altLang="en-US" sz="900" i="1" noProof="1">
                <a:solidFill>
                  <a:prstClr val="white"/>
                </a:solidFill>
                <a:latin typeface="微软雅黑" panose="020B0503020204020204" pitchFamily="34" charset="-122"/>
                <a:ea typeface="微软雅黑" panose="020B0503020204020204" pitchFamily="34" charset="-122"/>
                <a:cs typeface="Arial" panose="020B0604020202020204"/>
              </a:rPr>
              <a:t>颜色：中兴蓝</a:t>
            </a:r>
          </a:p>
          <a:p>
            <a:pPr defTabSz="934720">
              <a:buFontTx/>
              <a:buNone/>
            </a:pPr>
            <a:endParaRPr lang="en-US" altLang="ja-JP" sz="9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zh-CN" altLang="en-US" sz="900" b="1" i="1" noProof="1">
                <a:solidFill>
                  <a:prstClr val="white"/>
                </a:solidFill>
                <a:latin typeface="微软雅黑" panose="020B0503020204020204" pitchFamily="34" charset="-122"/>
                <a:ea typeface="微软雅黑" panose="020B0503020204020204" pitchFamily="34" charset="-122"/>
                <a:cs typeface="Arial" panose="020B0604020202020204"/>
              </a:rPr>
              <a:t>正文（</a:t>
            </a:r>
            <a:r>
              <a:rPr lang="en-US" altLang="ja-JP" sz="900" b="1" i="1" noProof="1">
                <a:solidFill>
                  <a:prstClr val="white"/>
                </a:solidFill>
                <a:latin typeface="微软雅黑" panose="020B0503020204020204" pitchFamily="34" charset="-122"/>
                <a:ea typeface="微软雅黑" panose="020B0503020204020204" pitchFamily="34" charset="-122"/>
                <a:cs typeface="Arial" panose="020B0604020202020204"/>
              </a:rPr>
              <a:t>1-5</a:t>
            </a:r>
            <a:r>
              <a:rPr lang="en-US" altLang="zh-CN" sz="900" b="1" i="1" noProof="1">
                <a:solidFill>
                  <a:prstClr val="white"/>
                </a:solidFill>
                <a:latin typeface="微软雅黑" panose="020B0503020204020204" pitchFamily="34" charset="-122"/>
                <a:ea typeface="微软雅黑" panose="020B0503020204020204" pitchFamily="34" charset="-122"/>
                <a:cs typeface="Arial" panose="020B0604020202020204"/>
              </a:rPr>
              <a:t> </a:t>
            </a:r>
            <a:r>
              <a:rPr lang="zh-CN" altLang="en-US" sz="900" b="1" i="1" noProof="1">
                <a:solidFill>
                  <a:prstClr val="white"/>
                </a:solidFill>
                <a:latin typeface="微软雅黑" panose="020B0503020204020204" pitchFamily="34" charset="-122"/>
                <a:ea typeface="微软雅黑" panose="020B0503020204020204" pitchFamily="34" charset="-122"/>
                <a:cs typeface="Arial" panose="020B0604020202020204"/>
              </a:rPr>
              <a:t>级）：</a:t>
            </a:r>
            <a:endParaRPr lang="en-US" altLang="ja-JP" sz="900" b="1"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zh-CN" altLang="en-US" sz="900" i="1" noProof="1">
                <a:solidFill>
                  <a:prstClr val="white"/>
                </a:solidFill>
                <a:latin typeface="微软雅黑" panose="020B0503020204020204" pitchFamily="34" charset="-122"/>
                <a:ea typeface="微软雅黑" panose="020B0503020204020204" pitchFamily="34" charset="-122"/>
                <a:cs typeface="Arial" panose="020B0604020202020204"/>
              </a:rPr>
              <a:t>字体：微软雅黑</a:t>
            </a:r>
          </a:p>
          <a:p>
            <a:pPr defTabSz="934720">
              <a:buFontTx/>
              <a:buNone/>
            </a:pPr>
            <a:r>
              <a:rPr lang="zh-CN" altLang="en-US" sz="900" i="1" noProof="1">
                <a:solidFill>
                  <a:prstClr val="white"/>
                </a:solidFill>
                <a:latin typeface="微软雅黑" panose="020B0503020204020204" pitchFamily="34" charset="-122"/>
                <a:ea typeface="微软雅黑" panose="020B0503020204020204" pitchFamily="34" charset="-122"/>
                <a:cs typeface="Arial" panose="020B0604020202020204"/>
              </a:rPr>
              <a:t>字号：</a:t>
            </a:r>
            <a:r>
              <a:rPr lang="en-US" altLang="zh-CN" sz="900" i="1" noProof="1">
                <a:solidFill>
                  <a:prstClr val="white"/>
                </a:solidFill>
                <a:latin typeface="微软雅黑" panose="020B0503020204020204" pitchFamily="34" charset="-122"/>
                <a:ea typeface="微软雅黑" panose="020B0503020204020204" pitchFamily="34" charset="-122"/>
                <a:cs typeface="Arial" panose="020B0604020202020204"/>
              </a:rPr>
              <a:t>20-28 pt</a:t>
            </a:r>
            <a:endParaRPr lang="zh-CN" altLang="en-US" sz="9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zh-CN" altLang="en-US" sz="900" i="1" noProof="1">
                <a:solidFill>
                  <a:prstClr val="white"/>
                </a:solidFill>
                <a:latin typeface="微软雅黑" panose="020B0503020204020204" pitchFamily="34" charset="-122"/>
                <a:ea typeface="微软雅黑" panose="020B0503020204020204" pitchFamily="34" charset="-122"/>
                <a:cs typeface="Arial" panose="020B0604020202020204"/>
              </a:rPr>
              <a:t>颜色：黑色</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pitchFamily="34" charset="-122"/>
                <a:ea typeface="微软雅黑" panose="020B0503020204020204" pitchFamily="3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中兴蓝</a:t>
            </a:r>
            <a:endPar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rPr>
              <a:t>[R0-G142-B211]</a:t>
            </a:r>
            <a:endPar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中兴绿</a:t>
            </a:r>
            <a:endPar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rPr>
              <a:t>[R140-G198-B62]</a:t>
            </a:r>
            <a:endPar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中兴灰</a:t>
            </a:r>
            <a:endPar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rPr>
              <a:t>[R87-G87-B87]</a:t>
            </a:r>
            <a:endPar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pitchFamily="34" charset="-122"/>
                <a:ea typeface="微软雅黑" panose="020B0503020204020204" pitchFamily="34" charset="-122"/>
                <a:cs typeface="Arial" panose="020B0604020202020204"/>
              </a:rPr>
              <a:t>正文标题：</a:t>
            </a:r>
            <a:endParaRPr altLang="ja-JP" sz="800" b="1"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字号：</a:t>
            </a:r>
            <a:r>
              <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rPr>
              <a:t>36-44 pt</a:t>
            </a:r>
            <a:endPar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zh-CN" altLang="en-US" sz="800" b="1" i="1" noProof="1">
                <a:solidFill>
                  <a:prstClr val="white"/>
                </a:solidFill>
                <a:latin typeface="微软雅黑" panose="020B0503020204020204" pitchFamily="34" charset="-122"/>
                <a:ea typeface="微软雅黑" panose="020B0503020204020204" pitchFamily="34" charset="-122"/>
                <a:cs typeface="Arial" panose="020B0604020202020204"/>
              </a:rPr>
              <a:t>正文（</a:t>
            </a:r>
            <a:r>
              <a:rPr lang="en-US" altLang="ja-JP" sz="800" b="1" i="1" noProof="1">
                <a:solidFill>
                  <a:prstClr val="white"/>
                </a:solidFill>
                <a:latin typeface="微软雅黑" panose="020B0503020204020204" pitchFamily="34" charset="-122"/>
                <a:ea typeface="微软雅黑" panose="020B0503020204020204" pitchFamily="34" charset="-122"/>
                <a:cs typeface="Arial" panose="020B0604020202020204"/>
              </a:rPr>
              <a:t>1-5</a:t>
            </a:r>
            <a:r>
              <a:rPr lang="en-US" altLang="zh-CN" sz="800" b="1" i="1" noProof="1">
                <a:solidFill>
                  <a:prstClr val="white"/>
                </a:solidFill>
                <a:latin typeface="微软雅黑" panose="020B0503020204020204" pitchFamily="34" charset="-122"/>
                <a:ea typeface="微软雅黑" panose="020B0503020204020204" pitchFamily="34" charset="-122"/>
                <a:cs typeface="Arial" panose="020B0604020202020204"/>
              </a:rPr>
              <a:t> </a:t>
            </a:r>
            <a:r>
              <a:rPr lang="zh-CN" altLang="en-US" sz="800" b="1" i="1" noProof="1">
                <a:solidFill>
                  <a:prstClr val="white"/>
                </a:solidFill>
                <a:latin typeface="微软雅黑" panose="020B0503020204020204" pitchFamily="34" charset="-122"/>
                <a:ea typeface="微软雅黑" panose="020B0503020204020204" pitchFamily="34" charset="-122"/>
                <a:cs typeface="Arial" panose="020B0604020202020204"/>
              </a:rPr>
              <a:t>级）：</a:t>
            </a:r>
            <a:endParaRPr lang="en-US" altLang="ja-JP" sz="800" b="1"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字号：</a:t>
            </a:r>
            <a:r>
              <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rPr>
              <a:t>20-28 pt</a:t>
            </a:r>
            <a:endPar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颜色：黑色</a:t>
            </a: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pitchFamily="34" charset="-122"/>
                <a:ea typeface="微软雅黑" panose="020B0503020204020204" pitchFamily="3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中兴蓝</a:t>
            </a:r>
            <a:endPar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rPr>
              <a:t>[R0-G142-B211]</a:t>
            </a:r>
            <a:endPar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中兴绿</a:t>
            </a:r>
            <a:endPar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rPr>
              <a:t>[R140-G198-B62]</a:t>
            </a:r>
            <a:endPar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中兴灰</a:t>
            </a:r>
            <a:endPar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rPr>
              <a:t>[R87-G87-B87]</a:t>
            </a:r>
            <a:endPar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pitchFamily="34" charset="-122"/>
                <a:ea typeface="微软雅黑" panose="020B0503020204020204" pitchFamily="34" charset="-122"/>
                <a:cs typeface="Arial" panose="020B0604020202020204"/>
              </a:rPr>
              <a:t>正文标题：</a:t>
            </a:r>
            <a:endParaRPr altLang="ja-JP" sz="800" b="1"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字号：</a:t>
            </a:r>
            <a:r>
              <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rPr>
              <a:t>36-44 pt</a:t>
            </a:r>
            <a:endPar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zh-CN" altLang="en-US" sz="800" b="1" i="1" noProof="1">
                <a:solidFill>
                  <a:prstClr val="white"/>
                </a:solidFill>
                <a:latin typeface="微软雅黑" panose="020B0503020204020204" pitchFamily="34" charset="-122"/>
                <a:ea typeface="微软雅黑" panose="020B0503020204020204" pitchFamily="34" charset="-122"/>
                <a:cs typeface="Arial" panose="020B0604020202020204"/>
              </a:rPr>
              <a:t>正文（</a:t>
            </a:r>
            <a:r>
              <a:rPr lang="en-US" altLang="ja-JP" sz="800" b="1" i="1" noProof="1">
                <a:solidFill>
                  <a:prstClr val="white"/>
                </a:solidFill>
                <a:latin typeface="微软雅黑" panose="020B0503020204020204" pitchFamily="34" charset="-122"/>
                <a:ea typeface="微软雅黑" panose="020B0503020204020204" pitchFamily="34" charset="-122"/>
                <a:cs typeface="Arial" panose="020B0604020202020204"/>
              </a:rPr>
              <a:t>1-5</a:t>
            </a:r>
            <a:r>
              <a:rPr lang="en-US" altLang="zh-CN" sz="800" b="1" i="1" noProof="1">
                <a:solidFill>
                  <a:prstClr val="white"/>
                </a:solidFill>
                <a:latin typeface="微软雅黑" panose="020B0503020204020204" pitchFamily="34" charset="-122"/>
                <a:ea typeface="微软雅黑" panose="020B0503020204020204" pitchFamily="34" charset="-122"/>
                <a:cs typeface="Arial" panose="020B0604020202020204"/>
              </a:rPr>
              <a:t> </a:t>
            </a:r>
            <a:r>
              <a:rPr lang="zh-CN" altLang="en-US" sz="800" b="1" i="1" noProof="1">
                <a:solidFill>
                  <a:prstClr val="white"/>
                </a:solidFill>
                <a:latin typeface="微软雅黑" panose="020B0503020204020204" pitchFamily="34" charset="-122"/>
                <a:ea typeface="微软雅黑" panose="020B0503020204020204" pitchFamily="34" charset="-122"/>
                <a:cs typeface="Arial" panose="020B0604020202020204"/>
              </a:rPr>
              <a:t>级）：</a:t>
            </a:r>
            <a:endParaRPr lang="en-US" altLang="ja-JP" sz="800" b="1"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字号：</a:t>
            </a:r>
            <a:r>
              <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rPr>
              <a:t>20-28 pt</a:t>
            </a:r>
            <a:endPar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颜色：黑色</a:t>
            </a: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pitchFamily="34" charset="-122"/>
                <a:ea typeface="微软雅黑" panose="020B0503020204020204" pitchFamily="3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中兴蓝</a:t>
            </a:r>
            <a:endPar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rPr>
              <a:t>[R0-G142-B211]</a:t>
            </a:r>
            <a:endPar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中兴绿</a:t>
            </a:r>
            <a:endPar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rPr>
              <a:t>[R140-G198-B62]</a:t>
            </a:r>
            <a:endPar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中兴灰</a:t>
            </a:r>
            <a:endPar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rPr>
              <a:t>[R87-G87-B87]</a:t>
            </a:r>
            <a:endPar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pitchFamily="34" charset="-122"/>
                <a:ea typeface="微软雅黑" panose="020B0503020204020204" pitchFamily="34" charset="-122"/>
                <a:cs typeface="Arial" panose="020B0604020202020204"/>
              </a:rPr>
              <a:t>正文标题：</a:t>
            </a:r>
            <a:endParaRPr altLang="ja-JP" sz="800" b="1"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字号：</a:t>
            </a:r>
            <a:r>
              <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rPr>
              <a:t>36-44 pt</a:t>
            </a:r>
            <a:endPar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zh-CN" altLang="en-US" sz="800" b="1" i="1" noProof="1">
                <a:solidFill>
                  <a:prstClr val="white"/>
                </a:solidFill>
                <a:latin typeface="微软雅黑" panose="020B0503020204020204" pitchFamily="34" charset="-122"/>
                <a:ea typeface="微软雅黑" panose="020B0503020204020204" pitchFamily="34" charset="-122"/>
                <a:cs typeface="Arial" panose="020B0604020202020204"/>
              </a:rPr>
              <a:t>正文（</a:t>
            </a:r>
            <a:r>
              <a:rPr lang="en-US" altLang="ja-JP" sz="800" b="1" i="1" noProof="1">
                <a:solidFill>
                  <a:prstClr val="white"/>
                </a:solidFill>
                <a:latin typeface="微软雅黑" panose="020B0503020204020204" pitchFamily="34" charset="-122"/>
                <a:ea typeface="微软雅黑" panose="020B0503020204020204" pitchFamily="34" charset="-122"/>
                <a:cs typeface="Arial" panose="020B0604020202020204"/>
              </a:rPr>
              <a:t>1-5</a:t>
            </a:r>
            <a:r>
              <a:rPr lang="en-US" altLang="zh-CN" sz="800" b="1" i="1" noProof="1">
                <a:solidFill>
                  <a:prstClr val="white"/>
                </a:solidFill>
                <a:latin typeface="微软雅黑" panose="020B0503020204020204" pitchFamily="34" charset="-122"/>
                <a:ea typeface="微软雅黑" panose="020B0503020204020204" pitchFamily="34" charset="-122"/>
                <a:cs typeface="Arial" panose="020B0604020202020204"/>
              </a:rPr>
              <a:t> </a:t>
            </a:r>
            <a:r>
              <a:rPr lang="zh-CN" altLang="en-US" sz="800" b="1" i="1" noProof="1">
                <a:solidFill>
                  <a:prstClr val="white"/>
                </a:solidFill>
                <a:latin typeface="微软雅黑" panose="020B0503020204020204" pitchFamily="34" charset="-122"/>
                <a:ea typeface="微软雅黑" panose="020B0503020204020204" pitchFamily="34" charset="-122"/>
                <a:cs typeface="Arial" panose="020B0604020202020204"/>
              </a:rPr>
              <a:t>级）：</a:t>
            </a:r>
            <a:endParaRPr lang="en-US" altLang="ja-JP" sz="800" b="1"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字号：</a:t>
            </a:r>
            <a:r>
              <a:rPr lang="en-US" altLang="zh-CN" sz="800" i="1" noProof="1">
                <a:solidFill>
                  <a:prstClr val="white"/>
                </a:solidFill>
                <a:latin typeface="微软雅黑" panose="020B0503020204020204" pitchFamily="34" charset="-122"/>
                <a:ea typeface="微软雅黑" panose="020B0503020204020204" pitchFamily="34" charset="-122"/>
                <a:cs typeface="Arial" panose="020B0604020202020204"/>
              </a:rPr>
              <a:t>20-28 pt</a:t>
            </a:r>
            <a:endPar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endParaRPr>
          </a:p>
          <a:p>
            <a:pPr defTabSz="934720">
              <a:buFontTx/>
              <a:buNone/>
            </a:pPr>
            <a:r>
              <a:rPr lang="zh-CN" altLang="en-US" sz="800" i="1" noProof="1">
                <a:solidFill>
                  <a:prstClr val="white"/>
                </a:solidFill>
                <a:latin typeface="微软雅黑" panose="020B0503020204020204" pitchFamily="34" charset="-122"/>
                <a:ea typeface="微软雅黑" panose="020B0503020204020204" pitchFamily="34" charset="-122"/>
                <a:cs typeface="Arial" panose="020B0604020202020204"/>
              </a:rPr>
              <a:t>颜色：黑色</a:t>
            </a: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
        <p:nvSpPr>
          <p:cNvPr id="18" name="左右箭头 17"/>
          <p:cNvSpPr/>
          <p:nvPr userDrawn="1"/>
        </p:nvSpPr>
        <p:spPr>
          <a:xfrm>
            <a:off x="0" y="195487"/>
            <a:ext cx="1475656" cy="432048"/>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rtlCol="0" anchor="ctr"/>
          <a:lstStyle/>
          <a:p>
            <a:pPr algn="ctr" defTabSz="914400" fontAlgn="auto">
              <a:spcBef>
                <a:spcPts val="0"/>
              </a:spcBef>
              <a:spcAft>
                <a:spcPts val="0"/>
              </a:spcAft>
              <a:buFontTx/>
              <a:buNone/>
              <a:defRPr/>
            </a:pPr>
            <a:r>
              <a:rPr kumimoji="1" lang="en-US" altLang="zh-CN" b="1" dirty="0">
                <a:solidFill>
                  <a:prstClr val="white"/>
                </a:solidFill>
              </a:rPr>
              <a:t>Sustainability</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dirty="0"/>
              <a:t>单击此处编辑母版文本样式</a:t>
            </a:r>
          </a:p>
          <a:p>
            <a:pPr lvl="1"/>
            <a:r>
              <a:rPr lang="zh-CN" altLang="en-US" dirty="0"/>
              <a:t>第二级</a:t>
            </a:r>
            <a:endParaRPr lang="en-US" altLang="zh-CN" dirty="0"/>
          </a:p>
          <a:p>
            <a:pPr lvl="2"/>
            <a:r>
              <a:rPr lang="zh-CN" altLang="en-US" dirty="0"/>
              <a:t>第三级</a:t>
            </a:r>
          </a:p>
        </p:txBody>
      </p:sp>
      <p:sp>
        <p:nvSpPr>
          <p:cNvPr id="33" name="标题 13"/>
          <p:cNvSpPr>
            <a:spLocks noGrp="1"/>
          </p:cNvSpPr>
          <p:nvPr>
            <p:ph type="title"/>
          </p:nvPr>
        </p:nvSpPr>
        <p:spPr>
          <a:xfrm>
            <a:off x="2071957" y="179307"/>
            <a:ext cx="6620801" cy="723727"/>
          </a:xfrm>
        </p:spPr>
        <p:txBody>
          <a:bodyPr lIns="53993" tIns="26996" rIns="53993" bIns="26996" rtlCol="0" anchor="ctr" anchorCtr="0">
            <a:noAutofit/>
          </a:bodyPr>
          <a:lstStyle>
            <a:lvl1pPr>
              <a:defRPr lang="zh-CN" altLang="en-US" sz="3300" b="1" dirty="0">
                <a:solidFill>
                  <a:srgbClr val="008FD4"/>
                </a:solidFill>
                <a:latin typeface="+mj-lt"/>
                <a:ea typeface="微软雅黑" panose="020B0503020204020204" pitchFamily="34" charset="-122"/>
                <a:cs typeface="Arial" panose="020B0604020202020204" pitchFamily="34" charset="0"/>
              </a:defRPr>
            </a:lvl1pPr>
          </a:lstStyle>
          <a:p>
            <a:pPr lvl="0"/>
            <a:r>
              <a:rPr lang="zh-CN" altLang="en-US" dirty="0"/>
              <a:t>单击此处编辑母版标题样式</a:t>
            </a: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[R0-G142-B211]</a:t>
            </a:r>
            <a:endParaRPr lang="zh-CN" altLang="en-US" sz="900" i="1" noProof="1">
              <a:solidFill>
                <a:prstClr val="white"/>
              </a:solidFill>
              <a:latin typeface="Calibri" panose="020F0502020204030204"/>
              <a:ea typeface="微软雅黑" panose="020B0503020204020204" pitchFamily="3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[R140-G198-B62]</a:t>
            </a:r>
            <a:endParaRPr lang="zh-CN" altLang="en-US" sz="900" i="1" noProof="1">
              <a:solidFill>
                <a:prstClr val="white"/>
              </a:solidFill>
              <a:latin typeface="Calibri" panose="020F0502020204030204"/>
              <a:ea typeface="微软雅黑" panose="020B0503020204020204" pitchFamily="3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pitchFamily="34" charset="-122"/>
                <a:cs typeface="Arial" panose="020B0604020202020204"/>
              </a:rPr>
              <a:t>[R87-G87-B87]</a:t>
            </a:r>
            <a:endParaRPr lang="zh-CN" altLang="en-US" sz="900" i="1" noProof="1">
              <a:solidFill>
                <a:prstClr val="white"/>
              </a:solidFill>
              <a:latin typeface="Calibri" panose="020F0502020204030204"/>
              <a:ea typeface="微软雅黑" panose="020B0503020204020204" pitchFamily="3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Picture 12" descr="Softbank mobile logo.svg">
            <a:hlinkClick r:id="rId3"/>
          </p:cNvPr>
          <p:cNvPicPr>
            <a:picLocks noChangeAspect="1" noChangeArrowheads="1"/>
          </p:cNvPicPr>
          <p:nvPr userDrawn="1"/>
        </p:nvPicPr>
        <p:blipFill>
          <a:blip r:embed="rId4" cstate="print"/>
          <a:srcRect/>
          <a:stretch>
            <a:fillRect/>
          </a:stretch>
        </p:blipFill>
        <p:spPr bwMode="auto">
          <a:xfrm>
            <a:off x="7935675" y="109195"/>
            <a:ext cx="1109250" cy="190722"/>
          </a:xfrm>
          <a:prstGeom prst="rect">
            <a:avLst/>
          </a:prstGeom>
          <a:noFill/>
        </p:spPr>
      </p:pic>
      <p:grpSp>
        <p:nvGrpSpPr>
          <p:cNvPr id="2" name="组合 38"/>
          <p:cNvGrpSpPr/>
          <p:nvPr userDrawn="1"/>
        </p:nvGrpSpPr>
        <p:grpSpPr>
          <a:xfrm>
            <a:off x="-11" y="178887"/>
            <a:ext cx="1971257" cy="757100"/>
            <a:chOff x="-1" y="390971"/>
            <a:chExt cx="2648606" cy="1009700"/>
          </a:xfrm>
        </p:grpSpPr>
        <p:sp>
          <p:nvSpPr>
            <p:cNvPr id="26" name="右箭头 25"/>
            <p:cNvSpPr/>
            <p:nvPr userDrawn="1"/>
          </p:nvSpPr>
          <p:spPr>
            <a:xfrm>
              <a:off x="0" y="391531"/>
              <a:ext cx="2648605" cy="100914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7" name="右箭头 26"/>
            <p:cNvSpPr/>
            <p:nvPr userDrawn="1"/>
          </p:nvSpPr>
          <p:spPr>
            <a:xfrm>
              <a:off x="-1" y="391531"/>
              <a:ext cx="2427891" cy="100914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8" name="右箭头 27"/>
            <p:cNvSpPr/>
            <p:nvPr userDrawn="1"/>
          </p:nvSpPr>
          <p:spPr>
            <a:xfrm>
              <a:off x="-1" y="390971"/>
              <a:ext cx="2168962" cy="100914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grpSp>
      <p:sp>
        <p:nvSpPr>
          <p:cNvPr id="29" name="TextBox 28"/>
          <p:cNvSpPr txBox="1"/>
          <p:nvPr userDrawn="1"/>
        </p:nvSpPr>
        <p:spPr>
          <a:xfrm>
            <a:off x="71447" y="178887"/>
            <a:ext cx="1407256" cy="757100"/>
          </a:xfrm>
          <a:prstGeom prst="rect">
            <a:avLst/>
          </a:prstGeom>
        </p:spPr>
        <p:txBody>
          <a:bodyPr vert="horz" wrap="none" lIns="0" tIns="0" rIns="0" bIns="0" rtlCol="0" anchor="ctr" anchorCtr="0">
            <a:noAutofit/>
          </a:bodyPr>
          <a:lstStyle/>
          <a:p>
            <a:pPr algn="ctr" defTabSz="457200">
              <a:buFontTx/>
              <a:buNone/>
            </a:pPr>
            <a:r>
              <a:rPr kumimoji="1" lang="en-US" altLang="zh-CN" b="1" i="1" dirty="0">
                <a:solidFill>
                  <a:prstClr val="white"/>
                </a:solidFill>
                <a:latin typeface="Calibri" panose="020F0502020204030204"/>
                <a:ea typeface="微软雅黑" panose="020B0503020204020204" pitchFamily="34" charset="-122"/>
                <a:cs typeface="+mn-cs"/>
              </a:rPr>
              <a:t>Best User</a:t>
            </a:r>
          </a:p>
          <a:p>
            <a:pPr algn="ctr" defTabSz="457200">
              <a:buFontTx/>
              <a:buNone/>
            </a:pPr>
            <a:r>
              <a:rPr kumimoji="1" lang="en-US" altLang="zh-CN" b="1" i="1" dirty="0">
                <a:solidFill>
                  <a:prstClr val="white"/>
                </a:solidFill>
                <a:latin typeface="Calibri" panose="020F0502020204030204"/>
                <a:ea typeface="微软雅黑" panose="020B0503020204020204" pitchFamily="34" charset="-122"/>
                <a:cs typeface="+mn-cs"/>
              </a:rPr>
              <a:t>Experience</a:t>
            </a:r>
            <a:endParaRPr kumimoji="1" lang="zh-CN" altLang="en-US" b="1" i="1" dirty="0">
              <a:solidFill>
                <a:prstClr val="white"/>
              </a:solidFill>
              <a:latin typeface="Calibri" panose="020F0502020204030204"/>
              <a:ea typeface="微软雅黑" panose="020B0503020204020204" pitchFamily="34" charset="-122"/>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pitchFamily="3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AF1A5DC9-0CFA-4CCA-9847-7CD50157358B}"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 </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 </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457200" y="1200151"/>
            <a:ext cx="8229600" cy="3394472"/>
          </a:xfrm>
          <a:prstGeom prst="rect">
            <a:avLst/>
          </a:prstGeom>
        </p:spPr>
        <p:txBody>
          <a:bodyPr vert="horz" lIns="91440" tIns="45720" rIns="91440" bIns="45720" rtlCol="0">
            <a:normAutofit/>
          </a:bodyPr>
          <a:lstStyle>
            <a:lvl1pPr>
              <a:defRPr sz="2800"/>
            </a:lvl1pPr>
            <a:lvl2pPr>
              <a:defRPr sz="2400"/>
            </a:lvl2pPr>
            <a:lvl3pPr>
              <a:defRPr sz="2000"/>
            </a:lvl3pPr>
            <a:lvl4pPr>
              <a:defRPr sz="1600"/>
            </a:lvl4pPr>
            <a:lvl5pPr>
              <a:defRPr sz="1200"/>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14" name="标题 13"/>
          <p:cNvSpPr>
            <a:spLocks noGrp="1"/>
          </p:cNvSpPr>
          <p:nvPr>
            <p:ph type="title"/>
          </p:nvPr>
        </p:nvSpPr>
        <p:spPr/>
        <p:txBody>
          <a:bodyPr/>
          <a:lstStyle>
            <a:lvl1pPr>
              <a:defRPr b="0" i="0">
                <a:solidFill>
                  <a:srgbClr val="005BAA"/>
                </a:solidFill>
              </a:defRPr>
            </a:lvl1pPr>
          </a:lstStyle>
          <a:p>
            <a:r>
              <a:rPr kumimoji="1" lang="zh-CN" altLang="en-US" dirty="0"/>
              <a:t>单击此处编辑母版标题样式</a:t>
            </a:r>
          </a:p>
        </p:txBody>
      </p:sp>
      <p:sp>
        <p:nvSpPr>
          <p:cNvPr id="6" name="矩形 5"/>
          <p:cNvSpPr/>
          <p:nvPr userDrawn="1"/>
        </p:nvSpPr>
        <p:spPr>
          <a:xfrm>
            <a:off x="7010399" y="97499"/>
            <a:ext cx="2128426" cy="246221"/>
          </a:xfrm>
          <a:prstGeom prst="rect">
            <a:avLst/>
          </a:prstGeom>
        </p:spPr>
        <p:txBody>
          <a:bodyPr wrap="square">
            <a:spAutoFit/>
          </a:bodyPr>
          <a:lstStyle/>
          <a:p>
            <a:pPr algn="r" fontAlgn="auto">
              <a:spcBef>
                <a:spcPts val="0"/>
              </a:spcBef>
              <a:spcAft>
                <a:spcPts val="0"/>
              </a:spcAft>
              <a:buFontTx/>
              <a:buNone/>
            </a:pPr>
            <a:r>
              <a:rPr lang="en-US" altLang="zh-CN" sz="1000" dirty="0">
                <a:solidFill>
                  <a:srgbClr val="FF0000"/>
                </a:solidFill>
                <a:latin typeface="Arial" panose="020B0604020202020204"/>
                <a:ea typeface="微软雅黑" panose="020B0503020204020204" pitchFamily="34" charset="-122"/>
                <a:cs typeface="Arial" panose="020B0604020202020204"/>
              </a:rPr>
              <a:t>&gt; ZTE Confidential &amp; Proprietary</a:t>
            </a:r>
            <a:endParaRPr lang="zh-CN" altLang="en-US" sz="1000" dirty="0">
              <a:solidFill>
                <a:srgbClr val="FF0000"/>
              </a:solidFill>
              <a:latin typeface="Arial" panose="020B0604020202020204"/>
              <a:ea typeface="微软雅黑" panose="020B0503020204020204" pitchFamily="34" charset="-122"/>
              <a:cs typeface="Arial" panose="020B0604020202020204"/>
            </a:endParaRPr>
          </a:p>
        </p:txBody>
      </p:sp>
      <p:sp>
        <p:nvSpPr>
          <p:cNvPr id="2" name="文本框 1"/>
          <p:cNvSpPr txBox="1"/>
          <p:nvPr userDrawn="1"/>
        </p:nvSpPr>
        <p:spPr>
          <a:xfrm>
            <a:off x="-1334749" y="2711453"/>
            <a:ext cx="184731" cy="369332"/>
          </a:xfrm>
          <a:prstGeom prst="rect">
            <a:avLst/>
          </a:prstGeom>
          <a:noFill/>
        </p:spPr>
        <p:txBody>
          <a:bodyPr wrap="none" rtlCol="0">
            <a:spAutoFit/>
          </a:bodyPr>
          <a:lstStyle/>
          <a:p>
            <a:pPr fontAlgn="auto">
              <a:spcBef>
                <a:spcPts val="0"/>
              </a:spcBef>
              <a:spcAft>
                <a:spcPts val="0"/>
              </a:spcAft>
              <a:buFontTx/>
              <a:buNone/>
            </a:pPr>
            <a:endParaRPr kumimoji="1" lang="zh-CN" altLang="en-US" dirty="0">
              <a:solidFill>
                <a:prstClr val="black"/>
              </a:solidFill>
              <a:latin typeface="Calibri" panose="020F0502020204030204"/>
              <a:ea typeface="宋体" panose="02010600030101010101" pitchFamily="2" charset="-122"/>
              <a:cs typeface="+mn-cs"/>
            </a:endParaRPr>
          </a:p>
        </p:txBody>
      </p:sp>
      <p:grpSp>
        <p:nvGrpSpPr>
          <p:cNvPr id="3" name="组合 25"/>
          <p:cNvGrpSpPr/>
          <p:nvPr userDrawn="1"/>
        </p:nvGrpSpPr>
        <p:grpSpPr>
          <a:xfrm>
            <a:off x="9152238" y="2879749"/>
            <a:ext cx="1360488" cy="2052692"/>
            <a:chOff x="9152238" y="3839666"/>
            <a:chExt cx="1360488" cy="2736922"/>
          </a:xfrm>
        </p:grpSpPr>
        <p:grpSp>
          <p:nvGrpSpPr>
            <p:cNvPr id="5" name="组 19"/>
            <p:cNvGrpSpPr/>
            <p:nvPr userDrawn="1"/>
          </p:nvGrpSpPr>
          <p:grpSpPr>
            <a:xfrm>
              <a:off x="9272194" y="5231379"/>
              <a:ext cx="935158" cy="1345209"/>
              <a:chOff x="9286278" y="1725515"/>
              <a:chExt cx="935158" cy="1345209"/>
            </a:xfrm>
          </p:grpSpPr>
          <p:grpSp>
            <p:nvGrpSpPr>
              <p:cNvPr id="7" name="组 20"/>
              <p:cNvGrpSpPr/>
              <p:nvPr userDrawn="1"/>
            </p:nvGrpSpPr>
            <p:grpSpPr>
              <a:xfrm>
                <a:off x="9286278" y="1725515"/>
                <a:ext cx="795145" cy="297850"/>
                <a:chOff x="9286278" y="1725515"/>
                <a:chExt cx="795145" cy="297850"/>
              </a:xfrm>
            </p:grpSpPr>
            <p:sp>
              <p:nvSpPr>
                <p:cNvPr id="43" name="矩形 42"/>
                <p:cNvSpPr/>
                <p:nvPr userDrawn="1"/>
              </p:nvSpPr>
              <p:spPr>
                <a:xfrm>
                  <a:off x="9286278" y="1725515"/>
                  <a:ext cx="254390" cy="254390"/>
                </a:xfrm>
                <a:prstGeom prst="rect">
                  <a:avLst/>
                </a:prstGeom>
                <a:solidFill>
                  <a:srgbClr val="005BA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buFontTx/>
                    <a:buNone/>
                  </a:pPr>
                  <a:endParaRPr kumimoji="1" lang="zh-CN" altLang="en-US">
                    <a:solidFill>
                      <a:prstClr val="white"/>
                    </a:solidFill>
                  </a:endParaRPr>
                </a:p>
              </p:txBody>
            </p:sp>
            <p:sp>
              <p:nvSpPr>
                <p:cNvPr id="44" name="文本框 43"/>
                <p:cNvSpPr txBox="1"/>
                <p:nvPr userDrawn="1"/>
              </p:nvSpPr>
              <p:spPr>
                <a:xfrm>
                  <a:off x="9503622" y="1756626"/>
                  <a:ext cx="577801" cy="266739"/>
                </a:xfrm>
                <a:prstGeom prst="rect">
                  <a:avLst/>
                </a:prstGeom>
                <a:noFill/>
              </p:spPr>
              <p:txBody>
                <a:bodyPr wrap="square" rtlCol="0">
                  <a:spAutoFit/>
                </a:bodyPr>
                <a:lstStyle/>
                <a:p>
                  <a:pPr fontAlgn="auto">
                    <a:spcBef>
                      <a:spcPts val="0"/>
                    </a:spcBef>
                    <a:spcAft>
                      <a:spcPts val="0"/>
                    </a:spcAft>
                    <a:buFontTx/>
                    <a:buNone/>
                  </a:pPr>
                  <a:r>
                    <a:rPr kumimoji="1" lang="en-US" altLang="zh-CN" sz="700" i="1" dirty="0">
                      <a:solidFill>
                        <a:prstClr val="white"/>
                      </a:solidFill>
                      <a:latin typeface="Times"/>
                      <a:ea typeface="宋体" panose="02010600030101010101" pitchFamily="2" charset="-122"/>
                      <a:cs typeface="Times"/>
                    </a:rPr>
                    <a:t>G91, B170</a:t>
                  </a:r>
                  <a:endParaRPr kumimoji="1" lang="zh-CN" altLang="en-US" sz="700" i="1" dirty="0">
                    <a:solidFill>
                      <a:prstClr val="white"/>
                    </a:solidFill>
                    <a:latin typeface="Times"/>
                    <a:ea typeface="宋体" panose="02010600030101010101" pitchFamily="2" charset="-122"/>
                    <a:cs typeface="Times"/>
                  </a:endParaRPr>
                </a:p>
              </p:txBody>
            </p:sp>
          </p:grpSp>
          <p:grpSp>
            <p:nvGrpSpPr>
              <p:cNvPr id="8" name="组 21"/>
              <p:cNvGrpSpPr/>
              <p:nvPr userDrawn="1"/>
            </p:nvGrpSpPr>
            <p:grpSpPr>
              <a:xfrm>
                <a:off x="9286278" y="2062596"/>
                <a:ext cx="935158" cy="297850"/>
                <a:chOff x="9286278" y="2062596"/>
                <a:chExt cx="935158" cy="297850"/>
              </a:xfrm>
            </p:grpSpPr>
            <p:sp>
              <p:nvSpPr>
                <p:cNvPr id="41" name="矩形 40"/>
                <p:cNvSpPr/>
                <p:nvPr userDrawn="1"/>
              </p:nvSpPr>
              <p:spPr>
                <a:xfrm>
                  <a:off x="9286278" y="2062596"/>
                  <a:ext cx="254390" cy="254390"/>
                </a:xfrm>
                <a:prstGeom prst="rect">
                  <a:avLst/>
                </a:prstGeom>
                <a:solidFill>
                  <a:srgbClr val="0089C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buFontTx/>
                    <a:buNone/>
                  </a:pPr>
                  <a:endParaRPr kumimoji="1" lang="zh-CN" altLang="en-US">
                    <a:solidFill>
                      <a:prstClr val="white"/>
                    </a:solidFill>
                  </a:endParaRPr>
                </a:p>
              </p:txBody>
            </p:sp>
            <p:sp>
              <p:nvSpPr>
                <p:cNvPr id="42" name="文本框 41"/>
                <p:cNvSpPr txBox="1"/>
                <p:nvPr userDrawn="1"/>
              </p:nvSpPr>
              <p:spPr>
                <a:xfrm>
                  <a:off x="9503622" y="2093707"/>
                  <a:ext cx="717814" cy="266739"/>
                </a:xfrm>
                <a:prstGeom prst="rect">
                  <a:avLst/>
                </a:prstGeom>
                <a:noFill/>
              </p:spPr>
              <p:txBody>
                <a:bodyPr wrap="square" rtlCol="0">
                  <a:spAutoFit/>
                </a:bodyPr>
                <a:lstStyle/>
                <a:p>
                  <a:pPr fontAlgn="auto">
                    <a:spcBef>
                      <a:spcPts val="0"/>
                    </a:spcBef>
                    <a:spcAft>
                      <a:spcPts val="0"/>
                    </a:spcAft>
                    <a:buFontTx/>
                    <a:buNone/>
                  </a:pPr>
                  <a:r>
                    <a:rPr kumimoji="1" lang="en-US" altLang="zh-CN" sz="700" i="1" dirty="0">
                      <a:solidFill>
                        <a:prstClr val="white"/>
                      </a:solidFill>
                      <a:latin typeface="Times"/>
                      <a:ea typeface="宋体" panose="02010600030101010101" pitchFamily="2" charset="-122"/>
                      <a:cs typeface="Times"/>
                    </a:rPr>
                    <a:t>G137, B207</a:t>
                  </a:r>
                  <a:endParaRPr kumimoji="1" lang="zh-CN" altLang="en-US" sz="700" i="1" dirty="0">
                    <a:solidFill>
                      <a:prstClr val="white"/>
                    </a:solidFill>
                    <a:latin typeface="Times"/>
                    <a:ea typeface="宋体" panose="02010600030101010101" pitchFamily="2" charset="-122"/>
                    <a:cs typeface="Times"/>
                  </a:endParaRPr>
                </a:p>
              </p:txBody>
            </p:sp>
          </p:grpSp>
          <p:grpSp>
            <p:nvGrpSpPr>
              <p:cNvPr id="10" name="组 22"/>
              <p:cNvGrpSpPr/>
              <p:nvPr userDrawn="1"/>
            </p:nvGrpSpPr>
            <p:grpSpPr>
              <a:xfrm>
                <a:off x="9286278" y="2411716"/>
                <a:ext cx="935158" cy="297850"/>
                <a:chOff x="9286278" y="2411716"/>
                <a:chExt cx="935158" cy="297850"/>
              </a:xfrm>
            </p:grpSpPr>
            <p:sp>
              <p:nvSpPr>
                <p:cNvPr id="39" name="矩形 38"/>
                <p:cNvSpPr/>
                <p:nvPr userDrawn="1"/>
              </p:nvSpPr>
              <p:spPr>
                <a:xfrm>
                  <a:off x="9286278" y="2411716"/>
                  <a:ext cx="254390" cy="254390"/>
                </a:xfrm>
                <a:prstGeom prst="rect">
                  <a:avLst/>
                </a:prstGeom>
                <a:solidFill>
                  <a:srgbClr val="00AEE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buFontTx/>
                    <a:buNone/>
                  </a:pPr>
                  <a:endParaRPr kumimoji="1" lang="zh-CN" altLang="en-US">
                    <a:solidFill>
                      <a:prstClr val="white"/>
                    </a:solidFill>
                  </a:endParaRPr>
                </a:p>
              </p:txBody>
            </p:sp>
            <p:sp>
              <p:nvSpPr>
                <p:cNvPr id="40" name="文本框 39"/>
                <p:cNvSpPr txBox="1"/>
                <p:nvPr userDrawn="1"/>
              </p:nvSpPr>
              <p:spPr>
                <a:xfrm>
                  <a:off x="9503622" y="2442827"/>
                  <a:ext cx="717814" cy="266739"/>
                </a:xfrm>
                <a:prstGeom prst="rect">
                  <a:avLst/>
                </a:prstGeom>
                <a:noFill/>
              </p:spPr>
              <p:txBody>
                <a:bodyPr wrap="square" rtlCol="0">
                  <a:spAutoFit/>
                </a:bodyPr>
                <a:lstStyle/>
                <a:p>
                  <a:pPr fontAlgn="auto">
                    <a:spcBef>
                      <a:spcPts val="0"/>
                    </a:spcBef>
                    <a:spcAft>
                      <a:spcPts val="0"/>
                    </a:spcAft>
                    <a:buFontTx/>
                    <a:buNone/>
                  </a:pPr>
                  <a:r>
                    <a:rPr kumimoji="1" lang="en-US" altLang="zh-CN" sz="700" i="1" dirty="0">
                      <a:solidFill>
                        <a:prstClr val="white"/>
                      </a:solidFill>
                      <a:latin typeface="Times"/>
                      <a:ea typeface="宋体" panose="02010600030101010101" pitchFamily="2" charset="-122"/>
                      <a:cs typeface="Times"/>
                    </a:rPr>
                    <a:t>G174, B239</a:t>
                  </a:r>
                  <a:endParaRPr kumimoji="1" lang="zh-CN" altLang="en-US" sz="700" i="1" dirty="0">
                    <a:solidFill>
                      <a:prstClr val="white"/>
                    </a:solidFill>
                    <a:latin typeface="Times"/>
                    <a:ea typeface="宋体" panose="02010600030101010101" pitchFamily="2" charset="-122"/>
                    <a:cs typeface="Times"/>
                  </a:endParaRPr>
                </a:p>
              </p:txBody>
            </p:sp>
          </p:grpSp>
          <p:sp>
            <p:nvSpPr>
              <p:cNvPr id="24" name="矩形 23"/>
              <p:cNvSpPr/>
              <p:nvPr userDrawn="1"/>
            </p:nvSpPr>
            <p:spPr>
              <a:xfrm>
                <a:off x="9286278" y="2772874"/>
                <a:ext cx="254390" cy="254390"/>
              </a:xfrm>
              <a:prstGeom prst="rect">
                <a:avLst/>
              </a:prstGeom>
              <a:solidFill>
                <a:srgbClr val="00ABB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buFontTx/>
                  <a:buNone/>
                </a:pPr>
                <a:endParaRPr kumimoji="1" lang="zh-CN" altLang="en-US">
                  <a:solidFill>
                    <a:prstClr val="white"/>
                  </a:solidFill>
                </a:endParaRPr>
              </a:p>
            </p:txBody>
          </p:sp>
          <p:sp>
            <p:nvSpPr>
              <p:cNvPr id="38" name="文本框 37"/>
              <p:cNvSpPr txBox="1"/>
              <p:nvPr userDrawn="1"/>
            </p:nvSpPr>
            <p:spPr>
              <a:xfrm>
                <a:off x="9503622" y="2803984"/>
                <a:ext cx="717814" cy="266740"/>
              </a:xfrm>
              <a:prstGeom prst="rect">
                <a:avLst/>
              </a:prstGeom>
              <a:noFill/>
            </p:spPr>
            <p:txBody>
              <a:bodyPr wrap="square" rtlCol="0">
                <a:spAutoFit/>
              </a:bodyPr>
              <a:lstStyle/>
              <a:p>
                <a:pPr fontAlgn="auto">
                  <a:spcBef>
                    <a:spcPts val="0"/>
                  </a:spcBef>
                  <a:spcAft>
                    <a:spcPts val="0"/>
                  </a:spcAft>
                  <a:buFontTx/>
                  <a:buNone/>
                </a:pPr>
                <a:r>
                  <a:rPr kumimoji="1" lang="en-US" altLang="zh-CN" sz="700" i="1" dirty="0">
                    <a:solidFill>
                      <a:prstClr val="white"/>
                    </a:solidFill>
                    <a:latin typeface="Times"/>
                    <a:ea typeface="宋体" panose="02010600030101010101" pitchFamily="2" charset="-122"/>
                    <a:cs typeface="Times"/>
                  </a:rPr>
                  <a:t>G171, B189</a:t>
                </a:r>
                <a:endParaRPr kumimoji="1" lang="zh-CN" altLang="en-US" sz="700" i="1" dirty="0">
                  <a:solidFill>
                    <a:prstClr val="white"/>
                  </a:solidFill>
                  <a:latin typeface="Times"/>
                  <a:ea typeface="宋体" panose="02010600030101010101" pitchFamily="2" charset="-122"/>
                  <a:cs typeface="Times"/>
                </a:endParaRPr>
              </a:p>
            </p:txBody>
          </p:sp>
        </p:grpSp>
        <p:sp>
          <p:nvSpPr>
            <p:cNvPr id="45" name="Rectangle 8"/>
            <p:cNvSpPr>
              <a:spLocks noChangeArrowheads="1"/>
            </p:cNvSpPr>
            <p:nvPr userDrawn="1"/>
          </p:nvSpPr>
          <p:spPr bwMode="auto">
            <a:xfrm>
              <a:off x="9152238" y="3839666"/>
              <a:ext cx="1360488" cy="1254167"/>
            </a:xfrm>
            <a:prstGeom prst="rect">
              <a:avLst/>
            </a:prstGeom>
            <a:noFill/>
            <a:ln>
              <a:noFill/>
            </a:ln>
          </p:spPr>
          <p:txBody>
            <a:bodyPr lIns="108000" tIns="0" rIns="93442" bIns="46725" anchor="t" anchorCtr="0">
              <a:noAutofit/>
            </a:bodyPr>
            <a:lstStyle/>
            <a:p>
              <a:pPr defTabSz="935355" fontAlgn="auto">
                <a:lnSpc>
                  <a:spcPct val="120000"/>
                </a:lnSpc>
                <a:spcBef>
                  <a:spcPts val="0"/>
                </a:spcBef>
                <a:spcAft>
                  <a:spcPts val="0"/>
                </a:spcAft>
                <a:buFontTx/>
                <a:buNone/>
              </a:pPr>
              <a:r>
                <a:rPr lang="zh-CN" altLang="en-US" sz="700" noProof="1">
                  <a:solidFill>
                    <a:prstClr val="white"/>
                  </a:solidFill>
                  <a:latin typeface="微软雅黑" panose="020B0503020204020204" pitchFamily="34" charset="-122"/>
                  <a:ea typeface="微软雅黑" panose="020B0503020204020204" pitchFamily="34" charset="-122"/>
                  <a:cs typeface="Microsoft YaHei Bold"/>
                </a:rPr>
                <a:t>标题</a:t>
              </a:r>
              <a:r>
                <a:rPr lang="en-US" altLang="zh-CN" sz="700" noProof="1">
                  <a:solidFill>
                    <a:prstClr val="white"/>
                  </a:solidFill>
                  <a:latin typeface="微软雅黑" panose="020B0503020204020204" pitchFamily="34" charset="-122"/>
                  <a:ea typeface="微软雅黑" panose="020B0503020204020204" pitchFamily="34" charset="-122"/>
                  <a:cs typeface="Microsoft YaHei Bold"/>
                </a:rPr>
                <a:t>:</a:t>
              </a:r>
              <a:endParaRPr altLang="ja-JP" sz="700" noProof="1">
                <a:solidFill>
                  <a:prstClr val="white"/>
                </a:solidFill>
                <a:latin typeface="微软雅黑" panose="020B0503020204020204" pitchFamily="34" charset="-122"/>
                <a:ea typeface="微软雅黑" panose="020B0503020204020204" pitchFamily="34" charset="-122"/>
                <a:cs typeface="Microsoft YaHei Bold"/>
              </a:endParaRPr>
            </a:p>
            <a:p>
              <a:pPr defTabSz="935355" fontAlgn="auto">
                <a:lnSpc>
                  <a:spcPct val="120000"/>
                </a:lnSpc>
                <a:spcBef>
                  <a:spcPts val="0"/>
                </a:spcBef>
                <a:spcAft>
                  <a:spcPts val="0"/>
                </a:spcAft>
                <a:buFontTx/>
                <a:buNone/>
              </a:pPr>
              <a:r>
                <a:rPr lang="zh-CN" altLang="en-US" sz="700" noProof="1">
                  <a:solidFill>
                    <a:prstClr val="white"/>
                  </a:solidFill>
                  <a:latin typeface="微软雅黑" panose="020B0503020204020204" pitchFamily="34" charset="-122"/>
                  <a:ea typeface="微软雅黑" panose="020B0503020204020204" pitchFamily="34" charset="-122"/>
                  <a:cs typeface="Microsoft YaHei Bold"/>
                </a:rPr>
                <a:t>字体</a:t>
              </a:r>
              <a:r>
                <a:rPr altLang="ja-JP" sz="700" noProof="1">
                  <a:solidFill>
                    <a:prstClr val="white"/>
                  </a:solidFill>
                  <a:latin typeface="微软雅黑" panose="020B0503020204020204" pitchFamily="34" charset="-122"/>
                  <a:ea typeface="微软雅黑" panose="020B0503020204020204" pitchFamily="34" charset="-122"/>
                  <a:cs typeface="Microsoft YaHei Bold"/>
                </a:rPr>
                <a:t>: </a:t>
              </a:r>
              <a:r>
                <a:rPr lang="zh-CN" altLang="en-US" sz="700" noProof="1">
                  <a:solidFill>
                    <a:prstClr val="white"/>
                  </a:solidFill>
                  <a:latin typeface="微软雅黑" panose="020B0503020204020204" pitchFamily="34" charset="-122"/>
                  <a:ea typeface="微软雅黑" panose="020B0503020204020204" pitchFamily="34" charset="-122"/>
                  <a:cs typeface="Microsoft YaHei Bold"/>
                </a:rPr>
                <a:t>微软雅黑</a:t>
              </a:r>
              <a:endParaRPr lang="en-US" altLang="zh-CN" sz="700" noProof="1">
                <a:solidFill>
                  <a:prstClr val="white"/>
                </a:solidFill>
                <a:latin typeface="微软雅黑" panose="020B0503020204020204" pitchFamily="34" charset="-122"/>
                <a:ea typeface="微软雅黑" panose="020B0503020204020204" pitchFamily="34" charset="-122"/>
                <a:cs typeface="Microsoft YaHei Bold"/>
              </a:endParaRPr>
            </a:p>
            <a:p>
              <a:pPr defTabSz="935355" fontAlgn="auto">
                <a:lnSpc>
                  <a:spcPct val="120000"/>
                </a:lnSpc>
                <a:spcBef>
                  <a:spcPts val="0"/>
                </a:spcBef>
                <a:spcAft>
                  <a:spcPts val="0"/>
                </a:spcAft>
                <a:buFontTx/>
                <a:buNone/>
              </a:pPr>
              <a:r>
                <a:rPr lang="zh-CN" altLang="en-US" sz="700" noProof="1">
                  <a:solidFill>
                    <a:prstClr val="white"/>
                  </a:solidFill>
                  <a:latin typeface="微软雅黑" panose="020B0503020204020204" pitchFamily="34" charset="-122"/>
                  <a:ea typeface="微软雅黑" panose="020B0503020204020204" pitchFamily="34" charset="-122"/>
                  <a:cs typeface="Microsoft YaHei Bold"/>
                </a:rPr>
                <a:t>字号</a:t>
              </a:r>
              <a:r>
                <a:rPr lang="en-US" sz="700" noProof="1">
                  <a:solidFill>
                    <a:prstClr val="white"/>
                  </a:solidFill>
                  <a:latin typeface="微软雅黑" panose="020B0503020204020204" pitchFamily="34" charset="-122"/>
                  <a:ea typeface="微软雅黑" panose="020B0503020204020204" pitchFamily="34" charset="-122"/>
                  <a:cs typeface="Microsoft YaHei Bold"/>
                </a:rPr>
                <a:t>: </a:t>
              </a:r>
              <a:r>
                <a:rPr lang="en-US" altLang="ja-JP" sz="700" noProof="1">
                  <a:solidFill>
                    <a:prstClr val="white"/>
                  </a:solidFill>
                  <a:latin typeface="微软雅黑" panose="020B0503020204020204" pitchFamily="34" charset="-122"/>
                  <a:ea typeface="微软雅黑" panose="020B0503020204020204" pitchFamily="34" charset="-122"/>
                  <a:cs typeface="Microsoft YaHei Bold"/>
                </a:rPr>
                <a:t>30-32pt</a:t>
              </a:r>
              <a:endParaRPr altLang="ja-JP" sz="700" noProof="1">
                <a:solidFill>
                  <a:prstClr val="white"/>
                </a:solidFill>
                <a:latin typeface="微软雅黑" panose="020B0503020204020204" pitchFamily="34" charset="-122"/>
                <a:ea typeface="微软雅黑" panose="020B0503020204020204" pitchFamily="34" charset="-122"/>
                <a:cs typeface="Microsoft YaHei Bold"/>
              </a:endParaRPr>
            </a:p>
            <a:p>
              <a:pPr defTabSz="935355" fontAlgn="auto">
                <a:lnSpc>
                  <a:spcPct val="120000"/>
                </a:lnSpc>
                <a:spcBef>
                  <a:spcPts val="0"/>
                </a:spcBef>
                <a:spcAft>
                  <a:spcPts val="0"/>
                </a:spcAft>
                <a:buFontTx/>
                <a:buNone/>
              </a:pPr>
              <a:r>
                <a:rPr lang="zh-CN" altLang="en-US" sz="700" noProof="1">
                  <a:solidFill>
                    <a:prstClr val="white"/>
                  </a:solidFill>
                  <a:latin typeface="微软雅黑" panose="020B0503020204020204" pitchFamily="34" charset="-122"/>
                  <a:ea typeface="微软雅黑" panose="020B0503020204020204" pitchFamily="34" charset="-122"/>
                  <a:cs typeface="Microsoft YaHei Bold"/>
                </a:rPr>
                <a:t>颜色</a:t>
              </a:r>
              <a:r>
                <a:rPr lang="en-US" sz="700" noProof="1">
                  <a:solidFill>
                    <a:prstClr val="white"/>
                  </a:solidFill>
                  <a:latin typeface="微软雅黑" panose="020B0503020204020204" pitchFamily="34" charset="-122"/>
                  <a:ea typeface="微软雅黑" panose="020B0503020204020204" pitchFamily="34" charset="-122"/>
                  <a:cs typeface="Microsoft YaHei Bold"/>
                </a:rPr>
                <a:t>: </a:t>
              </a:r>
              <a:r>
                <a:rPr lang="zh-CN" altLang="en-US" sz="700" noProof="1">
                  <a:solidFill>
                    <a:prstClr val="white"/>
                  </a:solidFill>
                  <a:latin typeface="微软雅黑" panose="020B0503020204020204" pitchFamily="34" charset="-122"/>
                  <a:ea typeface="微软雅黑" panose="020B0503020204020204" pitchFamily="34" charset="-122"/>
                  <a:cs typeface="Microsoft YaHei Bold"/>
                </a:rPr>
                <a:t>主题蓝色</a:t>
              </a:r>
              <a:endParaRPr altLang="ja-JP" sz="700" noProof="1">
                <a:solidFill>
                  <a:prstClr val="white"/>
                </a:solidFill>
                <a:latin typeface="微软雅黑" panose="020B0503020204020204" pitchFamily="34" charset="-122"/>
                <a:ea typeface="微软雅黑" panose="020B0503020204020204" pitchFamily="34" charset="-122"/>
                <a:cs typeface="Microsoft YaHei Bold"/>
              </a:endParaRPr>
            </a:p>
            <a:p>
              <a:pPr defTabSz="935355" fontAlgn="auto">
                <a:lnSpc>
                  <a:spcPct val="120000"/>
                </a:lnSpc>
                <a:spcBef>
                  <a:spcPts val="0"/>
                </a:spcBef>
                <a:spcAft>
                  <a:spcPts val="0"/>
                </a:spcAft>
                <a:buFontTx/>
                <a:buNone/>
              </a:pPr>
              <a:endParaRPr lang="en-US" altLang="zh-CN" sz="700" noProof="1">
                <a:solidFill>
                  <a:prstClr val="white"/>
                </a:solidFill>
                <a:latin typeface="微软雅黑" panose="020B0503020204020204" pitchFamily="34" charset="-122"/>
                <a:ea typeface="微软雅黑" panose="020B0503020204020204" pitchFamily="34" charset="-122"/>
                <a:cs typeface="Microsoft YaHei Bold"/>
              </a:endParaRPr>
            </a:p>
            <a:p>
              <a:pPr defTabSz="935355" fontAlgn="auto">
                <a:lnSpc>
                  <a:spcPct val="120000"/>
                </a:lnSpc>
                <a:spcBef>
                  <a:spcPts val="0"/>
                </a:spcBef>
                <a:spcAft>
                  <a:spcPts val="0"/>
                </a:spcAft>
                <a:buFontTx/>
                <a:buNone/>
              </a:pPr>
              <a:r>
                <a:rPr lang="zh-CN" altLang="en-US" sz="700" noProof="1">
                  <a:solidFill>
                    <a:prstClr val="white"/>
                  </a:solidFill>
                  <a:latin typeface="微软雅黑" panose="020B0503020204020204" pitchFamily="34" charset="-122"/>
                  <a:ea typeface="微软雅黑" panose="020B0503020204020204" pitchFamily="34" charset="-122"/>
                  <a:cs typeface="Microsoft YaHei Bold"/>
                </a:rPr>
                <a:t>正文</a:t>
              </a:r>
              <a:r>
                <a:rPr lang="en-US" altLang="zh-CN" sz="700" noProof="1">
                  <a:solidFill>
                    <a:prstClr val="white"/>
                  </a:solidFill>
                  <a:latin typeface="微软雅黑" panose="020B0503020204020204" pitchFamily="34" charset="-122"/>
                  <a:ea typeface="微软雅黑" panose="020B0503020204020204" pitchFamily="34" charset="-122"/>
                  <a:cs typeface="Microsoft YaHei Bold"/>
                </a:rPr>
                <a:t>(1-5</a:t>
              </a:r>
              <a:r>
                <a:rPr lang="zh-CN" altLang="en-US" sz="700" noProof="1">
                  <a:solidFill>
                    <a:prstClr val="white"/>
                  </a:solidFill>
                  <a:latin typeface="微软雅黑" panose="020B0503020204020204" pitchFamily="34" charset="-122"/>
                  <a:ea typeface="微软雅黑" panose="020B0503020204020204" pitchFamily="34" charset="-122"/>
                  <a:cs typeface="Microsoft YaHei Bold"/>
                </a:rPr>
                <a:t>级</a:t>
              </a:r>
              <a:r>
                <a:rPr lang="en-US" altLang="zh-CN" sz="700" noProof="1">
                  <a:solidFill>
                    <a:prstClr val="white"/>
                  </a:solidFill>
                  <a:latin typeface="微软雅黑" panose="020B0503020204020204" pitchFamily="34" charset="-122"/>
                  <a:ea typeface="微软雅黑" panose="020B0503020204020204" pitchFamily="34" charset="-122"/>
                  <a:cs typeface="Microsoft YaHei Bold"/>
                </a:rPr>
                <a:t>)</a:t>
              </a:r>
              <a:r>
                <a:rPr altLang="zh-CN" sz="700" noProof="1">
                  <a:solidFill>
                    <a:prstClr val="white"/>
                  </a:solidFill>
                  <a:latin typeface="微软雅黑" panose="020B0503020204020204" pitchFamily="34" charset="-122"/>
                  <a:ea typeface="微软雅黑" panose="020B0503020204020204" pitchFamily="34" charset="-122"/>
                  <a:cs typeface="Microsoft YaHei Bold"/>
                </a:rPr>
                <a:t>:</a:t>
              </a:r>
              <a:endParaRPr altLang="ja-JP" sz="700" noProof="1">
                <a:solidFill>
                  <a:prstClr val="white"/>
                </a:solidFill>
                <a:latin typeface="微软雅黑" panose="020B0503020204020204" pitchFamily="34" charset="-122"/>
                <a:ea typeface="微软雅黑" panose="020B0503020204020204" pitchFamily="34" charset="-122"/>
                <a:cs typeface="Microsoft YaHei Bold"/>
              </a:endParaRPr>
            </a:p>
            <a:p>
              <a:pPr defTabSz="935355" fontAlgn="auto">
                <a:lnSpc>
                  <a:spcPct val="120000"/>
                </a:lnSpc>
                <a:spcBef>
                  <a:spcPts val="0"/>
                </a:spcBef>
                <a:spcAft>
                  <a:spcPts val="0"/>
                </a:spcAft>
                <a:buFontTx/>
                <a:buNone/>
              </a:pPr>
              <a:r>
                <a:rPr lang="zh-CN" altLang="en-US" sz="700" noProof="1">
                  <a:solidFill>
                    <a:prstClr val="white"/>
                  </a:solidFill>
                  <a:latin typeface="微软雅黑" panose="020B0503020204020204" pitchFamily="34" charset="-122"/>
                  <a:ea typeface="微软雅黑" panose="020B0503020204020204" pitchFamily="34" charset="-122"/>
                  <a:cs typeface="Microsoft YaHei Bold"/>
                </a:rPr>
                <a:t>字体</a:t>
              </a:r>
              <a:r>
                <a:rPr lang="en-US" sz="700" noProof="1">
                  <a:solidFill>
                    <a:prstClr val="white"/>
                  </a:solidFill>
                  <a:latin typeface="微软雅黑" panose="020B0503020204020204" pitchFamily="34" charset="-122"/>
                  <a:ea typeface="微软雅黑" panose="020B0503020204020204" pitchFamily="34" charset="-122"/>
                  <a:cs typeface="Microsoft YaHei Bold"/>
                </a:rPr>
                <a:t>: </a:t>
              </a:r>
              <a:r>
                <a:rPr lang="zh-CN" altLang="en-US" sz="700" noProof="1">
                  <a:solidFill>
                    <a:prstClr val="white"/>
                  </a:solidFill>
                  <a:latin typeface="微软雅黑" panose="020B0503020204020204" pitchFamily="34" charset="-122"/>
                  <a:ea typeface="微软雅黑" panose="020B0503020204020204" pitchFamily="34" charset="-122"/>
                  <a:cs typeface="Microsoft YaHei Bold"/>
                </a:rPr>
                <a:t>微软雅黑</a:t>
              </a:r>
              <a:endParaRPr lang="en-US" altLang="zh-CN" sz="700" noProof="1">
                <a:solidFill>
                  <a:prstClr val="white"/>
                </a:solidFill>
                <a:latin typeface="微软雅黑" panose="020B0503020204020204" pitchFamily="34" charset="-122"/>
                <a:ea typeface="微软雅黑" panose="020B0503020204020204" pitchFamily="34" charset="-122"/>
                <a:cs typeface="Microsoft YaHei Bold"/>
              </a:endParaRPr>
            </a:p>
            <a:p>
              <a:pPr defTabSz="935355" fontAlgn="auto">
                <a:lnSpc>
                  <a:spcPct val="120000"/>
                </a:lnSpc>
                <a:spcBef>
                  <a:spcPts val="0"/>
                </a:spcBef>
                <a:spcAft>
                  <a:spcPts val="0"/>
                </a:spcAft>
                <a:buFontTx/>
                <a:buNone/>
              </a:pPr>
              <a:r>
                <a:rPr lang="zh-CN" altLang="en-US" sz="700" noProof="1">
                  <a:solidFill>
                    <a:prstClr val="white"/>
                  </a:solidFill>
                  <a:latin typeface="微软雅黑" panose="020B0503020204020204" pitchFamily="34" charset="-122"/>
                  <a:ea typeface="微软雅黑" panose="020B0503020204020204" pitchFamily="34" charset="-122"/>
                  <a:cs typeface="Microsoft YaHei Bold"/>
                </a:rPr>
                <a:t>字号</a:t>
              </a:r>
              <a:r>
                <a:rPr lang="en-US" sz="700" noProof="1">
                  <a:solidFill>
                    <a:prstClr val="white"/>
                  </a:solidFill>
                  <a:latin typeface="微软雅黑" panose="020B0503020204020204" pitchFamily="34" charset="-122"/>
                  <a:ea typeface="微软雅黑" panose="020B0503020204020204" pitchFamily="34" charset="-122"/>
                  <a:cs typeface="Microsoft YaHei Bold"/>
                </a:rPr>
                <a:t>: </a:t>
              </a:r>
              <a:r>
                <a:rPr lang="en-US" altLang="ja-JP" sz="700" noProof="1">
                  <a:solidFill>
                    <a:prstClr val="white"/>
                  </a:solidFill>
                  <a:latin typeface="微软雅黑" panose="020B0503020204020204" pitchFamily="34" charset="-122"/>
                  <a:ea typeface="微软雅黑" panose="020B0503020204020204" pitchFamily="34" charset="-122"/>
                  <a:cs typeface="Microsoft YaHei Bold"/>
                </a:rPr>
                <a:t>28-12</a:t>
              </a:r>
              <a:r>
                <a:rPr altLang="ja-JP" sz="700" noProof="1">
                  <a:solidFill>
                    <a:prstClr val="white"/>
                  </a:solidFill>
                  <a:latin typeface="微软雅黑" panose="020B0503020204020204" pitchFamily="34" charset="-122"/>
                  <a:ea typeface="微软雅黑" panose="020B0503020204020204" pitchFamily="34" charset="-122"/>
                  <a:cs typeface="Microsoft YaHei Bold"/>
                </a:rPr>
                <a:t>pt</a:t>
              </a:r>
            </a:p>
            <a:p>
              <a:pPr defTabSz="935355" fontAlgn="auto">
                <a:lnSpc>
                  <a:spcPct val="120000"/>
                </a:lnSpc>
                <a:spcBef>
                  <a:spcPts val="0"/>
                </a:spcBef>
                <a:spcAft>
                  <a:spcPts val="0"/>
                </a:spcAft>
                <a:buFontTx/>
                <a:buNone/>
              </a:pPr>
              <a:r>
                <a:rPr lang="zh-CN" altLang="en-US" sz="700" noProof="1">
                  <a:solidFill>
                    <a:prstClr val="white"/>
                  </a:solidFill>
                  <a:latin typeface="微软雅黑" panose="020B0503020204020204" pitchFamily="34" charset="-122"/>
                  <a:ea typeface="微软雅黑" panose="020B0503020204020204" pitchFamily="34" charset="-122"/>
                  <a:cs typeface="Microsoft YaHei Bold"/>
                </a:rPr>
                <a:t>颜色</a:t>
              </a:r>
              <a:r>
                <a:rPr lang="en-US" sz="700" noProof="1">
                  <a:solidFill>
                    <a:prstClr val="white"/>
                  </a:solidFill>
                  <a:latin typeface="微软雅黑" panose="020B0503020204020204" pitchFamily="34" charset="-122"/>
                  <a:ea typeface="微软雅黑" panose="020B0503020204020204" pitchFamily="34" charset="-122"/>
                  <a:cs typeface="Microsoft YaHei Bold"/>
                </a:rPr>
                <a:t>:  </a:t>
              </a:r>
              <a:r>
                <a:rPr lang="zh-CN" altLang="en-US" sz="700" noProof="1">
                  <a:solidFill>
                    <a:prstClr val="white"/>
                  </a:solidFill>
                  <a:latin typeface="微软雅黑" panose="020B0503020204020204" pitchFamily="34" charset="-122"/>
                  <a:ea typeface="微软雅黑" panose="020B0503020204020204" pitchFamily="34" charset="-122"/>
                  <a:cs typeface="Microsoft YaHei Bold"/>
                </a:rPr>
                <a:t>黑色</a:t>
              </a:r>
              <a:endParaRPr altLang="ja-JP" sz="700" noProof="1">
                <a:solidFill>
                  <a:prstClr val="white"/>
                </a:solidFill>
                <a:latin typeface="微软雅黑" panose="020B0503020204020204" pitchFamily="34" charset="-122"/>
                <a:ea typeface="微软雅黑" panose="020B0503020204020204" pitchFamily="34" charset="-122"/>
                <a:cs typeface="Microsoft YaHei Bold"/>
              </a:endParaRPr>
            </a:p>
          </p:txBody>
        </p:sp>
      </p:grpSp>
      <p:pic>
        <p:nvPicPr>
          <p:cNvPr id="25" name="图片 24"/>
          <p:cNvPicPr>
            <a:picLocks noChangeAspect="1"/>
          </p:cNvPicPr>
          <p:nvPr userDrawn="1"/>
        </p:nvPicPr>
        <p:blipFill>
          <a:blip r:embed="rId3" cstate="print"/>
          <a:stretch>
            <a:fillRect/>
          </a:stretch>
        </p:blipFill>
        <p:spPr>
          <a:xfrm>
            <a:off x="134005" y="4958158"/>
            <a:ext cx="504000" cy="127286"/>
          </a:xfrm>
          <a:prstGeom prst="rect">
            <a:avLst/>
          </a:prstGeom>
        </p:spPr>
      </p:pic>
      <p:sp>
        <p:nvSpPr>
          <p:cNvPr id="4" name="文本框 3"/>
          <p:cNvSpPr txBox="1"/>
          <p:nvPr userDrawn="1"/>
        </p:nvSpPr>
        <p:spPr>
          <a:xfrm>
            <a:off x="7570946" y="4951882"/>
            <a:ext cx="1491142" cy="184666"/>
          </a:xfrm>
          <a:prstGeom prst="rect">
            <a:avLst/>
          </a:prstGeom>
          <a:noFill/>
        </p:spPr>
        <p:txBody>
          <a:bodyPr wrap="square" rtlCol="0">
            <a:spAutoFit/>
          </a:bodyPr>
          <a:lstStyle/>
          <a:p>
            <a:pPr algn="ctr" fontAlgn="auto">
              <a:spcBef>
                <a:spcPts val="0"/>
              </a:spcBef>
              <a:spcAft>
                <a:spcPts val="0"/>
              </a:spcAft>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ea typeface="宋体" panose="02010600030101010101" pitchFamily="2" charset="-122"/>
              <a:cs typeface="Arial" panose="020B0604020202020204"/>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5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6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pitchFamily="3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pitchFamily="34" charset="-122"/>
                <a:cs typeface="+mn-cs"/>
              </a:rPr>
              <a:t>‹#›</a:t>
            </a:fld>
            <a:endParaRPr lang="en-US" sz="800" dirty="0">
              <a:solidFill>
                <a:srgbClr val="404040"/>
              </a:solidFill>
              <a:latin typeface="Arial" panose="020B0604020202020204" pitchFamily="34" charset="0"/>
              <a:ea typeface="微软雅黑" panose="020B0503020204020204" pitchFamily="3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pitchFamily="3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pitchFamily="34" charset="-122"/>
                    <a:cs typeface="+mn-cs"/>
                  </a:rPr>
                  <a:t>G143, B212</a:t>
                </a:r>
                <a:endParaRPr kumimoji="1" lang="zh-CN" altLang="en-US" sz="700" i="1" dirty="0">
                  <a:solidFill>
                    <a:prstClr val="white"/>
                  </a:solidFill>
                  <a:latin typeface="Arial" panose="020B0604020202020204" pitchFamily="34" charset="0"/>
                  <a:ea typeface="微软雅黑" panose="020B0503020204020204" pitchFamily="3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pitchFamily="34" charset="-122"/>
                    <a:cs typeface="+mn-cs"/>
                  </a:rPr>
                  <a:t>R140,G198, B62</a:t>
                </a:r>
                <a:endParaRPr kumimoji="1" lang="zh-CN" altLang="en-US" sz="700" i="1" dirty="0">
                  <a:solidFill>
                    <a:prstClr val="white"/>
                  </a:solidFill>
                  <a:latin typeface="Arial" panose="020B0604020202020204" pitchFamily="34" charset="0"/>
                  <a:ea typeface="微软雅黑" panose="020B0503020204020204" pitchFamily="3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pitchFamily="34" charset="-122"/>
                  <a:cs typeface="+mn-cs"/>
                </a:rPr>
                <a:t>R90,G203, B245</a:t>
              </a:r>
              <a:endParaRPr kumimoji="1" lang="zh-CN" altLang="en-US" sz="700" i="1" dirty="0">
                <a:solidFill>
                  <a:prstClr val="white"/>
                </a:solidFill>
                <a:latin typeface="Arial" panose="020B0604020202020204" pitchFamily="34" charset="0"/>
                <a:ea typeface="微软雅黑" panose="020B0503020204020204" pitchFamily="3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7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0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pitchFamily="3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pitchFamily="34" charset="-122"/>
                <a:cs typeface="+mn-cs"/>
              </a:rPr>
              <a:t>‹#›</a:t>
            </a:fld>
            <a:endParaRPr lang="en-US" sz="800" dirty="0">
              <a:solidFill>
                <a:srgbClr val="404040"/>
              </a:solidFill>
              <a:latin typeface="Arial" panose="020B0604020202020204" pitchFamily="34" charset="0"/>
              <a:ea typeface="微软雅黑" panose="020B0503020204020204" pitchFamily="3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pitchFamily="3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pitchFamily="34" charset="-122"/>
                    <a:cs typeface="+mn-cs"/>
                  </a:rPr>
                  <a:t>G143, B212</a:t>
                </a:r>
                <a:endParaRPr kumimoji="1" lang="zh-CN" altLang="en-US" sz="700" i="1" dirty="0">
                  <a:solidFill>
                    <a:prstClr val="white"/>
                  </a:solidFill>
                  <a:latin typeface="Arial" panose="020B0604020202020204" pitchFamily="34" charset="0"/>
                  <a:ea typeface="微软雅黑" panose="020B0503020204020204" pitchFamily="3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pitchFamily="34" charset="-122"/>
                    <a:cs typeface="+mn-cs"/>
                  </a:rPr>
                  <a:t>R140,G198, B62</a:t>
                </a:r>
                <a:endParaRPr kumimoji="1" lang="zh-CN" altLang="en-US" sz="700" i="1" dirty="0">
                  <a:solidFill>
                    <a:prstClr val="white"/>
                  </a:solidFill>
                  <a:latin typeface="Arial" panose="020B0604020202020204" pitchFamily="34" charset="0"/>
                  <a:ea typeface="微软雅黑" panose="020B0503020204020204" pitchFamily="3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pitchFamily="34" charset="-122"/>
                  <a:cs typeface="+mn-cs"/>
                </a:rPr>
                <a:t>R90,G203, B245</a:t>
              </a:r>
              <a:endParaRPr kumimoji="1" lang="zh-CN" altLang="en-US" sz="700" i="1" dirty="0">
                <a:solidFill>
                  <a:prstClr val="white"/>
                </a:solidFill>
                <a:latin typeface="Arial" panose="020B0604020202020204" pitchFamily="34" charset="0"/>
                <a:ea typeface="微软雅黑" panose="020B0503020204020204" pitchFamily="3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pitchFamily="3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pitchFamily="34" charset="-122"/>
                <a:cs typeface="+mn-cs"/>
              </a:rPr>
              <a:t>‹#›</a:t>
            </a:fld>
            <a:endParaRPr lang="en-US" sz="800" dirty="0">
              <a:solidFill>
                <a:srgbClr val="404040"/>
              </a:solidFill>
              <a:latin typeface="Arial" panose="020B0604020202020204" pitchFamily="34" charset="0"/>
              <a:ea typeface="微软雅黑" panose="020B0503020204020204" pitchFamily="3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pitchFamily="3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pitchFamily="34" charset="-122"/>
                    <a:cs typeface="+mn-cs"/>
                  </a:rPr>
                  <a:t>G143, B212</a:t>
                </a:r>
                <a:endParaRPr kumimoji="1" lang="zh-CN" altLang="en-US" sz="700" i="1" dirty="0">
                  <a:solidFill>
                    <a:prstClr val="white"/>
                  </a:solidFill>
                  <a:latin typeface="Arial" panose="020B0604020202020204" pitchFamily="34" charset="0"/>
                  <a:ea typeface="微软雅黑" panose="020B0503020204020204" pitchFamily="3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pitchFamily="34" charset="-122"/>
                    <a:cs typeface="+mn-cs"/>
                  </a:rPr>
                  <a:t>R140,G198, B62</a:t>
                </a:r>
                <a:endParaRPr kumimoji="1" lang="zh-CN" altLang="en-US" sz="700" i="1" dirty="0">
                  <a:solidFill>
                    <a:prstClr val="white"/>
                  </a:solidFill>
                  <a:latin typeface="Arial" panose="020B0604020202020204" pitchFamily="34" charset="0"/>
                  <a:ea typeface="微软雅黑" panose="020B0503020204020204" pitchFamily="3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pitchFamily="34" charset="-122"/>
                  <a:cs typeface="+mn-cs"/>
                </a:rPr>
                <a:t>R90,G203, B245</a:t>
              </a:r>
              <a:endParaRPr kumimoji="1" lang="zh-CN" altLang="en-US" sz="700" i="1" dirty="0">
                <a:solidFill>
                  <a:prstClr val="white"/>
                </a:solidFill>
                <a:latin typeface="Arial" panose="020B0604020202020204" pitchFamily="34" charset="0"/>
                <a:ea typeface="微软雅黑" panose="020B0503020204020204" pitchFamily="3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ea typeface="微软雅黑" panose="020B0503020204020204" pitchFamily="34" charset="-122"/>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ea typeface="微软雅黑" panose="020B0503020204020204" pitchFamily="34" charset="-122"/>
              </a:rPr>
              <a:t>‹#›</a:t>
            </a:fld>
            <a:endParaRPr lang="en-US" sz="800" dirty="0">
              <a:solidFill>
                <a:srgbClr val="404040"/>
              </a:solidFill>
              <a:latin typeface="Arial" panose="020B0604020202020204" pitchFamily="34" charset="0"/>
              <a:ea typeface="微软雅黑" panose="020B0503020204020204" pitchFamily="34" charset="-122"/>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微软雅黑" panose="020B0503020204020204" pitchFamily="34" charset="-122"/>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pitchFamily="34" charset="-122"/>
                  </a:rPr>
                  <a:t>G143, B212</a:t>
                </a:r>
                <a:endParaRPr kumimoji="1" lang="zh-CN" altLang="en-US" sz="700" i="1" dirty="0">
                  <a:solidFill>
                    <a:prstClr val="white"/>
                  </a:solidFill>
                  <a:latin typeface="Arial" panose="020B0604020202020204" pitchFamily="34" charset="0"/>
                  <a:ea typeface="微软雅黑" panose="020B0503020204020204" pitchFamily="34"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pitchFamily="34" charset="-122"/>
                  </a:rPr>
                  <a:t>R140,G198, B62</a:t>
                </a:r>
                <a:endParaRPr kumimoji="1" lang="zh-CN" altLang="en-US" sz="700" i="1" dirty="0">
                  <a:solidFill>
                    <a:prstClr val="white"/>
                  </a:solidFill>
                  <a:latin typeface="Arial" panose="020B0604020202020204" pitchFamily="34" charset="0"/>
                  <a:ea typeface="微软雅黑" panose="020B0503020204020204" pitchFamily="34"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pitchFamily="34" charset="-122"/>
                </a:rPr>
                <a:t>R90,G203, B245</a:t>
              </a:r>
              <a:endParaRPr kumimoji="1" lang="zh-CN" altLang="en-US" sz="700" i="1" dirty="0">
                <a:solidFill>
                  <a:prstClr val="white"/>
                </a:solidFill>
                <a:latin typeface="Arial" panose="020B0604020202020204" pitchFamily="34" charset="0"/>
                <a:ea typeface="微软雅黑" panose="020B0503020204020204" pitchFamily="34" charset="-122"/>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a typeface="Heiti SC Light"/>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endParaRPr lang="en-US" altLang="zh-CN" sz="900" noProof="1">
              <a:solidFill>
                <a:prstClr val="white"/>
              </a:solidFill>
              <a:latin typeface="Arial" panose="020B0604020202020204" pitchFamily="34" charset="0"/>
              <a:ea typeface="Heiti SC Light"/>
              <a:cs typeface="Heiti SC Light"/>
            </a:endParaRPr>
          </a:p>
          <a:p>
            <a:pPr defTabSz="935355"/>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a:defRPr/>
            </a:pPr>
            <a:fld id="{0171E16C-D319-4B78-8C6C-188CCEBE712C}" type="slidenum">
              <a:rPr lang="en-US" sz="800">
                <a:solidFill>
                  <a:srgbClr val="404040"/>
                </a:solidFill>
                <a:latin typeface="Arial" panose="020B0604020202020204" pitchFamily="34" charset="0"/>
                <a:cs typeface="Arial" panose="020B0604020202020204" pitchFamily="34" charset="0"/>
              </a:rPr>
              <a:t>‹#›</a:t>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8" name="Picture 2" descr="ZTE-PPT-16x9-03"/>
          <p:cNvPicPr>
            <a:picLocks noChangeAspect="1" noChangeArrowheads="1"/>
          </p:cNvPicPr>
          <p:nvPr userDrawn="1"/>
        </p:nvPicPr>
        <p:blipFill>
          <a:blip r:embed="rId2" cstate="print"/>
          <a:srcRect/>
          <a:stretch>
            <a:fillRect/>
          </a:stretch>
        </p:blipFill>
        <p:spPr bwMode="auto">
          <a:xfrm>
            <a:off x="0" y="-17405"/>
            <a:ext cx="9146240" cy="5143501"/>
          </a:xfrm>
          <a:prstGeom prst="rect">
            <a:avLst/>
          </a:prstGeom>
          <a:noFill/>
          <a:ln w="9525">
            <a:noFill/>
            <a:miter lim="800000"/>
            <a:headEnd/>
            <a:tailEnd/>
          </a:ln>
        </p:spPr>
      </p:pic>
      <p:sp>
        <p:nvSpPr>
          <p:cNvPr id="18" name="TextBox 16"/>
          <p:cNvSpPr txBox="1">
            <a:spLocks noChangeArrowheads="1"/>
          </p:cNvSpPr>
          <p:nvPr/>
        </p:nvSpPr>
        <p:spPr bwMode="auto">
          <a:xfrm>
            <a:off x="4271816" y="4914803"/>
            <a:ext cx="2191124" cy="169990"/>
          </a:xfrm>
          <a:prstGeom prst="rect">
            <a:avLst/>
          </a:prstGeom>
          <a:noFill/>
          <a:ln w="9525">
            <a:noFill/>
            <a:miter lim="800000"/>
          </a:ln>
        </p:spPr>
        <p:txBody>
          <a:bodyPr lIns="0" tIns="0" rIns="0" bIns="0"/>
          <a:lstStyle/>
          <a:p>
            <a:pPr defTabSz="457200"/>
            <a:r>
              <a:rPr kumimoji="1" lang="en-US" altLang="zh-CN" sz="600" dirty="0">
                <a:solidFill>
                  <a:srgbClr val="7F7F7F"/>
                </a:solidFill>
                <a:latin typeface="宋体" panose="02010600030101010101" pitchFamily="2" charset="-122"/>
              </a:rPr>
              <a:t>© ZTE Corporation. All rights reserved</a:t>
            </a:r>
          </a:p>
        </p:txBody>
      </p:sp>
      <p:sp>
        <p:nvSpPr>
          <p:cNvPr id="19" name="Slide Number Placeholder 5"/>
          <p:cNvSpPr>
            <a:spLocks noGrp="1"/>
          </p:cNvSpPr>
          <p:nvPr/>
        </p:nvSpPr>
        <p:spPr bwMode="auto">
          <a:xfrm>
            <a:off x="238395" y="4849962"/>
            <a:ext cx="418943" cy="365390"/>
          </a:xfrm>
          <a:prstGeom prst="rect">
            <a:avLst/>
          </a:prstGeom>
          <a:noFill/>
          <a:ln w="9525">
            <a:noFill/>
            <a:miter lim="800000"/>
          </a:ln>
        </p:spPr>
        <p:txBody>
          <a:bodyPr lIns="91430" tIns="45715" rIns="91430" bIns="45715" anchor="ctr"/>
          <a:lstStyle/>
          <a:p>
            <a:pPr defTabSz="457200"/>
            <a:fld id="{BC835BF3-BBDB-422A-A074-4D1FFA40D6B6}" type="slidenum">
              <a:rPr lang="en-US" altLang="zh-CN" sz="800">
                <a:solidFill>
                  <a:srgbClr val="404040"/>
                </a:solidFill>
                <a:latin typeface="Heiti SC Light"/>
              </a:rPr>
              <a:t>‹#›</a:t>
            </a:fld>
            <a:endParaRPr lang="en-US" altLang="zh-CN" sz="800" dirty="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pitchFamily="34" charset="-122"/>
                <a:cs typeface="+mn-cs"/>
              </a:defRPr>
            </a:lvl2pPr>
          </a:lstStyle>
          <a:p>
            <a:pPr lvl="0"/>
            <a:r>
              <a:rPr lang="zh-CN" altLang="en-US" dirty="0"/>
              <a:t>单击此处编辑母版文本样式</a:t>
            </a:r>
          </a:p>
          <a:p>
            <a:pPr lvl="1"/>
            <a:r>
              <a:rPr lang="zh-CN" altLang="en-US" dirty="0"/>
              <a:t>第二级</a:t>
            </a:r>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a:t>单击此处编辑母版标题样式</a:t>
            </a:r>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pitchFamily="34" charset="-122"/>
                <a:cs typeface="+mn-cs"/>
              </a:defRPr>
            </a:lvl2pPr>
          </a:lstStyle>
          <a:p>
            <a:pPr lvl="0"/>
            <a:r>
              <a:rPr lang="zh-CN" altLang="en-US"/>
              <a:t>单击此处编辑母版文本样式</a:t>
            </a:r>
          </a:p>
          <a:p>
            <a:pPr lvl="1"/>
            <a:r>
              <a:rPr lang="zh-CN" altLang="en-US"/>
              <a:t>第二级</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base">
              <a:spcBef>
                <a:spcPct val="0"/>
              </a:spcBef>
              <a:spcAft>
                <a:spcPct val="0"/>
              </a:spcAft>
            </a:pPr>
            <a:r>
              <a:rPr lang="en-US" sz="900" noProof="1">
                <a:solidFill>
                  <a:prstClr val="white"/>
                </a:solidFill>
                <a:latin typeface="Arial" panose="020B0604020202020204" pitchFamily="34" charset="0"/>
                <a:ea typeface="Heiti SC Light"/>
                <a:cs typeface="Arial" panose="020B0604020202020204" pitchFamily="34" charset="0"/>
              </a:rPr>
              <a:t>T</a:t>
            </a:r>
            <a:r>
              <a:rPr lang="en-US" altLang="zh-CN" sz="900" noProof="1">
                <a:solidFill>
                  <a:prstClr val="white"/>
                </a:solidFill>
                <a:latin typeface="Arial" panose="020B0604020202020204" pitchFamily="34" charset="0"/>
                <a:ea typeface="Heiti SC Light"/>
                <a:cs typeface="Arial" panose="020B0604020202020204" pitchFamily="34" charset="0"/>
              </a:rPr>
              <a:t>itle:</a:t>
            </a:r>
            <a:endParaRPr lang="en-US" altLang="ja-JP" sz="900" noProof="1">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altLang="zh-CN" sz="800" noProof="1">
                <a:solidFill>
                  <a:prstClr val="white"/>
                </a:solidFill>
                <a:latin typeface="Arial" panose="020B0604020202020204" pitchFamily="34" charset="0"/>
                <a:ea typeface="Heiti SC Light"/>
                <a:cs typeface="Arial" panose="020B0604020202020204" pitchFamily="34" charset="0"/>
              </a:rPr>
              <a:t>Type</a:t>
            </a:r>
            <a:r>
              <a:rPr lang="en-US" altLang="ja-JP" sz="800" noProof="1">
                <a:solidFill>
                  <a:prstClr val="white"/>
                </a:solidFill>
                <a:latin typeface="Arial" panose="020B0604020202020204" pitchFamily="34" charset="0"/>
                <a:ea typeface="Heiti SC Light"/>
                <a:cs typeface="Arial" panose="020B0604020202020204" pitchFamily="34" charset="0"/>
              </a:rPr>
              <a:t>: </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base">
              <a:spcBef>
                <a:spcPct val="0"/>
              </a:spcBef>
              <a:spcAft>
                <a:spcPct val="0"/>
              </a:spcAft>
            </a:pPr>
            <a:endParaRPr lang="en-US" altLang="zh-CN"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G143, B212</a:t>
                </a:r>
                <a:endParaRPr kumimoji="1" lang="zh-CN" altLang="en-US" sz="700"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R140,G198, B62</a:t>
                </a:r>
                <a:endParaRPr kumimoji="1" lang="zh-CN" altLang="en-US" sz="700"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R90,G203, B245</a:t>
              </a:r>
              <a:endParaRPr kumimoji="1" lang="zh-CN" altLang="en-US" sz="700"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800">
                <a:solidFill>
                  <a:srgbClr val="404040"/>
                </a:solidFill>
                <a:latin typeface="Arial" panose="020B0604020202020204" pitchFamily="34" charset="0"/>
                <a:ea typeface="宋体" panose="02010600030101010101" pitchFamily="2" charset="-122"/>
                <a:cs typeface="Arial" panose="020B0604020202020204" pitchFamily="34" charset="0"/>
              </a:rPr>
              <a:t>‹#›</a:t>
            </a:fld>
            <a:endParaRPr lang="en-US" sz="8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4.jpeg"/><Relationship Id="rId4" Type="http://schemas.openxmlformats.org/officeDocument/2006/relationships/slideLayout" Target="../slideLayouts/slideLayout6.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theme" Target="../theme/theme4.xml"/><Relationship Id="rId1" Type="http://schemas.openxmlformats.org/officeDocument/2006/relationships/slideLayout" Target="../slideLayouts/slideLayout11.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theme" Target="../theme/theme5.xml"/><Relationship Id="rId4"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theme" Target="../theme/theme6.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theme" Target="../theme/theme7.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theme" Target="../theme/theme8.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image" Target="../media/image24.jpeg"/><Relationship Id="rId5" Type="http://schemas.openxmlformats.org/officeDocument/2006/relationships/theme" Target="../theme/theme9.xml"/><Relationship Id="rId4"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Size：32-24-pt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Size：20pt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grpSp>
        <p:nvGrpSpPr>
          <p:cNvPr id="2054" name="组 5"/>
          <p:cNvGrpSpPr/>
          <p:nvPr/>
        </p:nvGrpSpPr>
        <p:grpSpPr bwMode="auto">
          <a:xfrm>
            <a:off x="9364663" y="3851275"/>
            <a:ext cx="1392237" cy="989013"/>
            <a:chOff x="0" y="0"/>
            <a:chExt cx="1392554" cy="989008"/>
          </a:xfrm>
        </p:grpSpPr>
        <p:grpSp>
          <p:nvGrpSpPr>
            <p:cNvPr id="2055" name="组 6"/>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2058" name="组 9"/>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pic>
        <p:nvPicPr>
          <p:cNvPr id="2067" name="Picture 19" descr="1-01"/>
          <p:cNvPicPr>
            <a:picLocks noChangeAspect="1" noChangeArrowheads="1"/>
          </p:cNvPicPr>
          <p:nvPr/>
        </p:nvPicPr>
        <p:blipFill>
          <a:blip r:embed="rId4"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pitchFamily="34" charset="-122"/>
        </a:defRPr>
      </a:lvl2pPr>
      <a:lvl3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pitchFamily="34" charset="-122"/>
        </a:defRPr>
      </a:lvl3pPr>
      <a:lvl4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pitchFamily="34" charset="-122"/>
        </a:defRPr>
      </a:lvl4pPr>
      <a:lvl5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pitchFamily="3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pitchFamily="3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pitchFamily="3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pitchFamily="3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pitchFamily="3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Size：16-20pt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grpSp>
        <p:nvGrpSpPr>
          <p:cNvPr id="3075" name="组 5"/>
          <p:cNvGrpSpPr/>
          <p:nvPr/>
        </p:nvGrpSpPr>
        <p:grpSpPr bwMode="auto">
          <a:xfrm>
            <a:off x="9364663" y="3851275"/>
            <a:ext cx="1392237" cy="989013"/>
            <a:chOff x="0" y="0"/>
            <a:chExt cx="1392554" cy="989008"/>
          </a:xfrm>
        </p:grpSpPr>
        <p:grpSp>
          <p:nvGrpSpPr>
            <p:cNvPr id="3076" name="组 6"/>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3079" name="组 9"/>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p>
          <a:p>
            <a:pPr lvl="1"/>
            <a:r>
              <a:rPr lang="zh-CN" dirty="0"/>
              <a:t>二级</a:t>
            </a:r>
          </a:p>
          <a:p>
            <a:pPr lvl="2"/>
            <a:r>
              <a:rPr lang="zh-CN" dirty="0"/>
              <a:t>三级</a:t>
            </a:r>
          </a:p>
          <a:p>
            <a:pPr lvl="3"/>
            <a:r>
              <a:rPr lang="zh-CN" dirty="0"/>
              <a:t>四级</a:t>
            </a:r>
          </a:p>
          <a:p>
            <a:pPr lvl="4"/>
            <a:r>
              <a:rPr lang="zh-CN" dirty="0"/>
              <a:t>五级</a:t>
            </a:r>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10"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Size：22-24pt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Size：14-18pt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grpSp>
        <p:nvGrpSpPr>
          <p:cNvPr id="4100" name="组 5"/>
          <p:cNvGrpSpPr/>
          <p:nvPr/>
        </p:nvGrpSpPr>
        <p:grpSpPr bwMode="auto">
          <a:xfrm>
            <a:off x="9364663" y="3851275"/>
            <a:ext cx="1392237" cy="989013"/>
            <a:chOff x="0" y="0"/>
            <a:chExt cx="1392554" cy="989008"/>
          </a:xfrm>
        </p:grpSpPr>
        <p:grpSp>
          <p:nvGrpSpPr>
            <p:cNvPr id="4101"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410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4109"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lang="en-US" sz="600">
                <a:solidFill>
                  <a:srgbClr val="7F7F7F"/>
                </a:solidFill>
                <a:latin typeface="Arial" panose="020B0604020202020204" pitchFamily="34" charset="0"/>
              </a:rPr>
              <a:t>© ZTE Corporation.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3"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62"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6"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p>
          <a:p>
            <a:pPr defTabSz="935355"/>
            <a:r>
              <a:rPr lang="en-US" altLang="en-US" sz="800" noProof="1">
                <a:solidFill>
                  <a:srgbClr val="FFFFFF"/>
                </a:solidFill>
                <a:latin typeface="Arial" panose="020B0604020202020204" pitchFamily="34" charset="0"/>
                <a:ea typeface="Heiti SC Light"/>
                <a:cs typeface="Heiti SC Light"/>
              </a:rPr>
              <a:t>Color：The ZTE blue </a:t>
            </a: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p>
          <a:p>
            <a:pPr defTabSz="935355"/>
            <a:r>
              <a:rPr lang="en-US" altLang="en-US" sz="800" noProof="1">
                <a:solidFill>
                  <a:srgbClr val="FFFFFF"/>
                </a:solidFill>
                <a:latin typeface="Arial" panose="020B0604020202020204" pitchFamily="34" charset="0"/>
                <a:ea typeface="Heiti SC Light"/>
                <a:cs typeface="Heiti SC Light"/>
              </a:rPr>
              <a:t>Color: The ZTE green</a:t>
            </a: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Lst>
  <p:txStyles>
    <p:titleStyle>
      <a:lvl1pPr algn="l" defTabSz="457200" rtl="0" eaLnBrk="1" fontAlgn="base" latinLnBrk="1" hangingPunct="1">
        <a:spcBef>
          <a:spcPct val="0"/>
        </a:spcBef>
        <a:spcAft>
          <a:spcPct val="0"/>
        </a:spcAft>
        <a:defRPr kumimoji="1" lang="zh-CN" altLang="en-US" sz="2400" kern="1200" dirty="0">
          <a:solidFill>
            <a:schemeClr val="tx1"/>
          </a:solidFill>
          <a:latin typeface="+mn-lt"/>
          <a:ea typeface="微软雅黑" panose="020B0503020204020204" pitchFamily="34" charset="-122"/>
          <a:cs typeface="+mn-cs"/>
        </a:defRPr>
      </a:lvl1pPr>
      <a:lvl2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2pPr>
      <a:lvl3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3pPr>
      <a:lvl4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4pPr>
      <a:lvl5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5pPr>
      <a:lvl6pPr marL="4572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6pPr>
      <a:lvl7pPr marL="9144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7pPr>
      <a:lvl8pPr marL="13716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8pPr>
      <a:lvl9pPr marL="18288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9pPr>
    </p:titleStyle>
    <p:bodyStyle>
      <a:lvl1pPr algn="l" defTabSz="457200" rtl="0" eaLnBrk="1" fontAlgn="base" latinLnBrk="1"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pitchFamily="34" charset="-122"/>
          <a:cs typeface="+mn-cs"/>
        </a:defRPr>
      </a:lvl1pPr>
      <a:lvl2pPr marL="742950" indent="-285750" algn="l" defTabSz="457200" rtl="0" eaLnBrk="1" fontAlgn="base" latinLnBrk="1"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2pPr>
      <a:lvl3pPr marL="11430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pitchFamily="34" charset="-122"/>
          <a:cs typeface="+mn-cs"/>
        </a:defRPr>
      </a:lvl3pPr>
      <a:lvl4pPr marL="16002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pitchFamily="34" charset="-122"/>
          <a:cs typeface="+mn-cs"/>
        </a:defRPr>
      </a:lvl4pPr>
      <a:lvl5pPr marL="20574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pitchFamily="34" charset="-122"/>
          <a:cs typeface="+mn-cs"/>
        </a:defRPr>
      </a:lvl5pPr>
      <a:lvl6pPr marL="25146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167815" y="177322"/>
            <a:ext cx="8629206" cy="722312"/>
          </a:xfrm>
          <a:prstGeom prst="rect">
            <a:avLst/>
          </a:prstGeom>
          <a:noFill/>
          <a:ln w="9525">
            <a:noFill/>
            <a:miter lim="800000"/>
          </a:ln>
        </p:spPr>
        <p:txBody>
          <a:bodyPr vert="horz" wrap="square" lIns="53993" tIns="26996" rIns="53993" bIns="26996" numCol="1" anchor="ctr" anchorCtr="0" compatLnSpc="1"/>
          <a:lstStyle/>
          <a:p>
            <a:pPr lvl="0"/>
            <a:r>
              <a:rPr lang="zh-CN" altLang="en-US" dirty="0"/>
              <a:t>单击此处编辑母版标题样式</a:t>
            </a:r>
          </a:p>
        </p:txBody>
      </p:sp>
      <p:sp>
        <p:nvSpPr>
          <p:cNvPr id="1027" name="文本占位符 2"/>
          <p:cNvSpPr>
            <a:spLocks noGrp="1"/>
          </p:cNvSpPr>
          <p:nvPr>
            <p:ph type="body" idx="1"/>
          </p:nvPr>
        </p:nvSpPr>
        <p:spPr bwMode="auto">
          <a:xfrm>
            <a:off x="181390" y="1052106"/>
            <a:ext cx="8615453" cy="3189288"/>
          </a:xfrm>
          <a:prstGeom prst="rect">
            <a:avLst/>
          </a:prstGeom>
          <a:noFill/>
          <a:ln w="9525">
            <a:noFill/>
            <a:miter lim="800000"/>
          </a:ln>
        </p:spPr>
        <p:txBody>
          <a:bodyPr vert="horz" wrap="square" lIns="53993" tIns="26996" rIns="53993" bIns="26996" numCol="1" rtlCol="0" anchor="t" anchorCtr="0" compatLnSpc="1">
            <a:noAutofit/>
          </a:bodyPr>
          <a:lstStyle/>
          <a:p>
            <a:pPr lvl="0"/>
            <a:r>
              <a:rPr lang="zh-CN" altLang="en-US" dirty="0"/>
              <a:t>单击此处编辑母版文本样式</a:t>
            </a:r>
          </a:p>
          <a:p>
            <a:pPr lvl="1"/>
            <a:r>
              <a:rPr lang="zh-CN" altLang="en-US" dirty="0"/>
              <a:t>二级</a:t>
            </a:r>
          </a:p>
          <a:p>
            <a:pPr lvl="2"/>
            <a:r>
              <a:rPr lang="zh-CN" altLang="en-US" dirty="0"/>
              <a:t>三级</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457200" rtl="0" eaLnBrk="1" fontAlgn="base" hangingPunct="1">
        <a:spcBef>
          <a:spcPct val="0"/>
        </a:spcBef>
        <a:spcAft>
          <a:spcPct val="0"/>
        </a:spcAft>
        <a:defRPr kumimoji="1" lang="zh-CN" altLang="en-US" sz="2400" b="1" kern="1200" dirty="0">
          <a:solidFill>
            <a:srgbClr val="008ED3"/>
          </a:solidFill>
          <a:latin typeface="+mj-lt"/>
          <a:ea typeface="微软雅黑" panose="020B0503020204020204" pitchFamily="3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9pPr>
    </p:titleStyle>
    <p:bodyStyle>
      <a:lvl1pPr marL="201295"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pitchFamily="34" charset="-122"/>
          <a:cs typeface="Arial" panose="020B0604020202020204" pitchFamily="34" charset="0"/>
        </a:defRPr>
      </a:lvl1pPr>
      <a:lvl2pPr marL="402590"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u"/>
        <a:defRPr kumimoji="1" lang="zh-CN" altLang="en-US" sz="1500" kern="1200" baseline="0" smtClean="0">
          <a:solidFill>
            <a:schemeClr val="tx1">
              <a:lumMod val="75000"/>
              <a:lumOff val="25000"/>
            </a:schemeClr>
          </a:solidFill>
          <a:latin typeface="+mj-lt"/>
          <a:ea typeface="微软雅黑" panose="020B0503020204020204" pitchFamily="34" charset="-122"/>
          <a:cs typeface="Arial" panose="020B0604020202020204" pitchFamily="34" charset="0"/>
        </a:defRPr>
      </a:lvl2pPr>
      <a:lvl3pPr marL="602615" indent="-20002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l"/>
        <a:defRPr kumimoji="1" lang="zh-CN" altLang="en-US" sz="1500" kern="1200" baseline="0" smtClean="0">
          <a:solidFill>
            <a:schemeClr val="tx1">
              <a:lumMod val="75000"/>
              <a:lumOff val="25000"/>
            </a:schemeClr>
          </a:solidFill>
          <a:latin typeface="+mj-lt"/>
          <a:ea typeface="微软雅黑" panose="020B0503020204020204" pitchFamily="34" charset="-122"/>
          <a:cs typeface="Arial" panose="020B0604020202020204" pitchFamily="34" charset="0"/>
        </a:defRPr>
      </a:lvl3pPr>
      <a:lvl4pPr marL="16002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pitchFamily="34" charset="-122"/>
          <a:cs typeface="Arial" panose="020B0604020202020204" pitchFamily="34" charset="0"/>
        </a:defRPr>
      </a:lvl4pPr>
      <a:lvl5pPr marL="20574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pitchFamily="34" charset="-122"/>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pitchFamily="3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pitchFamily="3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pitchFamily="3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pitchFamily="3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pitchFamily="3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p>
          <a:p>
            <a:pPr defTabSz="935355"/>
            <a:r>
              <a:rPr lang="en-US" altLang="en-US" sz="800" noProof="1">
                <a:solidFill>
                  <a:srgbClr val="FFFFFF"/>
                </a:solidFill>
                <a:latin typeface="Arial" panose="020B0604020202020204" pitchFamily="34" charset="0"/>
                <a:ea typeface="Heiti SC Light"/>
                <a:cs typeface="Heiti SC Light"/>
              </a:rPr>
              <a:t>Color：The ZTE blue </a:t>
            </a: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p>
          <a:p>
            <a:pPr defTabSz="935355"/>
            <a:r>
              <a:rPr lang="en-US" altLang="en-US" sz="800" noProof="1">
                <a:solidFill>
                  <a:srgbClr val="FFFFFF"/>
                </a:solidFill>
                <a:latin typeface="Arial" panose="020B0604020202020204" pitchFamily="34" charset="0"/>
                <a:ea typeface="Heiti SC Light"/>
                <a:cs typeface="Heiti SC Light"/>
              </a:rPr>
              <a:t>Color: The ZTE green</a:t>
            </a: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pic>
        <p:nvPicPr>
          <p:cNvPr id="1026" name="Picture 2" descr="C:\Users\00032996\Pictures\图片1.jpg"/>
          <p:cNvPicPr>
            <a:picLocks noChangeAspect="1" noChangeArrowheads="1"/>
          </p:cNvPicPr>
          <p:nvPr userDrawn="1"/>
        </p:nvPicPr>
        <p:blipFill>
          <a:blip r:embed="rId6" cstate="print"/>
          <a:srcRect/>
          <a:stretch>
            <a:fillRect/>
          </a:stretch>
        </p:blipFill>
        <p:spPr bwMode="auto">
          <a:xfrm>
            <a:off x="0" y="0"/>
            <a:ext cx="9144000" cy="5143500"/>
          </a:xfrm>
          <a:prstGeom prst="rect">
            <a:avLst/>
          </a:prstGeom>
          <a:noFill/>
        </p:spPr>
      </p:pic>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ctrTitle" idx="4294967295"/>
          </p:nvPr>
        </p:nvSpPr>
        <p:spPr>
          <a:xfrm>
            <a:off x="614341" y="2088705"/>
            <a:ext cx="7656723" cy="652012"/>
          </a:xfrm>
        </p:spPr>
        <p:txBody>
          <a:bodyPr anchor="ctr" anchorCtr="0"/>
          <a:lstStyle/>
          <a:p>
            <a:pPr algn="ctr"/>
            <a:r>
              <a:rPr lang="en-US" sz="3600" dirty="0">
                <a:solidFill>
                  <a:schemeClr val="bg1"/>
                </a:solidFill>
                <a:latin typeface="Calibri" panose="020F0502020204030204" pitchFamily="34" charset="0"/>
                <a:ea typeface="宋体" panose="02010600030101010101" pitchFamily="2" charset="-122"/>
                <a:cs typeface="Arial" panose="020B0604020202020204" pitchFamily="34" charset="0"/>
              </a:rPr>
              <a:t>Motivation on </a:t>
            </a:r>
            <a:r>
              <a:rPr lang="en-US" altLang="zh-CN" sz="3600" dirty="0" smtClean="0">
                <a:solidFill>
                  <a:schemeClr val="bg1"/>
                </a:solidFill>
                <a:latin typeface="Calibri" panose="020F0502020204030204" pitchFamily="34" charset="0"/>
                <a:ea typeface="宋体" panose="02010600030101010101" pitchFamily="2" charset="-122"/>
                <a:cs typeface="Arial" panose="020B0604020202020204" pitchFamily="34" charset="0"/>
              </a:rPr>
              <a:t>new SID: </a:t>
            </a:r>
            <a:br>
              <a:rPr lang="en-US" altLang="zh-CN" sz="3600" dirty="0" smtClean="0">
                <a:solidFill>
                  <a:schemeClr val="bg1"/>
                </a:solidFill>
                <a:latin typeface="Calibri" panose="020F0502020204030204" pitchFamily="34" charset="0"/>
                <a:ea typeface="宋体" panose="02010600030101010101" pitchFamily="2" charset="-122"/>
                <a:cs typeface="Arial" panose="020B0604020202020204" pitchFamily="34" charset="0"/>
              </a:rPr>
            </a:br>
            <a:r>
              <a:rPr lang="en-US" altLang="zh-CN" sz="3600" dirty="0" smtClean="0">
                <a:solidFill>
                  <a:schemeClr val="bg1"/>
                </a:solidFill>
                <a:latin typeface="Calibri" panose="020F0502020204030204" pitchFamily="34" charset="0"/>
                <a:ea typeface="宋体" panose="02010600030101010101" pitchFamily="2" charset="-122"/>
                <a:cs typeface="Arial" panose="020B0604020202020204" pitchFamily="34" charset="0"/>
              </a:rPr>
              <a:t>Study on band combination handling in RAN4</a:t>
            </a:r>
            <a:endParaRPr lang="en-US" sz="3600" dirty="0">
              <a:solidFill>
                <a:schemeClr val="bg1"/>
              </a:solidFill>
              <a:latin typeface="Calibri" panose="020F0502020204030204" pitchFamily="34" charset="0"/>
              <a:ea typeface="宋体" panose="02010600030101010101" pitchFamily="2" charset="-122"/>
              <a:cs typeface="Arial" panose="020B0604020202020204" pitchFamily="34" charset="0"/>
            </a:endParaRPr>
          </a:p>
        </p:txBody>
      </p:sp>
      <p:sp>
        <p:nvSpPr>
          <p:cNvPr id="2" name="文本框 1"/>
          <p:cNvSpPr txBox="1"/>
          <p:nvPr/>
        </p:nvSpPr>
        <p:spPr>
          <a:xfrm>
            <a:off x="71120" y="121920"/>
            <a:ext cx="4354576" cy="681990"/>
          </a:xfrm>
          <a:prstGeom prst="rect">
            <a:avLst/>
          </a:prstGeom>
        </p:spPr>
        <p:txBody>
          <a:bodyPr vert="horz" lIns="0" tIns="0" rIns="0" bIns="0" rtlCol="0" anchor="t">
            <a:noAutofit/>
          </a:bodyPr>
          <a:lstStyle/>
          <a:p>
            <a:r>
              <a:rPr kumimoji="1" lang="en-US" altLang="zh-CN" dirty="0" smtClean="0">
                <a:solidFill>
                  <a:schemeClr val="bg1"/>
                </a:solidFill>
              </a:rPr>
              <a:t>3GPP TSG RAN Meeting #91-e</a:t>
            </a:r>
          </a:p>
          <a:p>
            <a:r>
              <a:rPr kumimoji="1" lang="en-US" altLang="zh-CN" dirty="0" smtClean="0">
                <a:solidFill>
                  <a:schemeClr val="bg1"/>
                </a:solidFill>
              </a:rPr>
              <a:t>Mar 16-26, 2021</a:t>
            </a:r>
          </a:p>
          <a:p>
            <a:r>
              <a:rPr lang="en-GB" altLang="zh-CN" dirty="0">
                <a:solidFill>
                  <a:schemeClr val="bg1"/>
                </a:solidFill>
              </a:rPr>
              <a:t>Source: 	</a:t>
            </a:r>
            <a:r>
              <a:rPr lang="en-GB" altLang="zh-CN" dirty="0" smtClean="0">
                <a:solidFill>
                  <a:schemeClr val="bg1"/>
                </a:solidFill>
              </a:rPr>
              <a:t>ZTE </a:t>
            </a:r>
            <a:r>
              <a:rPr lang="en-US" altLang="en-GB" dirty="0" smtClean="0">
                <a:solidFill>
                  <a:schemeClr val="bg1"/>
                </a:solidFill>
              </a:rPr>
              <a:t>Corporation</a:t>
            </a:r>
            <a:endParaRPr lang="en-GB" altLang="zh-CN" dirty="0" smtClean="0">
              <a:solidFill>
                <a:schemeClr val="bg1"/>
              </a:solidFill>
            </a:endParaRPr>
          </a:p>
          <a:p>
            <a:r>
              <a:rPr lang="en-GB" altLang="zh-CN" dirty="0" smtClean="0">
                <a:solidFill>
                  <a:schemeClr val="bg1"/>
                </a:solidFill>
              </a:rPr>
              <a:t>Agenda:   </a:t>
            </a:r>
            <a:r>
              <a:rPr lang="en-US" altLang="zh-CN" dirty="0">
                <a:solidFill>
                  <a:schemeClr val="bg1"/>
                </a:solidFill>
              </a:rPr>
              <a:t>9</a:t>
            </a:r>
            <a:r>
              <a:rPr lang="en-US" altLang="en-GB" dirty="0" smtClean="0">
                <a:solidFill>
                  <a:schemeClr val="bg1"/>
                </a:solidFill>
              </a:rPr>
              <a:t>.1.4</a:t>
            </a:r>
            <a:endParaRPr lang="en-GB" altLang="zh-CN" dirty="0" smtClean="0">
              <a:solidFill>
                <a:schemeClr val="bg1"/>
              </a:solidFill>
            </a:endParaRPr>
          </a:p>
          <a:p>
            <a:endParaRPr lang="zh-CN" altLang="zh-CN" dirty="0"/>
          </a:p>
          <a:p>
            <a:endParaRPr kumimoji="1" lang="en-US" altLang="zh-CN" dirty="0" smtClean="0"/>
          </a:p>
        </p:txBody>
      </p:sp>
      <p:sp>
        <p:nvSpPr>
          <p:cNvPr id="3" name="文本框 2"/>
          <p:cNvSpPr txBox="1"/>
          <p:nvPr/>
        </p:nvSpPr>
        <p:spPr>
          <a:xfrm>
            <a:off x="7525828" y="55818"/>
            <a:ext cx="1490472" cy="356235"/>
          </a:xfrm>
          <a:prstGeom prst="rect">
            <a:avLst/>
          </a:prstGeom>
        </p:spPr>
        <p:txBody>
          <a:bodyPr vert="horz" lIns="0" tIns="0" rIns="0" bIns="0" rtlCol="0" anchor="t">
            <a:noAutofit/>
          </a:bodyPr>
          <a:lstStyle/>
          <a:p>
            <a:r>
              <a:rPr kumimoji="1" lang="en-US" altLang="zh-CN" sz="2400" dirty="0" smtClean="0">
                <a:solidFill>
                  <a:schemeClr val="bg1"/>
                </a:solidFill>
              </a:rPr>
              <a:t>RP-210606</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2"/>
          </p:nvPr>
        </p:nvSpPr>
        <p:spPr>
          <a:xfrm>
            <a:off x="369326" y="830500"/>
            <a:ext cx="8293410" cy="3714001"/>
          </a:xfrm>
        </p:spPr>
        <p:txBody>
          <a:bodyPr>
            <a:normAutofit fontScale="77500" lnSpcReduction="20000"/>
          </a:bodyPr>
          <a:lstStyle/>
          <a:p>
            <a:pPr marL="342900" indent="-342900">
              <a:buFont typeface="Wingdings" panose="05000000000000000000" pitchFamily="2" charset="2"/>
              <a:buChar char="Ø"/>
            </a:pPr>
            <a:r>
              <a:rPr lang="en-GB" altLang="zh-CN" sz="2000" dirty="0" smtClean="0"/>
              <a:t>Compared </a:t>
            </a:r>
            <a:r>
              <a:rPr lang="en-GB" altLang="zh-CN" sz="2000" dirty="0"/>
              <a:t>with previous generations, 5G NR have much more complex band combination configurations being specified due to the number of bands, multiple numerologies, larger channel bandwidth, size of channel bandwidth set, and etc. </a:t>
            </a:r>
            <a:endParaRPr lang="en-US" altLang="zh-CN" sz="2000" noProof="1">
              <a:solidFill>
                <a:schemeClr val="tx1"/>
              </a:solidFill>
            </a:endParaRPr>
          </a:p>
          <a:p>
            <a:pPr marL="1028700" lvl="1"/>
            <a:r>
              <a:rPr lang="en-GB" altLang="zh-CN" sz="1600" dirty="0"/>
              <a:t>The situation is becoming worse and worse with the increasing number of band combinations </a:t>
            </a:r>
            <a:r>
              <a:rPr lang="en-GB" altLang="zh-CN" sz="1600" dirty="0" smtClean="0"/>
              <a:t>introduced.</a:t>
            </a:r>
            <a:r>
              <a:rPr lang="en-GB" altLang="zh-CN" sz="1600" dirty="0" smtClean="0">
                <a:solidFill>
                  <a:schemeClr val="tx1"/>
                </a:solidFill>
              </a:rPr>
              <a:t> </a:t>
            </a:r>
            <a:endParaRPr lang="en-GB" altLang="zh-CN" sz="1600" dirty="0">
              <a:solidFill>
                <a:schemeClr val="tx1"/>
              </a:solidFill>
            </a:endParaRPr>
          </a:p>
          <a:p>
            <a:pPr marL="1485900" lvl="2" indent="-285750"/>
            <a:r>
              <a:rPr lang="en-GB" altLang="zh-CN" sz="1300" dirty="0"/>
              <a:t>It is difficult for the </a:t>
            </a:r>
            <a:r>
              <a:rPr lang="en-GB" altLang="zh-CN" sz="1300" dirty="0" err="1"/>
              <a:t>trackability</a:t>
            </a:r>
            <a:r>
              <a:rPr lang="en-GB" altLang="zh-CN" sz="1300" dirty="0"/>
              <a:t> and </a:t>
            </a:r>
            <a:r>
              <a:rPr lang="en-GB" altLang="zh-CN" sz="1300" dirty="0" err="1"/>
              <a:t>editability</a:t>
            </a:r>
            <a:r>
              <a:rPr lang="en-GB" altLang="zh-CN" sz="1300" dirty="0"/>
              <a:t> of the tables. </a:t>
            </a:r>
            <a:endParaRPr lang="en-GB" altLang="zh-CN" sz="1300" dirty="0" smtClean="0"/>
          </a:p>
          <a:p>
            <a:pPr marL="1485900" lvl="2" indent="-285750"/>
            <a:r>
              <a:rPr lang="en-GB" altLang="zh-CN" sz="1300" dirty="0" smtClean="0"/>
              <a:t>When </a:t>
            </a:r>
            <a:r>
              <a:rPr lang="en-GB" altLang="zh-CN" sz="1300" dirty="0"/>
              <a:t>a new band combination configuration is added, it is not convenient to follow lexicographical order, in particular for a huge table.</a:t>
            </a:r>
          </a:p>
          <a:p>
            <a:pPr marL="1028700" lvl="1"/>
            <a:r>
              <a:rPr lang="en-GB" altLang="zh-CN" sz="1600" dirty="0" smtClean="0"/>
              <a:t>The </a:t>
            </a:r>
            <a:r>
              <a:rPr lang="en-GB" altLang="zh-CN" sz="1600" dirty="0"/>
              <a:t>excessive number of columns in the configuration table bring much trouble to </a:t>
            </a:r>
            <a:r>
              <a:rPr lang="en-US" altLang="zh-CN" sz="1600" dirty="0"/>
              <a:t>introduce the CA/DC, especially when some new channel bandwidths are added to the constitute band</a:t>
            </a:r>
            <a:r>
              <a:rPr lang="en-GB" altLang="zh-CN" sz="1600" dirty="0"/>
              <a:t>. </a:t>
            </a:r>
            <a:endParaRPr lang="en-GB" altLang="zh-CN" sz="1600" dirty="0" smtClean="0"/>
          </a:p>
          <a:p>
            <a:pPr marL="1028700" lvl="1"/>
            <a:r>
              <a:rPr lang="en-US" altLang="zh-CN" sz="1600" dirty="0" smtClean="0"/>
              <a:t>Some bugs and ambiguous understanding in </a:t>
            </a:r>
            <a:r>
              <a:rPr lang="en-US" altLang="zh-CN" sz="1600" dirty="0"/>
              <a:t>the </a:t>
            </a:r>
            <a:r>
              <a:rPr lang="en-US" altLang="zh-CN" sz="1600" dirty="0" smtClean="0"/>
              <a:t>notation of band </a:t>
            </a:r>
            <a:r>
              <a:rPr lang="en-US" altLang="zh-CN" sz="1600" dirty="0"/>
              <a:t>combinations </a:t>
            </a:r>
            <a:r>
              <a:rPr lang="en-US" altLang="zh-CN" sz="1600" dirty="0" smtClean="0"/>
              <a:t>made people unknown which combination is actually referred to, causing the confusion in the specifications. </a:t>
            </a:r>
            <a:endParaRPr lang="en-US" altLang="zh-CN" sz="1600" dirty="0"/>
          </a:p>
          <a:p>
            <a:pPr marL="1028700" lvl="1"/>
            <a:r>
              <a:rPr lang="en-US" altLang="zh-CN" sz="1600" dirty="0" smtClean="0"/>
              <a:t>T</a:t>
            </a:r>
            <a:r>
              <a:rPr lang="en-GB" altLang="zh-CN" sz="1600" dirty="0"/>
              <a:t>he topic of simplifications of band combinations has been intensively discussed in the past RAN4 </a:t>
            </a:r>
            <a:r>
              <a:rPr lang="en-GB" altLang="zh-CN" sz="1600" dirty="0" smtClean="0"/>
              <a:t>meetings </a:t>
            </a:r>
            <a:r>
              <a:rPr lang="en-US" altLang="zh-CN" sz="1600" dirty="0" smtClean="0"/>
              <a:t>with some agreements having been achieved and need to be tracked</a:t>
            </a:r>
            <a:r>
              <a:rPr lang="en-GB" altLang="zh-CN" sz="1600" dirty="0" smtClean="0"/>
              <a:t>. </a:t>
            </a:r>
            <a:endParaRPr lang="en-GB" altLang="zh-CN" sz="1600" dirty="0" smtClean="0"/>
          </a:p>
          <a:p>
            <a:pPr marL="1028700" lvl="1"/>
            <a:r>
              <a:rPr lang="en-GB" altLang="zh-CN" sz="1600" dirty="0" smtClean="0"/>
              <a:t>In current RAN4 meetings, a regular agenda item is usually set for “simplification of band combinations in RAN4 specifications”, however, the agenda item is not visible in the RAN4 TU budget.</a:t>
            </a:r>
            <a:endParaRPr lang="en-GB" altLang="zh-CN" sz="1600" dirty="0" smtClean="0"/>
          </a:p>
          <a:p>
            <a:pPr marL="342900" indent="-342900">
              <a:buFont typeface="Wingdings" panose="05000000000000000000" pitchFamily="2" charset="2"/>
              <a:buChar char="Ø"/>
            </a:pPr>
            <a:r>
              <a:rPr lang="en-GB" altLang="zh-CN" sz="2000" dirty="0" smtClean="0"/>
              <a:t>It </a:t>
            </a:r>
            <a:r>
              <a:rPr lang="en-GB" altLang="zh-CN" sz="2000" dirty="0" smtClean="0"/>
              <a:t>is useful to have a document to capture all </a:t>
            </a:r>
            <a:r>
              <a:rPr lang="en-GB" altLang="zh-CN" sz="2000" dirty="0"/>
              <a:t>the </a:t>
            </a:r>
            <a:r>
              <a:rPr lang="en-US" altLang="zh-CN" sz="2000" dirty="0"/>
              <a:t>necessary agreements and relevant files such as request sheet template in a single file/new </a:t>
            </a:r>
            <a:r>
              <a:rPr lang="en-US" altLang="zh-CN" sz="2000" dirty="0" smtClean="0"/>
              <a:t>TR. </a:t>
            </a:r>
            <a:endParaRPr lang="en-US" altLang="zh-CN" sz="1600" noProof="1">
              <a:solidFill>
                <a:schemeClr val="tx1"/>
              </a:solidFill>
              <a:latin typeface="+mn-lt"/>
              <a:cs typeface="+mn-lt"/>
            </a:endParaRPr>
          </a:p>
        </p:txBody>
      </p:sp>
      <p:sp>
        <p:nvSpPr>
          <p:cNvPr id="5" name="标题 4"/>
          <p:cNvSpPr>
            <a:spLocks noGrp="1"/>
          </p:cNvSpPr>
          <p:nvPr>
            <p:ph type="title"/>
          </p:nvPr>
        </p:nvSpPr>
        <p:spPr>
          <a:xfrm>
            <a:off x="314960" y="289560"/>
            <a:ext cx="8513445" cy="535305"/>
          </a:xfrm>
        </p:spPr>
        <p:txBody>
          <a:bodyPr/>
          <a:lstStyle/>
          <a:p>
            <a:r>
              <a:rPr lang="en-US" altLang="zh-CN" dirty="0" smtClean="0">
                <a:sym typeface="+mn-ea"/>
              </a:rPr>
              <a:t>Background</a:t>
            </a:r>
            <a:endParaRPr lang="en-US" altLang="zh-CN"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2"/>
          </p:nvPr>
        </p:nvSpPr>
        <p:spPr>
          <a:xfrm>
            <a:off x="209321" y="848301"/>
            <a:ext cx="8619084" cy="3709949"/>
          </a:xfrm>
        </p:spPr>
        <p:txBody>
          <a:bodyPr>
            <a:normAutofit fontScale="92500" lnSpcReduction="10000"/>
          </a:bodyPr>
          <a:lstStyle/>
          <a:p>
            <a:pPr marL="285750">
              <a:buFont typeface="Wingdings" panose="05000000000000000000" pitchFamily="2" charset="2"/>
              <a:buChar char="Ø"/>
            </a:pPr>
            <a:r>
              <a:rPr lang="en-GB" altLang="zh-CN" sz="1700" dirty="0" smtClean="0"/>
              <a:t>  A </a:t>
            </a:r>
            <a:r>
              <a:rPr lang="en-GB" altLang="zh-CN" sz="1700" dirty="0"/>
              <a:t>WF </a:t>
            </a:r>
            <a:r>
              <a:rPr lang="en-GB" altLang="zh-CN" sz="1700" dirty="0" smtClean="0"/>
              <a:t>(R4-2103285) on handling of agreements about band combinations has been approved in RAN4#98-e. </a:t>
            </a:r>
          </a:p>
          <a:p>
            <a:pPr marL="1085850" lvl="1"/>
            <a:r>
              <a:rPr lang="en-US" altLang="zh-CN" sz="1300" dirty="0"/>
              <a:t>Handling of agreements about band combinations have been further discussed in RAN4#98-e meeting. The following  options have been proposed. </a:t>
            </a:r>
            <a:endParaRPr lang="en-US" altLang="zh-CN" sz="1300" dirty="0" smtClean="0"/>
          </a:p>
          <a:p>
            <a:pPr marL="1485900" lvl="2" indent="-285750"/>
            <a:r>
              <a:rPr lang="en-US" altLang="zh-CN" sz="1100" u="sng" dirty="0"/>
              <a:t>Option1: Use Permanent Documents that is defined in Section 9.1 in TS21.900. </a:t>
            </a:r>
            <a:endParaRPr lang="en-US" altLang="zh-CN" sz="1100" u="sng" dirty="0" smtClean="0"/>
          </a:p>
          <a:p>
            <a:pPr marL="1485900" lvl="2" indent="-285750"/>
            <a:r>
              <a:rPr lang="en-US" altLang="zh-CN" sz="1100" u="sng" dirty="0"/>
              <a:t>Option 2: RAN4 keeps carrying out current activities under the dedicated agenda item. RAN4 internally has a document, which may be with a t-doc or without it, to collect all the agreements. When the document becomes stable, a SI within one Quarter is generated just to create a TR</a:t>
            </a:r>
            <a:r>
              <a:rPr lang="en-US" altLang="zh-CN" sz="1100" u="sng" dirty="0" smtClean="0"/>
              <a:t>.</a:t>
            </a:r>
          </a:p>
          <a:p>
            <a:pPr marL="1485900" lvl="2" indent="-285750"/>
            <a:r>
              <a:rPr lang="en-US" altLang="zh-CN" sz="1100" u="sng" dirty="0"/>
              <a:t>Option 3: Just simply generate a SI whose objectives just reflect what RAN4 has been addressing. All the agreements are collected in a TR for this SI</a:t>
            </a:r>
            <a:r>
              <a:rPr lang="en-US" altLang="zh-CN" sz="1100" u="sng" dirty="0" smtClean="0"/>
              <a:t>.</a:t>
            </a:r>
          </a:p>
          <a:p>
            <a:pPr marL="1485900" lvl="2" indent="-285750"/>
            <a:r>
              <a:rPr lang="en-US" altLang="zh-CN" sz="1100" u="sng" dirty="0"/>
              <a:t>Option 4: Start to collect all the agreements by means of Permanent Document. If a SI is approved in the future, move the content of the Permanent Document to a TR for the SI.</a:t>
            </a:r>
            <a:endParaRPr lang="zh-CN" altLang="zh-CN" sz="1100" dirty="0"/>
          </a:p>
          <a:p>
            <a:pPr marL="1085850" lvl="1"/>
            <a:r>
              <a:rPr lang="en-US" altLang="zh-CN" sz="1300" dirty="0"/>
              <a:t>For Handling of agreements about band combinations</a:t>
            </a:r>
            <a:r>
              <a:rPr lang="en-US" altLang="zh-CN" sz="1300" dirty="0" smtClean="0"/>
              <a:t>.</a:t>
            </a:r>
          </a:p>
          <a:p>
            <a:pPr marL="1485900" lvl="2" indent="-285750"/>
            <a:r>
              <a:rPr lang="en-US" altLang="zh-CN" dirty="0"/>
              <a:t>Take option 3. </a:t>
            </a:r>
            <a:endParaRPr lang="en-US" altLang="zh-CN" dirty="0" smtClean="0"/>
          </a:p>
          <a:p>
            <a:pPr marL="1943100" lvl="3" indent="-285750">
              <a:buFont typeface="Wingdings" panose="05000000000000000000" pitchFamily="2" charset="2"/>
              <a:buChar char="ü"/>
            </a:pPr>
            <a:r>
              <a:rPr lang="en-US" altLang="zh-CN" u="sng" dirty="0"/>
              <a:t>Just simply generate a SI whose objectives reflect what RAN4 has been addressing. All the agreements are collected in a TR for this SI.</a:t>
            </a:r>
            <a:endParaRPr lang="en-GB" altLang="zh-CN" dirty="0" smtClean="0"/>
          </a:p>
        </p:txBody>
      </p:sp>
      <p:sp>
        <p:nvSpPr>
          <p:cNvPr id="5" name="标题 4"/>
          <p:cNvSpPr>
            <a:spLocks noGrp="1"/>
          </p:cNvSpPr>
          <p:nvPr>
            <p:ph type="title"/>
          </p:nvPr>
        </p:nvSpPr>
        <p:spPr>
          <a:xfrm>
            <a:off x="314960" y="289560"/>
            <a:ext cx="8513445" cy="535305"/>
          </a:xfrm>
        </p:spPr>
        <p:txBody>
          <a:bodyPr/>
          <a:lstStyle/>
          <a:p>
            <a:r>
              <a:rPr lang="en-US" altLang="zh-CN" dirty="0" smtClean="0">
                <a:sym typeface="+mn-ea"/>
              </a:rPr>
              <a:t>Background</a:t>
            </a:r>
            <a:endParaRPr lang="en-US" altLang="zh-CN" dirty="0"/>
          </a:p>
        </p:txBody>
      </p:sp>
    </p:spTree>
    <p:extLst>
      <p:ext uri="{BB962C8B-B14F-4D97-AF65-F5344CB8AC3E}">
        <p14:creationId xmlns:p14="http://schemas.microsoft.com/office/powerpoint/2010/main" val="37780916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314960" y="289560"/>
            <a:ext cx="8513445" cy="535305"/>
          </a:xfrm>
        </p:spPr>
        <p:txBody>
          <a:bodyPr/>
          <a:lstStyle/>
          <a:p>
            <a:r>
              <a:rPr lang="en-US" altLang="zh-CN" dirty="0" smtClean="0">
                <a:sym typeface="+mn-ea"/>
              </a:rPr>
              <a:t>Motivation</a:t>
            </a:r>
            <a:endParaRPr lang="en-US" altLang="zh-CN" dirty="0"/>
          </a:p>
        </p:txBody>
      </p:sp>
      <p:sp>
        <p:nvSpPr>
          <p:cNvPr id="9" name="内容占位符 1"/>
          <p:cNvSpPr>
            <a:spLocks noGrp="1"/>
          </p:cNvSpPr>
          <p:nvPr>
            <p:ph idx="12"/>
          </p:nvPr>
        </p:nvSpPr>
        <p:spPr>
          <a:xfrm>
            <a:off x="209321" y="824865"/>
            <a:ext cx="8619084" cy="3403376"/>
          </a:xfrm>
        </p:spPr>
        <p:txBody>
          <a:bodyPr>
            <a:normAutofit fontScale="85000" lnSpcReduction="10000"/>
          </a:bodyPr>
          <a:lstStyle/>
          <a:p>
            <a:pPr marL="285750">
              <a:buFont typeface="Wingdings" panose="05000000000000000000" pitchFamily="2" charset="2"/>
              <a:buChar char="Ø"/>
            </a:pPr>
            <a:r>
              <a:rPr lang="en-GB" altLang="zh-CN" sz="2000" dirty="0" smtClean="0"/>
              <a:t> </a:t>
            </a:r>
            <a:r>
              <a:rPr lang="en-GB" altLang="zh-CN" sz="1900" dirty="0" smtClean="0"/>
              <a:t>The motivation of this SI is to create a TR to collect the agreements related to band combination in RAN4. At least </a:t>
            </a:r>
            <a:r>
              <a:rPr lang="en-GB" altLang="zh-CN" sz="1900" dirty="0"/>
              <a:t>the following constructive agreements are </a:t>
            </a:r>
            <a:r>
              <a:rPr lang="en-GB" altLang="zh-CN" sz="1900" dirty="0" smtClean="0"/>
              <a:t>to </a:t>
            </a:r>
            <a:r>
              <a:rPr lang="en-GB" altLang="zh-CN" sz="1900" dirty="0"/>
              <a:t>be </a:t>
            </a:r>
            <a:r>
              <a:rPr lang="en-GB" altLang="zh-CN" sz="1900" dirty="0" smtClean="0"/>
              <a:t>considered.</a:t>
            </a:r>
          </a:p>
          <a:p>
            <a:pPr marL="1085850" lvl="1"/>
            <a:r>
              <a:rPr lang="en-GB" altLang="zh-CN" dirty="0"/>
              <a:t>To </a:t>
            </a:r>
            <a:r>
              <a:rPr lang="en-GB" altLang="zh-CN" dirty="0" smtClean="0"/>
              <a:t>capture </a:t>
            </a:r>
            <a:r>
              <a:rPr lang="en-GB" altLang="zh-CN" dirty="0"/>
              <a:t>the new template of band combination request sheets for Rel-17 basket WIs so as to reduce the workload of the basket WI </a:t>
            </a:r>
            <a:r>
              <a:rPr lang="en-GB" altLang="zh-CN" dirty="0" smtClean="0"/>
              <a:t>rapporteur</a:t>
            </a:r>
            <a:r>
              <a:rPr lang="en-US" altLang="zh-CN" dirty="0" smtClean="0"/>
              <a:t>.</a:t>
            </a:r>
          </a:p>
          <a:p>
            <a:pPr marL="1085850" lvl="1"/>
            <a:r>
              <a:rPr lang="en-GB" altLang="zh-CN" dirty="0"/>
              <a:t>To collect </a:t>
            </a:r>
            <a:r>
              <a:rPr lang="en-GB" altLang="zh-CN" dirty="0" smtClean="0"/>
              <a:t>agreements on the </a:t>
            </a:r>
            <a:r>
              <a:rPr lang="en-GB" altLang="zh-CN" dirty="0"/>
              <a:t>rules of specifying band combinations, and facilitate people’s understanding of the complex notations of CA/DC combinations</a:t>
            </a:r>
            <a:r>
              <a:rPr lang="en-GB" altLang="zh-CN" dirty="0" smtClean="0"/>
              <a:t>.</a:t>
            </a:r>
          </a:p>
          <a:p>
            <a:pPr marL="1085850" lvl="1"/>
            <a:r>
              <a:rPr lang="en-GB" altLang="zh-CN" dirty="0"/>
              <a:t>To study the optimization rules for band </a:t>
            </a:r>
            <a:r>
              <a:rPr lang="en-GB" altLang="zh-CN" dirty="0" smtClean="0"/>
              <a:t>combinations </a:t>
            </a:r>
            <a:r>
              <a:rPr lang="en-GB" altLang="zh-CN" dirty="0"/>
              <a:t>and collect the related agreements during the timescale of Rel-17, such as</a:t>
            </a:r>
            <a:r>
              <a:rPr lang="en-US" altLang="zh-CN" dirty="0" smtClean="0"/>
              <a:t> </a:t>
            </a:r>
          </a:p>
          <a:p>
            <a:pPr marL="1485900" lvl="2" indent="-285750"/>
            <a:r>
              <a:rPr lang="en-GB" altLang="zh-CN" sz="1200" dirty="0" smtClean="0"/>
              <a:t>The </a:t>
            </a:r>
            <a:r>
              <a:rPr lang="en-GB" altLang="zh-CN" sz="1200" dirty="0"/>
              <a:t>redundant SCS information for inter-band CA configuration tables is simplified to decrease the potential risk of inconsistencies within RAN4 specs.</a:t>
            </a:r>
            <a:endParaRPr lang="en-US" altLang="zh-CN" sz="1200" u="sng" dirty="0" smtClean="0"/>
          </a:p>
          <a:p>
            <a:pPr marL="1485900" lvl="2" indent="-285750"/>
            <a:r>
              <a:rPr lang="en-GB" altLang="zh-CN" sz="1200" dirty="0"/>
              <a:t>There are ongoing discussions on simplification of </a:t>
            </a:r>
            <a:r>
              <a:rPr lang="en-GB" altLang="zh-CN" sz="1200" dirty="0" err="1"/>
              <a:t>ΔT</a:t>
            </a:r>
            <a:r>
              <a:rPr lang="en-GB" altLang="zh-CN" sz="1200" baseline="-25000" dirty="0" err="1"/>
              <a:t>IB,c</a:t>
            </a:r>
            <a:r>
              <a:rPr lang="en-GB" altLang="zh-CN" sz="1200" dirty="0"/>
              <a:t> and </a:t>
            </a:r>
            <a:r>
              <a:rPr lang="en-GB" altLang="zh-CN" sz="1200" dirty="0" err="1"/>
              <a:t>ΔR</a:t>
            </a:r>
            <a:r>
              <a:rPr lang="en-GB" altLang="zh-CN" sz="1200" baseline="-25000" dirty="0" err="1"/>
              <a:t>IB,c</a:t>
            </a:r>
            <a:r>
              <a:rPr lang="en-GB" altLang="zh-CN" sz="1200" dirty="0"/>
              <a:t> tables for band combinations. The better readability for the specification should be considered</a:t>
            </a:r>
            <a:r>
              <a:rPr lang="en-GB" altLang="zh-CN" sz="1200" dirty="0" smtClean="0"/>
              <a:t>.</a:t>
            </a:r>
          </a:p>
          <a:p>
            <a:pPr marL="1485900" lvl="2" indent="-285750"/>
            <a:r>
              <a:rPr lang="en-GB" altLang="zh-CN" sz="1200" dirty="0"/>
              <a:t>The excessive number of columns in the configuration table bring much trouble to </a:t>
            </a:r>
            <a:r>
              <a:rPr lang="en-US" altLang="zh-CN" sz="1200" dirty="0"/>
              <a:t>introduce the CA/DC, especially when some new channel bandwidths are added to the constitute band</a:t>
            </a:r>
            <a:r>
              <a:rPr lang="en-GB" altLang="zh-CN" sz="1200" dirty="0" smtClean="0"/>
              <a:t>.</a:t>
            </a:r>
          </a:p>
          <a:p>
            <a:pPr marL="1485900" lvl="2" indent="-285750"/>
            <a:r>
              <a:rPr lang="en-US" altLang="zh-CN" sz="1200" dirty="0"/>
              <a:t>e</a:t>
            </a:r>
            <a:r>
              <a:rPr lang="en-US" altLang="zh-CN" sz="1200" dirty="0" smtClean="0"/>
              <a:t>tc.</a:t>
            </a:r>
            <a:endParaRPr lang="zh-CN" altLang="zh-CN" sz="1200" dirty="0"/>
          </a:p>
        </p:txBody>
      </p:sp>
    </p:spTree>
    <p:extLst>
      <p:ext uri="{BB962C8B-B14F-4D97-AF65-F5344CB8AC3E}">
        <p14:creationId xmlns:p14="http://schemas.microsoft.com/office/powerpoint/2010/main" val="15661311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2"/>
          </p:nvPr>
        </p:nvSpPr>
        <p:spPr>
          <a:xfrm>
            <a:off x="335915" y="824865"/>
            <a:ext cx="8514080" cy="3792220"/>
          </a:xfrm>
        </p:spPr>
        <p:txBody>
          <a:bodyPr>
            <a:normAutofit fontScale="97500"/>
          </a:bodyPr>
          <a:lstStyle/>
          <a:p>
            <a:pPr marL="285750" indent="-285750">
              <a:buFont typeface="Wingdings" panose="05000000000000000000" pitchFamily="2" charset="2"/>
              <a:buChar char="Ø"/>
            </a:pPr>
            <a:r>
              <a:rPr lang="en-GB" altLang="zh-CN" sz="1600" dirty="0" smtClean="0"/>
              <a:t>The </a:t>
            </a:r>
            <a:r>
              <a:rPr lang="en-GB" altLang="zh-CN" sz="1600" dirty="0"/>
              <a:t>objectives of this study item is to create a document to collect the rules of band combinations, which can be widely known not only by RAN4 but also by other 3GPP working groups or even by other industrial partners outside 3GPP. The SI also aim to improve the band combination in the current RAN4 specifications and collect the rules what RAN4 has been achieved during the timescale of Rel-17</a:t>
            </a:r>
            <a:r>
              <a:rPr lang="en-GB" altLang="zh-CN" sz="1600" dirty="0" smtClean="0"/>
              <a:t>.</a:t>
            </a:r>
          </a:p>
          <a:p>
            <a:pPr marL="285750" indent="-285750">
              <a:buFont typeface="Wingdings" panose="05000000000000000000" pitchFamily="2" charset="2"/>
              <a:buChar char="Ø"/>
            </a:pPr>
            <a:r>
              <a:rPr lang="en-GB" altLang="zh-CN" sz="1600" dirty="0"/>
              <a:t>The study proceeds within the following scopes.</a:t>
            </a:r>
            <a:endParaRPr lang="en-US" altLang="zh-CN" sz="1600" dirty="0">
              <a:solidFill>
                <a:schemeClr val="tx1"/>
              </a:solidFill>
              <a:sym typeface="+mn-ea"/>
            </a:endParaRPr>
          </a:p>
          <a:p>
            <a:pPr marL="1028700" lvl="1"/>
            <a:r>
              <a:rPr lang="en-GB" altLang="zh-CN" sz="1200" dirty="0" smtClean="0"/>
              <a:t>Capture </a:t>
            </a:r>
            <a:r>
              <a:rPr lang="en-GB" altLang="zh-CN" sz="1200" dirty="0"/>
              <a:t>the new template of band combination request sheets for Rel-17 basket WIs and study the potential improvements on the </a:t>
            </a:r>
            <a:r>
              <a:rPr lang="en-GB" altLang="zh-CN" sz="1200" dirty="0" smtClean="0"/>
              <a:t>template.</a:t>
            </a:r>
            <a:endParaRPr lang="en-US" altLang="zh-CN" sz="1200" dirty="0">
              <a:solidFill>
                <a:schemeClr val="tx1"/>
              </a:solidFill>
              <a:sym typeface="+mn-ea"/>
            </a:endParaRPr>
          </a:p>
          <a:p>
            <a:pPr marL="1028700" lvl="1"/>
            <a:r>
              <a:rPr lang="en-GB" altLang="zh-CN" sz="1200" dirty="0"/>
              <a:t>Collect </a:t>
            </a:r>
            <a:r>
              <a:rPr lang="en-GB" altLang="zh-CN" sz="1200" dirty="0" smtClean="0"/>
              <a:t>agreements on the </a:t>
            </a:r>
            <a:r>
              <a:rPr lang="en-GB" altLang="zh-CN" sz="1200" dirty="0"/>
              <a:t>rules of specifying band combinations, such as the notations of CA/DC combinations, etc.</a:t>
            </a:r>
            <a:r>
              <a:rPr lang="en-US" altLang="zh-CN" sz="1200" noProof="1" smtClean="0">
                <a:solidFill>
                  <a:schemeClr val="tx1"/>
                </a:solidFill>
              </a:rPr>
              <a:t> </a:t>
            </a:r>
          </a:p>
          <a:p>
            <a:pPr marL="1028700" lvl="1"/>
            <a:r>
              <a:rPr lang="en-GB" altLang="zh-CN" sz="1200" dirty="0"/>
              <a:t>Analyse and identify the redundant contents in RAN4 </a:t>
            </a:r>
            <a:r>
              <a:rPr lang="en-GB" altLang="zh-CN" sz="1200" dirty="0" smtClean="0"/>
              <a:t>specifications.</a:t>
            </a:r>
          </a:p>
          <a:p>
            <a:pPr marL="1028700" lvl="1"/>
            <a:r>
              <a:rPr lang="en-GB" altLang="zh-CN" sz="1200" dirty="0"/>
              <a:t>Study potential future-proof solutions for band combination configuration tables in RAN4 specifications for concise representation, better readability and better trackability and </a:t>
            </a:r>
            <a:r>
              <a:rPr lang="en-GB" altLang="zh-CN" sz="1200" dirty="0" err="1" smtClean="0"/>
              <a:t>editability</a:t>
            </a:r>
            <a:r>
              <a:rPr lang="en-GB" altLang="zh-CN" sz="1200" dirty="0" smtClean="0"/>
              <a:t>.</a:t>
            </a:r>
            <a:endParaRPr lang="zh-CN" altLang="zh-CN" sz="1600" dirty="0"/>
          </a:p>
          <a:p>
            <a:pPr marL="1028700" lvl="1">
              <a:buFont typeface="Wingdings" panose="05000000000000000000" pitchFamily="2" charset="2"/>
              <a:buChar char="Ø"/>
            </a:pPr>
            <a:endParaRPr lang="en-US" altLang="zh-CN" sz="1600" noProof="1" smtClean="0">
              <a:solidFill>
                <a:schemeClr val="tx1"/>
              </a:solidFill>
            </a:endParaRPr>
          </a:p>
          <a:p>
            <a:pPr marL="1028700" lvl="1">
              <a:buFont typeface="Wingdings" panose="05000000000000000000" pitchFamily="2" charset="2"/>
              <a:buChar char="Ø"/>
            </a:pPr>
            <a:endParaRPr lang="en-US" altLang="zh-CN" sz="1600" noProof="1" smtClean="0">
              <a:solidFill>
                <a:schemeClr val="tx1"/>
              </a:solidFill>
            </a:endParaRPr>
          </a:p>
          <a:p>
            <a:pPr marL="285750" indent="-285750">
              <a:buFont typeface="Arial" panose="020B0604020202020204" pitchFamily="34" charset="0"/>
              <a:buChar char="•"/>
            </a:pPr>
            <a:endParaRPr lang="en-US" altLang="zh-CN" sz="1600" noProof="1" smtClean="0">
              <a:solidFill>
                <a:schemeClr val="tx1"/>
              </a:solidFill>
            </a:endParaRPr>
          </a:p>
          <a:p>
            <a:pPr marL="1028700" lvl="1">
              <a:buFont typeface="Arial" panose="020B0604020202020204" pitchFamily="34" charset="0"/>
              <a:buChar char="•"/>
            </a:pPr>
            <a:endParaRPr lang="en-US" altLang="zh-CN" sz="1200" dirty="0">
              <a:solidFill>
                <a:schemeClr val="tx1"/>
              </a:solidFill>
              <a:latin typeface="+mn-lt"/>
              <a:cs typeface="+mn-lt"/>
              <a:sym typeface="+mn-ea"/>
            </a:endParaRPr>
          </a:p>
          <a:p>
            <a:endParaRPr lang="en-US" altLang="zh-CN" sz="1600" noProof="1">
              <a:solidFill>
                <a:schemeClr val="tx1"/>
              </a:solidFill>
              <a:latin typeface="+mn-lt"/>
              <a:cs typeface="+mn-lt"/>
            </a:endParaRPr>
          </a:p>
        </p:txBody>
      </p:sp>
      <p:sp>
        <p:nvSpPr>
          <p:cNvPr id="5" name="标题 4"/>
          <p:cNvSpPr>
            <a:spLocks noGrp="1"/>
          </p:cNvSpPr>
          <p:nvPr>
            <p:ph type="title"/>
          </p:nvPr>
        </p:nvSpPr>
        <p:spPr>
          <a:xfrm>
            <a:off x="314960" y="289560"/>
            <a:ext cx="8513445" cy="535305"/>
          </a:xfrm>
        </p:spPr>
        <p:txBody>
          <a:bodyPr/>
          <a:lstStyle/>
          <a:p>
            <a:r>
              <a:rPr lang="en-US" dirty="0" smtClean="0">
                <a:solidFill>
                  <a:srgbClr val="0070C0"/>
                </a:solidFill>
                <a:latin typeface="Calibri" panose="020F0502020204030204" pitchFamily="34" charset="0"/>
                <a:ea typeface="宋体" panose="02010600030101010101" pitchFamily="2" charset="-122"/>
                <a:sym typeface="+mn-ea"/>
              </a:rPr>
              <a:t>Objective</a:t>
            </a:r>
            <a:endParaRPr lang="en-US" altLang="zh-CN" dirty="0">
              <a:solidFill>
                <a:srgbClr val="0070C0"/>
              </a:solidFill>
              <a:latin typeface="Calibri" panose="020F0502020204030204" pitchFamily="34" charset="0"/>
              <a:ea typeface="宋体" panose="02010600030101010101" pitchFamily="2"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2"/>
          </p:nvPr>
        </p:nvSpPr>
        <p:spPr>
          <a:xfrm>
            <a:off x="335915" y="855108"/>
            <a:ext cx="8514080" cy="2678739"/>
          </a:xfrm>
        </p:spPr>
        <p:txBody>
          <a:bodyPr>
            <a:normAutofit/>
          </a:bodyPr>
          <a:lstStyle/>
          <a:p>
            <a:pPr marL="285750" indent="-285750">
              <a:buFont typeface="Wingdings" panose="05000000000000000000" pitchFamily="2" charset="2"/>
              <a:buChar char="Ø"/>
            </a:pPr>
            <a:r>
              <a:rPr lang="en-US" altLang="zh-CN" sz="1600" noProof="1" smtClean="0">
                <a:solidFill>
                  <a:schemeClr val="tx1"/>
                </a:solidFill>
              </a:rPr>
              <a:t>New SID on band combination handling in RAN4.</a:t>
            </a:r>
            <a:endParaRPr lang="en-US" altLang="zh-CN" sz="1600" noProof="1">
              <a:solidFill>
                <a:schemeClr val="tx1"/>
              </a:solidFill>
            </a:endParaRPr>
          </a:p>
          <a:p>
            <a:pPr marL="720090" indent="-285750" latinLnBrk="0">
              <a:spcBef>
                <a:spcPts val="0"/>
              </a:spcBef>
              <a:buFont typeface="微软雅黑" panose="020B0503020204020204" pitchFamily="34" charset="-122"/>
              <a:buChar char="–"/>
            </a:pPr>
            <a:r>
              <a:rPr lang="en-GB" altLang="zh-CN" sz="1400" dirty="0" smtClean="0"/>
              <a:t>Create a </a:t>
            </a:r>
            <a:r>
              <a:rPr lang="en-GB" altLang="zh-CN" sz="1400" dirty="0"/>
              <a:t>document to capture all the </a:t>
            </a:r>
            <a:r>
              <a:rPr lang="en-US" altLang="zh-CN" sz="1400" dirty="0"/>
              <a:t>necessary </a:t>
            </a:r>
            <a:r>
              <a:rPr lang="en-US" altLang="zh-CN" sz="1400" dirty="0" smtClean="0"/>
              <a:t>agreements related to band combination, including at least:</a:t>
            </a:r>
            <a:endParaRPr lang="en-GB" altLang="zh-CN" sz="1400" dirty="0" smtClean="0"/>
          </a:p>
          <a:p>
            <a:pPr marL="1120140" lvl="2">
              <a:spcBef>
                <a:spcPts val="0"/>
              </a:spcBef>
            </a:pPr>
            <a:r>
              <a:rPr lang="en-GB" altLang="zh-CN" sz="1200" dirty="0" smtClean="0"/>
              <a:t>Capture</a:t>
            </a:r>
            <a:r>
              <a:rPr lang="en-GB" altLang="zh-CN" sz="1200" dirty="0" smtClean="0"/>
              <a:t> </a:t>
            </a:r>
            <a:r>
              <a:rPr lang="en-GB" altLang="zh-CN" sz="1200" dirty="0"/>
              <a:t>the new template of band combination request sheets for Rel-17 basket WIs and study the potential improvements on the template.</a:t>
            </a:r>
            <a:endParaRPr lang="en-US" altLang="zh-CN" sz="1200" dirty="0">
              <a:solidFill>
                <a:schemeClr val="tx1"/>
              </a:solidFill>
              <a:sym typeface="+mn-ea"/>
            </a:endParaRPr>
          </a:p>
          <a:p>
            <a:pPr marL="1120140" lvl="2">
              <a:spcBef>
                <a:spcPts val="0"/>
              </a:spcBef>
            </a:pPr>
            <a:r>
              <a:rPr lang="en-GB" altLang="zh-CN" sz="1200" dirty="0"/>
              <a:t>Collect </a:t>
            </a:r>
            <a:r>
              <a:rPr lang="en-GB" altLang="zh-CN" sz="1200" dirty="0" smtClean="0"/>
              <a:t>agreements on the </a:t>
            </a:r>
            <a:r>
              <a:rPr lang="en-GB" altLang="zh-CN" sz="1200" dirty="0"/>
              <a:t>rules of specifying band combinations, such as the notations of CA/DC combinations, etc.</a:t>
            </a:r>
            <a:r>
              <a:rPr lang="en-US" altLang="zh-CN" sz="1200" noProof="1">
                <a:solidFill>
                  <a:schemeClr val="tx1"/>
                </a:solidFill>
              </a:rPr>
              <a:t> </a:t>
            </a:r>
            <a:endParaRPr lang="en-US" altLang="zh-CN" sz="1200" noProof="1" smtClean="0">
              <a:solidFill>
                <a:schemeClr val="tx1"/>
              </a:solidFill>
            </a:endParaRPr>
          </a:p>
          <a:p>
            <a:pPr marL="1120140" lvl="2">
              <a:spcBef>
                <a:spcPts val="0"/>
              </a:spcBef>
            </a:pPr>
            <a:r>
              <a:rPr lang="en-GB" altLang="zh-CN" sz="1200" dirty="0"/>
              <a:t>Analyse and identify the redundant contents in RAN4 specifications.</a:t>
            </a:r>
          </a:p>
          <a:p>
            <a:pPr marL="1120140" lvl="2">
              <a:spcBef>
                <a:spcPts val="0"/>
              </a:spcBef>
            </a:pPr>
            <a:r>
              <a:rPr lang="en-GB" altLang="zh-CN" sz="1200" dirty="0"/>
              <a:t>Study potential future-proof solutions for band combination configuration tables in RAN4 specifications for concise representation, better readability and better </a:t>
            </a:r>
            <a:r>
              <a:rPr lang="en-GB" altLang="zh-CN" sz="1200" dirty="0" err="1"/>
              <a:t>trackability</a:t>
            </a:r>
            <a:r>
              <a:rPr lang="en-GB" altLang="zh-CN" sz="1200" dirty="0"/>
              <a:t> and </a:t>
            </a:r>
            <a:r>
              <a:rPr lang="en-GB" altLang="zh-CN" sz="1200" dirty="0" err="1"/>
              <a:t>editability</a:t>
            </a:r>
            <a:r>
              <a:rPr lang="en-GB" altLang="zh-CN" sz="1200" dirty="0" smtClean="0"/>
              <a:t>.</a:t>
            </a:r>
            <a:endParaRPr lang="zh-CN" altLang="zh-CN" sz="1200" dirty="0"/>
          </a:p>
        </p:txBody>
      </p:sp>
      <p:sp>
        <p:nvSpPr>
          <p:cNvPr id="5" name="标题 4"/>
          <p:cNvSpPr>
            <a:spLocks noGrp="1"/>
          </p:cNvSpPr>
          <p:nvPr>
            <p:ph type="title"/>
          </p:nvPr>
        </p:nvSpPr>
        <p:spPr>
          <a:xfrm>
            <a:off x="314960" y="289560"/>
            <a:ext cx="8513445" cy="535305"/>
          </a:xfrm>
        </p:spPr>
        <p:txBody>
          <a:bodyPr/>
          <a:lstStyle/>
          <a:p>
            <a:r>
              <a:rPr lang="en-US" altLang="zh-CN" dirty="0"/>
              <a:t>Proposal</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Thanks</a:t>
            </a:r>
            <a:endParaRPr lang="zh-CN" altLang="en-US" dirty="0"/>
          </a:p>
        </p:txBody>
      </p:sp>
    </p:spTree>
  </p:cSld>
  <p:clrMapOvr>
    <a:masterClrMapping/>
  </p:clrMapOvr>
</p:sld>
</file>

<file path=ppt/theme/theme1.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spPr>
      <a:bodyPr vert="horz" wrap="square" lIns="0" tIns="46637" rIns="0" bIns="46637" numCol="1" rtlCol="0" anchor="ctr" anchorCtr="0" compatLnSpc="1"/>
      <a:lstStyle>
        <a:defPPr marL="0" marR="0" indent="0" algn="ctr" defTabSz="932180" eaLnBrk="1" fontAlgn="base" latinLnBrk="0" hangingPunct="1">
          <a:lnSpc>
            <a:spcPct val="100000"/>
          </a:lnSpc>
          <a:spcBef>
            <a:spcPct val="0"/>
          </a:spcBef>
          <a:spcAft>
            <a:spcPct val="0"/>
          </a:spcAft>
          <a:buClrTx/>
          <a:buSzTx/>
          <a:buFontTx/>
          <a:buNone/>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panose="020B0502040204020203"/>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ZTE-内部公开-16X9</Template>
  <TotalTime>518</TotalTime>
  <Words>931</Words>
  <Application>Microsoft Office PowerPoint</Application>
  <PresentationFormat>全屏显示(16:9)</PresentationFormat>
  <Paragraphs>60</Paragraphs>
  <Slides>7</Slides>
  <Notes>7</Notes>
  <HiddenSlides>0</HiddenSlides>
  <MMClips>0</MMClips>
  <ScaleCrop>false</ScaleCrop>
  <HeadingPairs>
    <vt:vector size="8" baseType="variant">
      <vt:variant>
        <vt:lpstr>已用的字体</vt:lpstr>
      </vt:variant>
      <vt:variant>
        <vt:i4>11</vt:i4>
      </vt:variant>
      <vt:variant>
        <vt:lpstr>主题</vt:lpstr>
      </vt:variant>
      <vt:variant>
        <vt:i4>9</vt:i4>
      </vt:variant>
      <vt:variant>
        <vt:lpstr>幻灯片标题</vt:lpstr>
      </vt:variant>
      <vt:variant>
        <vt:i4>7</vt:i4>
      </vt:variant>
      <vt:variant>
        <vt:lpstr>自定义放映</vt:lpstr>
      </vt:variant>
      <vt:variant>
        <vt:i4>1</vt:i4>
      </vt:variant>
    </vt:vector>
  </HeadingPairs>
  <TitlesOfParts>
    <vt:vector size="28" baseType="lpstr">
      <vt:lpstr>Heiti SC Light</vt:lpstr>
      <vt:lpstr>Microsoft YaHei Bold</vt:lpstr>
      <vt:lpstr>MS PGothic</vt:lpstr>
      <vt:lpstr>黑体</vt:lpstr>
      <vt:lpstr>宋体</vt:lpstr>
      <vt:lpstr>微软雅黑</vt:lpstr>
      <vt:lpstr>Arial</vt:lpstr>
      <vt:lpstr>Calibri</vt:lpstr>
      <vt:lpstr>Impact</vt:lpstr>
      <vt:lpstr>Times</vt:lpstr>
      <vt:lpstr>Wingdings</vt:lpstr>
      <vt:lpstr>ZTE-内部公开-16X9</vt:lpstr>
      <vt:lpstr>目录</vt:lpstr>
      <vt:lpstr>正文</vt:lpstr>
      <vt:lpstr>封底</vt:lpstr>
      <vt:lpstr>1_正文</vt:lpstr>
      <vt:lpstr>ZTE-For All Readers-16X9</vt:lpstr>
      <vt:lpstr>FDD产品线2015 PPT模板_169_EN</vt:lpstr>
      <vt:lpstr>ZTE-Confidential-16X9</vt:lpstr>
      <vt:lpstr>2_正文</vt:lpstr>
      <vt:lpstr>Motivation on new SID:  Study on band combination handling in RAN4</vt:lpstr>
      <vt:lpstr>Background</vt:lpstr>
      <vt:lpstr>Background</vt:lpstr>
      <vt:lpstr>Motivation</vt:lpstr>
      <vt:lpstr>Objective</vt:lpstr>
      <vt:lpstr>Proposal</vt:lpstr>
      <vt:lpstr>Thanks</vt:lpstr>
      <vt:lpstr>自定义放映 1</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WPG</dc:creator>
  <cp:lastModifiedBy>ZTE-Ma Zhifeng</cp:lastModifiedBy>
  <cp:revision>978</cp:revision>
  <dcterms:created xsi:type="dcterms:W3CDTF">2015-07-14T07:21:00Z</dcterms:created>
  <dcterms:modified xsi:type="dcterms:W3CDTF">2021-03-15T08:57:15Z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2052-10.8.2.6613</vt:lpwstr>
  </property>
</Properties>
</file>