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61" r:id="rId2"/>
    <p:sldId id="262" r:id="rId3"/>
    <p:sldId id="263" r:id="rId4"/>
    <p:sldId id="264" r:id="rId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0"/>
    <p:restoredTop sz="60180" autoAdjust="0"/>
  </p:normalViewPr>
  <p:slideViewPr>
    <p:cSldViewPr snapToGrid="0" snapToObjects="1">
      <p:cViewPr varScale="1">
        <p:scale>
          <a:sx n="35" d="100"/>
          <a:sy n="35" d="100"/>
        </p:scale>
        <p:origin x="-139" y="-82"/>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4</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2021-03-15</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4800"/>
            </a:lvl1pPr>
            <a:lvl2pPr>
              <a:defRPr sz="4800"/>
            </a:lvl2pPr>
            <a:lvl3pPr>
              <a:defRPr sz="4800"/>
            </a:lvl3pPr>
            <a:lvl4pPr>
              <a:defRPr sz="4800"/>
            </a:lvl4pPr>
            <a:lvl5pPr>
              <a:defRPr sz="4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xfrm>
            <a:off x="11940390" y="13066276"/>
            <a:ext cx="490520" cy="471924"/>
          </a:xfrm>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345214" y="277970"/>
            <a:ext cx="22872685" cy="8171462"/>
          </a:xfrm>
          <a:prstGeom prst="rect">
            <a:avLst/>
          </a:prstGeom>
          <a:noFill/>
          <a:ln w="9525">
            <a:noFill/>
            <a:miter lim="800000"/>
          </a:ln>
          <a:effectLst/>
        </p:spPr>
        <p:txBody>
          <a:bodyPr vert="horz" wrap="square" lIns="243834" tIns="121917" rIns="243834" bIns="121917" numCol="1" anchor="ctr" anchorCtr="0" compatLnSpc="1">
            <a:spAutoFit/>
          </a:bodyPr>
          <a:lstStyle/>
          <a:p>
            <a:pPr algn="l"/>
            <a:r>
              <a:rPr lang="en-GB" altLang="zh-CN" b="1" dirty="0" smtClean="0"/>
              <a:t>3GPP TSG RAN Meeting #91e	                                              </a:t>
            </a:r>
            <a:r>
              <a:rPr lang="en-GB" altLang="zh-CN" b="1" dirty="0" smtClean="0"/>
              <a:t>RP-210380 </a:t>
            </a:r>
            <a:endParaRPr lang="zh-CN" altLang="zh-CN" dirty="0" smtClean="0"/>
          </a:p>
          <a:p>
            <a:pPr algn="l"/>
            <a:r>
              <a:rPr lang="en-GB" altLang="zh-CN" b="1" dirty="0" smtClean="0"/>
              <a:t>Electronic Meeting, March 16 - 26, 2021 </a:t>
            </a:r>
            <a:endParaRPr lang="zh-CN" altLang="zh-CN"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1584052" y="5930265"/>
            <a:ext cx="20354261" cy="7873800"/>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lgn="ctr">
              <a:spcBef>
                <a:spcPct val="0"/>
              </a:spcBef>
              <a:defRPr/>
            </a:pPr>
            <a:r>
              <a:rPr lang="en-US" altLang="zh-CN" sz="9600" b="1" dirty="0" smtClean="0">
                <a:latin typeface="+mj-lt"/>
                <a:ea typeface="Malgun Gothic" panose="020B0503020000020004" pitchFamily="34" charset="-127"/>
                <a:cs typeface="Arial" panose="020B0604020202020204" pitchFamily="34" charset="0"/>
              </a:rPr>
              <a:t> Motivation for new WI on PC1.5 for NR band n79</a:t>
            </a:r>
          </a:p>
          <a:p>
            <a:pPr algn="ct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851168" y="2371062"/>
            <a:ext cx="22401261" cy="11167138"/>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en-GB" altLang="zh-CN" sz="3700" dirty="0" smtClean="0"/>
          </a:p>
          <a:p>
            <a:pPr hangingPunct="0"/>
            <a:r>
              <a:rPr lang="en-GB" altLang="zh-CN" sz="4300" dirty="0" smtClean="0"/>
              <a:t>RAN4 has completed PC1.5 HPUE feature to improve the uplink coverage for 5G SA deployments on NR bands n41. NR Band n79 with frequency range 4400-5000MHz is an NR TDD band, 5G NR UE may use a larger transmission bandwidth, if increase bandwidth but not increase the UE transmission power, power spectral density will reduce, and the uplink coverage will be reduced</a:t>
            </a:r>
            <a:r>
              <a:rPr lang="en-GB" altLang="zh-CN" sz="4300" dirty="0" smtClean="0"/>
              <a:t>.</a:t>
            </a:r>
            <a:endParaRPr lang="en-GB" altLang="zh-CN" sz="4300" dirty="0" smtClean="0"/>
          </a:p>
          <a:p>
            <a:pPr hangingPunct="0"/>
            <a:r>
              <a:rPr lang="en-GB" altLang="zh-CN" sz="4300" dirty="0" smtClean="0"/>
              <a:t> It is more urgent need to increase the UE output power for n79 in order to guarantee uplink coverage. It is proposed to specify Power Class 1.5 UE for NR band n79 supporting +29 </a:t>
            </a:r>
            <a:r>
              <a:rPr lang="en-GB" altLang="zh-CN" sz="4300" dirty="0" err="1" smtClean="0"/>
              <a:t>dBm</a:t>
            </a:r>
            <a:r>
              <a:rPr lang="en-GB" altLang="zh-CN" sz="4300" dirty="0" smtClean="0"/>
              <a:t>. This Work Item is to develop a new feature to enable HPUE (power class 3) for NR band n79.</a:t>
            </a:r>
            <a:endParaRPr lang="zh-CN" altLang="zh-CN" sz="4300" dirty="0" smtClean="0"/>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219200" y="3702368"/>
            <a:ext cx="21945600" cy="9659709"/>
          </a:xfrm>
        </p:spPr>
        <p:txBody>
          <a:bodyPr>
            <a:normAutofit fontScale="92500" lnSpcReduction="10000"/>
          </a:bodyPr>
          <a:lstStyle/>
          <a:p>
            <a:pPr hangingPunct="0">
              <a:buNone/>
            </a:pPr>
            <a:r>
              <a:rPr lang="en-GB" altLang="zh-CN" dirty="0" smtClean="0"/>
              <a:t>The core objectives of the WI are:</a:t>
            </a:r>
            <a:endParaRPr lang="zh-CN" altLang="zh-CN" dirty="0" smtClean="0"/>
          </a:p>
          <a:p>
            <a:pPr lvl="0" hangingPunct="0"/>
            <a:r>
              <a:rPr lang="en-GB" altLang="zh-CN" dirty="0" smtClean="0"/>
              <a:t>  Introduction of high power UE (power class 1.5) NR band n79 to enable single component carrier UL operation for SA NR operation. </a:t>
            </a:r>
            <a:endParaRPr lang="zh-CN" altLang="zh-CN" dirty="0" smtClean="0"/>
          </a:p>
          <a:p>
            <a:pPr lvl="0" hangingPunct="0"/>
            <a:r>
              <a:rPr lang="en-GB" altLang="zh-CN" dirty="0" smtClean="0"/>
              <a:t>  Specify RF characteristics for n79 (dual-PA)), including UE maximum output power, </a:t>
            </a:r>
            <a:r>
              <a:rPr lang="en-GB" altLang="zh-CN" dirty="0" err="1" smtClean="0"/>
              <a:t>Tx</a:t>
            </a:r>
            <a:r>
              <a:rPr lang="en-GB" altLang="zh-CN" dirty="0" smtClean="0"/>
              <a:t> power tolerance and UL-MIMO for PC1.5 n79.</a:t>
            </a:r>
            <a:endParaRPr lang="zh-CN" altLang="zh-CN" dirty="0" smtClean="0"/>
          </a:p>
          <a:p>
            <a:pPr lvl="0" hangingPunct="0"/>
            <a:r>
              <a:rPr lang="en-GB" altLang="zh-CN" dirty="0" smtClean="0"/>
              <a:t>  Reuse existing SAR mechanism for PC1.5 n79,</a:t>
            </a:r>
            <a:endParaRPr lang="zh-CN" altLang="zh-CN" dirty="0" smtClean="0"/>
          </a:p>
          <a:p>
            <a:pPr lvl="0"/>
            <a:r>
              <a:rPr lang="en-GB" altLang="zh-CN" dirty="0" smtClean="0"/>
              <a:t>  Release independent issue is to be considered for PC1.5 n79</a:t>
            </a:r>
          </a:p>
          <a:p>
            <a:pPr hangingPunct="0">
              <a:buNone/>
            </a:pPr>
            <a:r>
              <a:rPr lang="en-GB" altLang="zh-CN" dirty="0" smtClean="0"/>
              <a:t>The performance objectives of the WI are:</a:t>
            </a:r>
            <a:endParaRPr lang="zh-CN" altLang="zh-CN" dirty="0" smtClean="0"/>
          </a:p>
          <a:p>
            <a:pPr lvl="0" hangingPunct="0"/>
            <a:r>
              <a:rPr lang="en-GB" altLang="zh-CN" dirty="0" smtClean="0"/>
              <a:t>Release independence requirements if needed (TS 38.307)</a:t>
            </a:r>
            <a:endParaRPr lang="zh-CN" altLang="zh-CN" dirty="0" smtClean="0"/>
          </a:p>
          <a:p>
            <a:pPr lvl="0"/>
            <a:endParaRPr lang="zh-CN" altLang="zh-CN" dirty="0" smtClean="0"/>
          </a:p>
          <a:p>
            <a:pPr>
              <a:buNone/>
            </a:pPr>
            <a:endParaRPr kumimoji="1" lang="en-US" altLang="zh-CN" dirty="0" smtClean="0">
              <a:latin typeface="+mj-lt"/>
            </a:endParaRPr>
          </a:p>
        </p:txBody>
      </p:sp>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3</a:t>
            </a:fld>
            <a:endParaRPr lang="uk-UA">
              <a:latin typeface="+mj-lt"/>
            </a:endParaRPr>
          </a:p>
        </p:txBody>
      </p:sp>
      <p:sp>
        <p:nvSpPr>
          <p:cNvPr id="5" name="标题 1"/>
          <p:cNvSpPr>
            <a:spLocks noGrp="1"/>
          </p:cNvSpPr>
          <p:nvPr>
            <p:ph type="title"/>
          </p:nvPr>
        </p:nvSpPr>
        <p:spPr>
          <a:xfrm>
            <a:off x="1219200" y="549284"/>
            <a:ext cx="19037696" cy="1508035"/>
          </a:xfrm>
        </p:spPr>
        <p:txBody>
          <a:bodyPr>
            <a:normAutofit fontScale="90000"/>
          </a:bodyPr>
          <a:lstStyle/>
          <a:p>
            <a:r>
              <a:rPr lang="en-GB" altLang="zh-CN" dirty="0" smtClean="0"/>
              <a:t>Objective</a:t>
            </a:r>
            <a:endParaRPr lang="zh-CN" altLang="en-US" dirty="0">
              <a:latin typeface="+mj-lt"/>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833684" y="-152400"/>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48593" y="13066276"/>
            <a:ext cx="274114" cy="471924"/>
          </a:xfrm>
        </p:spPr>
        <p:txBody>
          <a:bodyPr/>
          <a:lstStyle/>
          <a:p>
            <a:fld id="{86CB4B4D-7CA3-9044-876B-883B54F8677D}" type="slidenum">
              <a:rPr lang="en-US" altLang="zh-CN" smtClean="0"/>
              <a:pPr/>
              <a:t>4</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39</TotalTime>
  <Words>255</Words>
  <Application>Microsoft Office PowerPoint</Application>
  <PresentationFormat>自定义</PresentationFormat>
  <Paragraphs>47</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Showroom</vt:lpstr>
      <vt:lpstr>幻灯片 1</vt:lpstr>
      <vt:lpstr>Justification</vt:lpstr>
      <vt:lpstr>Objective</vt:lpstr>
      <vt:lpstr>幻灯片 4</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subject/>
  <dc:creator/>
  <cp:keywords/>
  <dc:description/>
  <cp:lastModifiedBy>cmcc</cp:lastModifiedBy>
  <cp:revision>17</cp:revision>
  <dcterms:modified xsi:type="dcterms:W3CDTF">2021-03-15T08:45:33Z</dcterms:modified>
  <cp:category/>
</cp:coreProperties>
</file>