
<file path=[Content_Types].xml><?xml version="1.0" encoding="utf-8"?>
<Types xmlns="http://schemas.openxmlformats.org/package/2006/content-types">
  <Default Extension="png" ContentType="image/png"/>
  <Default Extension="bin" ContentType="application/vnd.openxmlformats-officedocument.oleObject"/>
  <Default Extension="vsd" ContentType="application/vnd.visio"/>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theme/theme4.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5.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6.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7.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8.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heme/themeOverride1.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 id="2147483652" r:id="rId3"/>
    <p:sldMasterId id="2147483660" r:id="rId4"/>
    <p:sldMasterId id="2147483662" r:id="rId5"/>
    <p:sldMasterId id="2147483667" r:id="rId6"/>
    <p:sldMasterId id="2147483673" r:id="rId7"/>
    <p:sldMasterId id="2147483686" r:id="rId8"/>
    <p:sldMasterId id="2147483703" r:id="rId9"/>
  </p:sldMasterIdLst>
  <p:notesMasterIdLst>
    <p:notesMasterId r:id="rId24"/>
  </p:notesMasterIdLst>
  <p:sldIdLst>
    <p:sldId id="403" r:id="rId10"/>
    <p:sldId id="536" r:id="rId11"/>
    <p:sldId id="526" r:id="rId12"/>
    <p:sldId id="537" r:id="rId13"/>
    <p:sldId id="546" r:id="rId14"/>
    <p:sldId id="548" r:id="rId15"/>
    <p:sldId id="550" r:id="rId16"/>
    <p:sldId id="539" r:id="rId17"/>
    <p:sldId id="552" r:id="rId18"/>
    <p:sldId id="553" r:id="rId19"/>
    <p:sldId id="541" r:id="rId20"/>
    <p:sldId id="544" r:id="rId21"/>
    <p:sldId id="545" r:id="rId22"/>
    <p:sldId id="402" r:id="rId23"/>
  </p:sldIdLst>
  <p:sldSz cx="9144000" cy="5143500" type="screen16x9"/>
  <p:notesSz cx="6858000" cy="9144000"/>
  <p:custShowLst>
    <p:custShow name="自定义放映 1" id="0">
      <p:sldLst/>
    </p:custShow>
  </p:custShowLst>
  <p:defaultTextStyle>
    <a:defPPr>
      <a:defRPr lang="zh-CN"/>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008FD4"/>
    <a:srgbClr val="FF9966"/>
    <a:srgbClr val="99FF99"/>
    <a:srgbClr val="66FF66"/>
    <a:srgbClr val="66FF99"/>
    <a:srgbClr val="FFFF66"/>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31" autoAdjust="0"/>
    <p:restoredTop sz="90353" autoAdjust="0"/>
  </p:normalViewPr>
  <p:slideViewPr>
    <p:cSldViewPr snapToGrid="0" snapToObjects="1">
      <p:cViewPr>
        <p:scale>
          <a:sx n="125" d="100"/>
          <a:sy n="125" d="100"/>
        </p:scale>
        <p:origin x="90" y="444"/>
      </p:cViewPr>
      <p:guideLst>
        <p:guide orient="horz" pos="1620"/>
        <p:guide pos="2880"/>
      </p:guideLst>
    </p:cSldViewPr>
  </p:slideViewPr>
  <p:outlineViewPr>
    <p:cViewPr>
      <p:scale>
        <a:sx n="33" d="100"/>
        <a:sy n="33" d="100"/>
      </p:scale>
      <p:origin x="0" y="2748"/>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2.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tableStyles" Target="tableStyles.xml"/><Relationship Id="rId10" Type="http://schemas.openxmlformats.org/officeDocument/2006/relationships/slide" Target="slides/slide1.xml"/><Relationship Id="rId19" Type="http://schemas.openxmlformats.org/officeDocument/2006/relationships/slide" Target="slides/slide1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200">
                <a:cs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200">
                <a:cs typeface="Arial" panose="020B0604020202020204" pitchFamily="34" charset="0"/>
              </a:defRPr>
            </a:lvl1pPr>
          </a:lstStyle>
          <a:p>
            <a:pPr>
              <a:defRPr/>
            </a:pPr>
            <a:fld id="{FC695FA6-4210-4153-9696-9433D918CE56}" type="datetimeFigureOut">
              <a:rPr lang="zh-CN" altLang="en-US"/>
              <a:pPr>
                <a:defRPr/>
              </a:pPr>
              <a:t>2020/11/30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200">
                <a:cs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200">
                <a:cs typeface="Arial" panose="020B0604020202020204" pitchFamily="34" charset="0"/>
              </a:defRPr>
            </a:lvl1pPr>
          </a:lstStyle>
          <a:p>
            <a:pPr>
              <a:defRPr/>
            </a:pPr>
            <a:fld id="{1A9F4C83-2CAC-433A-9444-069D612E3622}" type="slidenum">
              <a:rPr lang="zh-CN" altLang="en-US"/>
              <a:pPr>
                <a:defRPr/>
              </a:pPr>
              <a:t>‹#›</a:t>
            </a:fld>
            <a:endParaRPr lang="zh-CN" altLang="en-US"/>
          </a:p>
        </p:txBody>
      </p:sp>
    </p:spTree>
    <p:extLst>
      <p:ext uri="{BB962C8B-B14F-4D97-AF65-F5344CB8AC3E}">
        <p14:creationId xmlns:p14="http://schemas.microsoft.com/office/powerpoint/2010/main" val="8575254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D444E398-6076-4EBD-A234-C4154D93710F}" type="slidenum">
              <a:rPr kumimoji="1" lang="zh-CN" altLang="en-US" smtClean="0">
                <a:solidFill>
                  <a:srgbClr val="000000"/>
                </a:solidFill>
              </a:rPr>
              <a:pPr/>
              <a:t>1</a:t>
            </a:fld>
            <a:endParaRPr kumimoji="1" lang="zh-CN" altLang="en-US" smtClean="0">
              <a:solidFill>
                <a:srgbClr val="000000"/>
              </a:solidFill>
            </a:endParaRPr>
          </a:p>
        </p:txBody>
      </p:sp>
    </p:spTree>
    <p:extLst>
      <p:ext uri="{BB962C8B-B14F-4D97-AF65-F5344CB8AC3E}">
        <p14:creationId xmlns:p14="http://schemas.microsoft.com/office/powerpoint/2010/main" val="26091121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727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CEC95845-14FB-4B51-AF39-309F3A76146B}" type="slidenum">
              <a:rPr lang="zh-CN" altLang="en-US" smtClean="0"/>
              <a:pPr/>
              <a:t>10</a:t>
            </a:fld>
            <a:endParaRPr lang="zh-CN" altLang="en-US" smtClean="0"/>
          </a:p>
        </p:txBody>
      </p:sp>
    </p:spTree>
    <p:extLst>
      <p:ext uri="{BB962C8B-B14F-4D97-AF65-F5344CB8AC3E}">
        <p14:creationId xmlns:p14="http://schemas.microsoft.com/office/powerpoint/2010/main" val="26854230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2ECDC0A4-22F6-49EA-8653-13C3CB894836}" type="slidenum">
              <a:rPr lang="zh-CN" altLang="en-US" smtClean="0"/>
              <a:pPr/>
              <a:t>11</a:t>
            </a:fld>
            <a:endParaRPr lang="zh-CN" altLang="en-US" smtClean="0"/>
          </a:p>
        </p:txBody>
      </p:sp>
    </p:spTree>
    <p:extLst>
      <p:ext uri="{BB962C8B-B14F-4D97-AF65-F5344CB8AC3E}">
        <p14:creationId xmlns:p14="http://schemas.microsoft.com/office/powerpoint/2010/main" val="26184005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747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7C5479DE-5A53-4B0F-A742-1694988969C0}" type="slidenum">
              <a:rPr lang="zh-CN" altLang="en-US" smtClean="0"/>
              <a:pPr/>
              <a:t>12</a:t>
            </a:fld>
            <a:endParaRPr lang="zh-CN" altLang="en-US" smtClean="0"/>
          </a:p>
        </p:txBody>
      </p:sp>
    </p:spTree>
    <p:extLst>
      <p:ext uri="{BB962C8B-B14F-4D97-AF65-F5344CB8AC3E}">
        <p14:creationId xmlns:p14="http://schemas.microsoft.com/office/powerpoint/2010/main" val="5104179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768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F84E6EC9-58F1-4F9B-91C3-F1F7C1D77735}" type="slidenum">
              <a:rPr lang="zh-CN" altLang="en-US" smtClean="0"/>
              <a:pPr/>
              <a:t>13</a:t>
            </a:fld>
            <a:endParaRPr lang="zh-CN" altLang="en-US" smtClean="0"/>
          </a:p>
        </p:txBody>
      </p:sp>
    </p:spTree>
    <p:extLst>
      <p:ext uri="{BB962C8B-B14F-4D97-AF65-F5344CB8AC3E}">
        <p14:creationId xmlns:p14="http://schemas.microsoft.com/office/powerpoint/2010/main" val="18093343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p>
        </p:txBody>
      </p:sp>
      <p:sp>
        <p:nvSpPr>
          <p:cNvPr id="788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9C18F6C-21BC-4D3B-8982-EDF1076D3346}" type="slidenum">
              <a:rPr kumimoji="1" lang="zh-CN" altLang="en-US" smtClean="0">
                <a:solidFill>
                  <a:srgbClr val="000000"/>
                </a:solidFill>
              </a:rPr>
              <a:pPr/>
              <a:t>14</a:t>
            </a:fld>
            <a:endParaRPr kumimoji="1" lang="zh-CN" altLang="en-US" smtClean="0">
              <a:solidFill>
                <a:srgbClr val="000000"/>
              </a:solidFill>
            </a:endParaRPr>
          </a:p>
        </p:txBody>
      </p:sp>
    </p:spTree>
    <p:extLst>
      <p:ext uri="{BB962C8B-B14F-4D97-AF65-F5344CB8AC3E}">
        <p14:creationId xmlns:p14="http://schemas.microsoft.com/office/powerpoint/2010/main" val="22072775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F17E13CD-1B99-42CA-9D26-403459287645}" type="slidenum">
              <a:rPr lang="en-US" altLang="zh-CN" smtClean="0"/>
              <a:pPr/>
              <a:t>2</a:t>
            </a:fld>
            <a:endParaRPr lang="en-US" altLang="zh-CN" smtClean="0"/>
          </a:p>
        </p:txBody>
      </p:sp>
    </p:spTree>
    <p:extLst>
      <p:ext uri="{BB962C8B-B14F-4D97-AF65-F5344CB8AC3E}">
        <p14:creationId xmlns:p14="http://schemas.microsoft.com/office/powerpoint/2010/main" val="17370168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8969B52C-B35F-4DB4-B75B-C9B45E6318EC}" type="slidenum">
              <a:rPr lang="en-US" altLang="zh-CN" smtClean="0"/>
              <a:pPr/>
              <a:t>3</a:t>
            </a:fld>
            <a:endParaRPr lang="en-US" altLang="zh-CN" smtClean="0"/>
          </a:p>
        </p:txBody>
      </p:sp>
    </p:spTree>
    <p:extLst>
      <p:ext uri="{BB962C8B-B14F-4D97-AF65-F5344CB8AC3E}">
        <p14:creationId xmlns:p14="http://schemas.microsoft.com/office/powerpoint/2010/main" val="40883326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583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97A46E97-B001-4EE3-9EC9-53F75C1DC934}" type="slidenum">
              <a:rPr lang="zh-CN" altLang="en-US" smtClean="0"/>
              <a:pPr/>
              <a:t>4</a:t>
            </a:fld>
            <a:endParaRPr lang="zh-CN" altLang="en-US" smtClean="0"/>
          </a:p>
        </p:txBody>
      </p:sp>
    </p:spTree>
    <p:extLst>
      <p:ext uri="{BB962C8B-B14F-4D97-AF65-F5344CB8AC3E}">
        <p14:creationId xmlns:p14="http://schemas.microsoft.com/office/powerpoint/2010/main" val="35166028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604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80DF19B5-256E-4B77-83B9-710447D8A23F}" type="slidenum">
              <a:rPr lang="zh-CN" altLang="en-US" smtClean="0"/>
              <a:pPr/>
              <a:t>5</a:t>
            </a:fld>
            <a:endParaRPr lang="zh-CN" altLang="en-US" smtClean="0"/>
          </a:p>
        </p:txBody>
      </p:sp>
    </p:spTree>
    <p:extLst>
      <p:ext uri="{BB962C8B-B14F-4D97-AF65-F5344CB8AC3E}">
        <p14:creationId xmlns:p14="http://schemas.microsoft.com/office/powerpoint/2010/main" val="39510000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645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4084187-091B-44CF-94ED-BB4438DDE884}" type="slidenum">
              <a:rPr lang="zh-CN" altLang="en-US" smtClean="0"/>
              <a:pPr/>
              <a:t>6</a:t>
            </a:fld>
            <a:endParaRPr lang="zh-CN" altLang="en-US" smtClean="0"/>
          </a:p>
        </p:txBody>
      </p:sp>
    </p:spTree>
    <p:extLst>
      <p:ext uri="{BB962C8B-B14F-4D97-AF65-F5344CB8AC3E}">
        <p14:creationId xmlns:p14="http://schemas.microsoft.com/office/powerpoint/2010/main" val="2898177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645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B4084187-091B-44CF-94ED-BB4438DDE884}" type="slidenum">
              <a:rPr lang="zh-CN" altLang="en-US" smtClean="0"/>
              <a:pPr/>
              <a:t>7</a:t>
            </a:fld>
            <a:endParaRPr lang="zh-CN" altLang="en-US" smtClean="0"/>
          </a:p>
        </p:txBody>
      </p:sp>
    </p:spTree>
    <p:extLst>
      <p:ext uri="{BB962C8B-B14F-4D97-AF65-F5344CB8AC3E}">
        <p14:creationId xmlns:p14="http://schemas.microsoft.com/office/powerpoint/2010/main" val="20239633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665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FEC9DE8F-E9F7-4331-8BB4-6524E109D858}" type="slidenum">
              <a:rPr lang="zh-CN" altLang="en-US" smtClean="0"/>
              <a:pPr/>
              <a:t>8</a:t>
            </a:fld>
            <a:endParaRPr lang="zh-CN" altLang="en-US" smtClean="0"/>
          </a:p>
        </p:txBody>
      </p:sp>
    </p:spTree>
    <p:extLst>
      <p:ext uri="{BB962C8B-B14F-4D97-AF65-F5344CB8AC3E}">
        <p14:creationId xmlns:p14="http://schemas.microsoft.com/office/powerpoint/2010/main" val="22494271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706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A1BBB2DB-43F3-4D01-98C4-7DD3DD205AAD}" type="slidenum">
              <a:rPr lang="zh-CN" altLang="en-US" smtClean="0"/>
              <a:pPr/>
              <a:t>9</a:t>
            </a:fld>
            <a:endParaRPr lang="zh-CN" altLang="en-US" smtClean="0"/>
          </a:p>
        </p:txBody>
      </p:sp>
    </p:spTree>
    <p:extLst>
      <p:ext uri="{BB962C8B-B14F-4D97-AF65-F5344CB8AC3E}">
        <p14:creationId xmlns:p14="http://schemas.microsoft.com/office/powerpoint/2010/main" val="26939772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png"/><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png"/><Relationship Id="rId1" Type="http://schemas.openxmlformats.org/officeDocument/2006/relationships/slideMaster" Target="../slideMasters/slideMaster7.xml"/><Relationship Id="rId4" Type="http://schemas.openxmlformats.org/officeDocument/2006/relationships/image" Target="../media/image16.pn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3" Type="http://schemas.openxmlformats.org/officeDocument/2006/relationships/hyperlink" Target="http://en.wikipedia.org/wiki/File:Softbank_mobile_logo.svg" TargetMode="External"/><Relationship Id="rId2" Type="http://schemas.openxmlformats.org/officeDocument/2006/relationships/image" Target="../media/image5.jpeg"/><Relationship Id="rId1" Type="http://schemas.openxmlformats.org/officeDocument/2006/relationships/slideMaster" Target="../slideMasters/slideMaster7.xml"/><Relationship Id="rId4" Type="http://schemas.openxmlformats.org/officeDocument/2006/relationships/image" Target="../media/image18.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23.png"/><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4" name="Text Placeholder 2"/>
          <p:cNvSpPr>
            <a:spLocks noGrp="1"/>
          </p:cNvSpPr>
          <p:nvPr>
            <p:ph type="body" sz="quarter" idx="4294967295"/>
          </p:nvPr>
        </p:nvSpPr>
        <p:spPr>
          <a:xfrm>
            <a:off x="430213" y="2390775"/>
            <a:ext cx="4478337" cy="1008063"/>
          </a:xfrm>
        </p:spPr>
        <p:txBody>
          <a:bodyPr/>
          <a:lstStyle/>
          <a:p>
            <a:pPr lvl="0"/>
            <a:r>
              <a:rPr lang="zh-CN" altLang="en-US"/>
              <a:t>单击此处编辑母版文本样式</a:t>
            </a:r>
          </a:p>
        </p:txBody>
      </p:sp>
      <p:sp>
        <p:nvSpPr>
          <p:cNvPr id="5" name="Subtitle 6"/>
          <p:cNvSpPr>
            <a:spLocks noGrp="1"/>
          </p:cNvSpPr>
          <p:nvPr>
            <p:ph type="subTitle" idx="9"/>
          </p:nvPr>
        </p:nvSpPr>
        <p:spPr>
          <a:xfrm>
            <a:off x="430213" y="1314450"/>
            <a:ext cx="6400800" cy="561975"/>
          </a:xfrm>
        </p:spPr>
        <p:txBody>
          <a:bodyPr/>
          <a:lstStyle/>
          <a:p>
            <a:r>
              <a:rPr lang="zh-CN" altLang="en-US"/>
              <a:t>单击此处编辑母版副标题样式</a:t>
            </a:r>
            <a:endParaRPr lang="en-US"/>
          </a:p>
        </p:txBody>
      </p:sp>
      <p:sp>
        <p:nvSpPr>
          <p:cNvPr id="7" name="Title 7"/>
          <p:cNvSpPr>
            <a:spLocks noGrp="1"/>
          </p:cNvSpPr>
          <p:nvPr>
            <p:ph type="ctrTitle" idx="19"/>
          </p:nvPr>
        </p:nvSpPr>
        <p:spPr>
          <a:xfrm>
            <a:off x="430213" y="860425"/>
            <a:ext cx="6400800" cy="444500"/>
          </a:xfrm>
        </p:spPr>
        <p:txBody>
          <a:bodyPr/>
          <a:lstStyle/>
          <a:p>
            <a:r>
              <a:rPr lang="zh-CN" altLang="en-US"/>
              <a:t>单击此处编辑母版标题样式</a:t>
            </a:r>
            <a:endParaRPr lang="en-US" dirty="0"/>
          </a:p>
        </p:txBody>
      </p:sp>
    </p:spTree>
    <p:extLst>
      <p:ext uri="{BB962C8B-B14F-4D97-AF65-F5344CB8AC3E}">
        <p14:creationId xmlns:p14="http://schemas.microsoft.com/office/powerpoint/2010/main" val="30941338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2" name="标题 1"/>
          <p:cNvSpPr txBox="1">
            <a:spLocks noChangeArrowheads="1"/>
          </p:cNvSpPr>
          <p:nvPr userDrawn="1"/>
        </p:nvSpPr>
        <p:spPr bwMode="auto">
          <a:xfrm>
            <a:off x="1338263" y="1397000"/>
            <a:ext cx="3351212" cy="1101725"/>
          </a:xfrm>
          <a:prstGeom prst="rect">
            <a:avLst/>
          </a:prstGeom>
          <a:no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4800" b="1" smtClean="0">
                <a:solidFill>
                  <a:schemeClr val="bg1"/>
                </a:solidFill>
                <a:ea typeface="微软雅黑" panose="020B0503020204020204" pitchFamily="34" charset="-122"/>
              </a:rPr>
              <a:t>Thank You!</a:t>
            </a:r>
            <a:endParaRPr lang="zh-CN" altLang="en-US" sz="4800" b="1" smtClean="0">
              <a:solidFill>
                <a:schemeClr val="bg1"/>
              </a:solidFill>
              <a:ea typeface="微软雅黑" panose="020B0503020204020204" pitchFamily="34" charset="-122"/>
            </a:endParaRPr>
          </a:p>
        </p:txBody>
      </p:sp>
    </p:spTree>
    <p:extLst>
      <p:ext uri="{BB962C8B-B14F-4D97-AF65-F5344CB8AC3E}">
        <p14:creationId xmlns:p14="http://schemas.microsoft.com/office/powerpoint/2010/main" val="8942115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3206838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578199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98195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矩形 16"/>
          <p:cNvSpPr>
            <a:spLocks noChangeArrowheads="1"/>
          </p:cNvSpPr>
          <p:nvPr userDrawn="1"/>
        </p:nvSpPr>
        <p:spPr bwMode="auto">
          <a:xfrm>
            <a:off x="6451600" y="542925"/>
            <a:ext cx="2692400" cy="1420813"/>
          </a:xfrm>
          <a:prstGeom prst="rect">
            <a:avLst/>
          </a:prstGeom>
          <a:solidFill>
            <a:schemeClr val="bg1"/>
          </a:solidFill>
          <a:ln>
            <a:noFill/>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smtClean="0">
              <a:solidFill>
                <a:srgbClr val="000000"/>
              </a:solidFill>
            </a:endParaRPr>
          </a:p>
        </p:txBody>
      </p:sp>
      <p:sp>
        <p:nvSpPr>
          <p:cNvPr id="3" name="直角三角形 17"/>
          <p:cNvSpPr>
            <a:spLocks noChangeArrowheads="1"/>
          </p:cNvSpPr>
          <p:nvPr userDrawn="1"/>
        </p:nvSpPr>
        <p:spPr bwMode="auto">
          <a:xfrm>
            <a:off x="-1588" y="0"/>
            <a:ext cx="914401" cy="666750"/>
          </a:xfrm>
          <a:prstGeom prst="rtTriangle">
            <a:avLst/>
          </a:prstGeom>
          <a:solidFill>
            <a:schemeClr val="bg1"/>
          </a:solidFill>
          <a:ln w="9525" algn="ctr">
            <a:solidFill>
              <a:schemeClr val="bg1"/>
            </a:solidFill>
            <a:round/>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smtClean="0">
              <a:solidFill>
                <a:srgbClr val="000000"/>
              </a:solidFill>
            </a:endParaRPr>
          </a:p>
        </p:txBody>
      </p:sp>
    </p:spTree>
    <p:extLst>
      <p:ext uri="{BB962C8B-B14F-4D97-AF65-F5344CB8AC3E}">
        <p14:creationId xmlns:p14="http://schemas.microsoft.com/office/powerpoint/2010/main" val="1502564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038">
              <a:defRPr>
                <a:solidFill>
                  <a:schemeClr val="tx1"/>
                </a:solidFill>
                <a:latin typeface="Calibri" panose="020F0502020204030204" pitchFamily="34" charset="0"/>
                <a:ea typeface="宋体" panose="02010600030101010101" pitchFamily="2" charset="-122"/>
              </a:defRPr>
            </a:lvl1pPr>
            <a:lvl2pPr marL="742950" indent="-285750" defTabSz="935038">
              <a:defRPr>
                <a:solidFill>
                  <a:schemeClr val="tx1"/>
                </a:solidFill>
                <a:latin typeface="Calibri" panose="020F0502020204030204" pitchFamily="34" charset="0"/>
                <a:ea typeface="宋体" panose="02010600030101010101" pitchFamily="2" charset="-122"/>
              </a:defRPr>
            </a:lvl2pPr>
            <a:lvl3pPr marL="1143000" indent="-228600" defTabSz="935038">
              <a:defRPr>
                <a:solidFill>
                  <a:schemeClr val="tx1"/>
                </a:solidFill>
                <a:latin typeface="Calibri" panose="020F0502020204030204" pitchFamily="34" charset="0"/>
                <a:ea typeface="宋体" panose="02010600030101010101" pitchFamily="2" charset="-122"/>
              </a:defRPr>
            </a:lvl3pPr>
            <a:lvl4pPr marL="1600200" indent="-228600" defTabSz="935038">
              <a:defRPr>
                <a:solidFill>
                  <a:schemeClr val="tx1"/>
                </a:solidFill>
                <a:latin typeface="Calibri" panose="020F0502020204030204" pitchFamily="34" charset="0"/>
                <a:ea typeface="宋体" panose="02010600030101010101" pitchFamily="2" charset="-122"/>
              </a:defRPr>
            </a:lvl4pPr>
            <a:lvl5pPr marL="2057400" indent="-228600" defTabSz="935038">
              <a:defRPr>
                <a:solidFill>
                  <a:schemeClr val="tx1"/>
                </a:solidFill>
                <a:latin typeface="Calibri" panose="020F0502020204030204" pitchFamily="34" charset="0"/>
                <a:ea typeface="宋体" panose="02010600030101010101" pitchFamily="2" charset="-122"/>
              </a:defRPr>
            </a:lvl5pPr>
            <a:lvl6pPr marL="25146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Size：32-</a:t>
            </a:r>
            <a:r>
              <a:rPr lang="en-US" altLang="ja-JP" sz="800" noProof="1" smtClean="0">
                <a:solidFill>
                  <a:srgbClr val="FFFFFF"/>
                </a:solidFill>
                <a:latin typeface="Arial" panose="020B0604020202020204" pitchFamily="34" charset="0"/>
                <a:ea typeface="Heiti SC Light"/>
                <a:cs typeface="Heiti SC Light"/>
              </a:rPr>
              <a:t>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20pt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grpSp>
        <p:nvGrpSpPr>
          <p:cNvPr id="11" name="组 5"/>
          <p:cNvGrpSpPr>
            <a:grpSpLocks/>
          </p:cNvGrpSpPr>
          <p:nvPr/>
        </p:nvGrpSpPr>
        <p:grpSpPr bwMode="auto">
          <a:xfrm>
            <a:off x="9364663" y="3851275"/>
            <a:ext cx="1392237" cy="989013"/>
            <a:chOff x="9286278" y="1725515"/>
            <a:chExt cx="1392554" cy="989008"/>
          </a:xfrm>
        </p:grpSpPr>
        <p:grpSp>
          <p:nvGrpSpPr>
            <p:cNvPr id="12" name="组 6"/>
            <p:cNvGrpSpPr>
              <a:grpSpLocks/>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13" name="组 9"/>
            <p:cNvGrpSpPr>
              <a:grpSpLocks/>
            </p:cNvGrpSpPr>
            <p:nvPr/>
          </p:nvGrpSpPr>
          <p:grpSpPr bwMode="auto">
            <a:xfrm>
              <a:off x="9286278" y="2098975"/>
              <a:ext cx="1199362" cy="254390"/>
              <a:chOff x="9286278" y="2098975"/>
              <a:chExt cx="1199362" cy="254390"/>
            </a:xfrm>
          </p:grpSpPr>
          <p:sp>
            <p:nvSpPr>
              <p:cNvPr id="16"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kumimoji="1" lang="en-US" altLang="zh-CN" smtClean="0">
              <a:solidFill>
                <a:srgbClr val="000000"/>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kumimoji="1" lang="en-US" altLang="zh-CN" smtClean="0">
              <a:solidFill>
                <a:srgbClr val="000000"/>
              </a:solidFill>
              <a:latin typeface="Arial" panose="020B0604020202020204" pitchFamily="34" charset="0"/>
            </a:endParaRPr>
          </a:p>
        </p:txBody>
      </p:sp>
      <p:pic>
        <p:nvPicPr>
          <p:cNvPr id="22" name="Picture 20" descr="ZTE_ppt_design_0202-09.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567613" y="454025"/>
            <a:ext cx="1208087"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pitchFamily="3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ltLang="zh-CN"/>
              <a:t>Click to edit Master subtitle style</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en-US" altLang="zh-CN"/>
              <a:t>Click to edit Master text styles</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en-US" altLang="zh-CN"/>
              <a:t>Click to edit Master title style</a:t>
            </a:r>
            <a:endParaRPr lang="en-US" dirty="0"/>
          </a:p>
        </p:txBody>
      </p:sp>
    </p:spTree>
    <p:extLst>
      <p:ext uri="{BB962C8B-B14F-4D97-AF65-F5344CB8AC3E}">
        <p14:creationId xmlns:p14="http://schemas.microsoft.com/office/powerpoint/2010/main" val="3768603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038">
              <a:defRPr>
                <a:solidFill>
                  <a:schemeClr val="tx1"/>
                </a:solidFill>
                <a:latin typeface="Calibri" panose="020F0502020204030204" pitchFamily="34" charset="0"/>
                <a:ea typeface="宋体" panose="02010600030101010101" pitchFamily="2" charset="-122"/>
              </a:defRPr>
            </a:lvl1pPr>
            <a:lvl2pPr marL="742950" indent="-285750" defTabSz="935038">
              <a:defRPr>
                <a:solidFill>
                  <a:schemeClr val="tx1"/>
                </a:solidFill>
                <a:latin typeface="Calibri" panose="020F0502020204030204" pitchFamily="34" charset="0"/>
                <a:ea typeface="宋体" panose="02010600030101010101" pitchFamily="2" charset="-122"/>
              </a:defRPr>
            </a:lvl2pPr>
            <a:lvl3pPr marL="1143000" indent="-228600" defTabSz="935038">
              <a:defRPr>
                <a:solidFill>
                  <a:schemeClr val="tx1"/>
                </a:solidFill>
                <a:latin typeface="Calibri" panose="020F0502020204030204" pitchFamily="34" charset="0"/>
                <a:ea typeface="宋体" panose="02010600030101010101" pitchFamily="2" charset="-122"/>
              </a:defRPr>
            </a:lvl3pPr>
            <a:lvl4pPr marL="1600200" indent="-228600" defTabSz="935038">
              <a:defRPr>
                <a:solidFill>
                  <a:schemeClr val="tx1"/>
                </a:solidFill>
                <a:latin typeface="Calibri" panose="020F0502020204030204" pitchFamily="34" charset="0"/>
                <a:ea typeface="宋体" panose="02010600030101010101" pitchFamily="2" charset="-122"/>
              </a:defRPr>
            </a:lvl4pPr>
            <a:lvl5pPr marL="2057400" indent="-228600" defTabSz="935038">
              <a:defRPr>
                <a:solidFill>
                  <a:schemeClr val="tx1"/>
                </a:solidFill>
                <a:latin typeface="Calibri" panose="020F0502020204030204" pitchFamily="34" charset="0"/>
                <a:ea typeface="宋体" panose="02010600030101010101" pitchFamily="2" charset="-122"/>
              </a:defRPr>
            </a:lvl5pPr>
            <a:lvl6pPr marL="25146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Size：16-</a:t>
            </a:r>
            <a:r>
              <a:rPr lang="en-US" altLang="ja-JP" sz="800" noProof="1" smtClean="0">
                <a:solidFill>
                  <a:srgbClr val="FFFFFF"/>
                </a:solidFill>
                <a:latin typeface="Arial" panose="020B0604020202020204" pitchFamily="34" charset="0"/>
                <a:ea typeface="Heiti SC Light"/>
                <a:cs typeface="Heiti SC Light"/>
              </a:rPr>
              <a:t>20pt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5" name="组 5"/>
          <p:cNvGrpSpPr>
            <a:grpSpLocks/>
          </p:cNvGrpSpPr>
          <p:nvPr/>
        </p:nvGrpSpPr>
        <p:grpSpPr bwMode="auto">
          <a:xfrm>
            <a:off x="9364663" y="3851275"/>
            <a:ext cx="1392237" cy="989013"/>
            <a:chOff x="9286278" y="1725515"/>
            <a:chExt cx="1392554" cy="989008"/>
          </a:xfrm>
        </p:grpSpPr>
        <p:grpSp>
          <p:nvGrpSpPr>
            <p:cNvPr id="6" name="组 6"/>
            <p:cNvGrpSpPr>
              <a:grpSpLocks/>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7" name="组 9"/>
            <p:cNvGrpSpPr>
              <a:grpSpLocks/>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5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Tree>
    <p:extLst>
      <p:ext uri="{BB962C8B-B14F-4D97-AF65-F5344CB8AC3E}">
        <p14:creationId xmlns:p14="http://schemas.microsoft.com/office/powerpoint/2010/main" val="31378718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038">
              <a:defRPr>
                <a:solidFill>
                  <a:schemeClr val="tx1"/>
                </a:solidFill>
                <a:latin typeface="Calibri" panose="020F0502020204030204" pitchFamily="34" charset="0"/>
                <a:ea typeface="宋体" panose="02010600030101010101" pitchFamily="2" charset="-122"/>
              </a:defRPr>
            </a:lvl1pPr>
            <a:lvl2pPr marL="742950" indent="-285750" defTabSz="935038">
              <a:defRPr>
                <a:solidFill>
                  <a:schemeClr val="tx1"/>
                </a:solidFill>
                <a:latin typeface="Calibri" panose="020F0502020204030204" pitchFamily="34" charset="0"/>
                <a:ea typeface="宋体" panose="02010600030101010101" pitchFamily="2" charset="-122"/>
              </a:defRPr>
            </a:lvl2pPr>
            <a:lvl3pPr marL="1143000" indent="-228600" defTabSz="935038">
              <a:defRPr>
                <a:solidFill>
                  <a:schemeClr val="tx1"/>
                </a:solidFill>
                <a:latin typeface="Calibri" panose="020F0502020204030204" pitchFamily="34" charset="0"/>
                <a:ea typeface="宋体" panose="02010600030101010101" pitchFamily="2" charset="-122"/>
              </a:defRPr>
            </a:lvl3pPr>
            <a:lvl4pPr marL="1600200" indent="-228600" defTabSz="935038">
              <a:defRPr>
                <a:solidFill>
                  <a:schemeClr val="tx1"/>
                </a:solidFill>
                <a:latin typeface="Calibri" panose="020F0502020204030204" pitchFamily="34" charset="0"/>
                <a:ea typeface="宋体" panose="02010600030101010101" pitchFamily="2" charset="-122"/>
              </a:defRPr>
            </a:lvl4pPr>
            <a:lvl5pPr marL="2057400" indent="-228600" defTabSz="935038">
              <a:defRPr>
                <a:solidFill>
                  <a:schemeClr val="tx1"/>
                </a:solidFill>
                <a:latin typeface="Calibri" panose="020F0502020204030204" pitchFamily="34" charset="0"/>
                <a:ea typeface="宋体" panose="02010600030101010101" pitchFamily="2" charset="-122"/>
              </a:defRPr>
            </a:lvl5pPr>
            <a:lvl6pPr marL="25146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5" name="组 5"/>
          <p:cNvGrpSpPr>
            <a:grpSpLocks/>
          </p:cNvGrpSpPr>
          <p:nvPr/>
        </p:nvGrpSpPr>
        <p:grpSpPr bwMode="auto">
          <a:xfrm>
            <a:off x="9364663" y="3851275"/>
            <a:ext cx="1392237" cy="989013"/>
            <a:chOff x="9286278" y="1725515"/>
            <a:chExt cx="1392554" cy="989008"/>
          </a:xfrm>
        </p:grpSpPr>
        <p:grpSp>
          <p:nvGrpSpPr>
            <p:cNvPr id="6" name="组 6"/>
            <p:cNvGrpSpPr>
              <a:grpSpLocks/>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7" name="组 9"/>
            <p:cNvGrpSpPr>
              <a:grpSpLocks/>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pic>
        <p:nvPicPr>
          <p:cNvPr id="14"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C39A6248-81AA-4046-9DAF-FB8FC50471A1}" type="slidenum">
              <a:rPr lang="en-US" altLang="zh-CN" sz="800" smtClean="0">
                <a:solidFill>
                  <a:srgbClr val="404040"/>
                </a:solidFill>
                <a:latin typeface="Arial" panose="020B0604020202020204" pitchFamily="34" charset="0"/>
              </a:rPr>
              <a:pPr eaLnBrk="1" hangingPunct="1">
                <a:defRPr/>
              </a:pPr>
              <a:t>‹#›</a:t>
            </a:fld>
            <a:endParaRPr lang="en-US" altLang="zh-CN" sz="800" smtClean="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extLst>
      <p:ext uri="{BB962C8B-B14F-4D97-AF65-F5344CB8AC3E}">
        <p14:creationId xmlns:p14="http://schemas.microsoft.com/office/powerpoint/2010/main" val="36065689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C2FF46DD-FCDF-4C7A-9121-73C8BF03B88F}" type="slidenum">
              <a:rPr lang="en-US" altLang="zh-CN" sz="800" smtClean="0">
                <a:solidFill>
                  <a:srgbClr val="404040"/>
                </a:solidFill>
                <a:latin typeface="Arial" panose="020B0604020202020204" pitchFamily="34" charset="0"/>
              </a:rPr>
              <a:pPr eaLnBrk="1" hangingPunct="1">
                <a:defRPr/>
              </a:pPr>
              <a:t>‹#›</a:t>
            </a:fld>
            <a:endParaRPr lang="en-US" altLang="zh-CN" sz="800" smtClean="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038">
              <a:defRPr>
                <a:solidFill>
                  <a:schemeClr val="tx1"/>
                </a:solidFill>
                <a:latin typeface="Calibri" panose="020F0502020204030204" pitchFamily="34" charset="0"/>
                <a:ea typeface="宋体" panose="02010600030101010101" pitchFamily="2" charset="-122"/>
              </a:defRPr>
            </a:lvl1pPr>
            <a:lvl2pPr marL="742950" indent="-285750" defTabSz="935038">
              <a:defRPr>
                <a:solidFill>
                  <a:schemeClr val="tx1"/>
                </a:solidFill>
                <a:latin typeface="Calibri" panose="020F0502020204030204" pitchFamily="34" charset="0"/>
                <a:ea typeface="宋体" panose="02010600030101010101" pitchFamily="2" charset="-122"/>
              </a:defRPr>
            </a:lvl2pPr>
            <a:lvl3pPr marL="1143000" indent="-228600" defTabSz="935038">
              <a:defRPr>
                <a:solidFill>
                  <a:schemeClr val="tx1"/>
                </a:solidFill>
                <a:latin typeface="Calibri" panose="020F0502020204030204" pitchFamily="34" charset="0"/>
                <a:ea typeface="宋体" panose="02010600030101010101" pitchFamily="2" charset="-122"/>
              </a:defRPr>
            </a:lvl3pPr>
            <a:lvl4pPr marL="1600200" indent="-228600" defTabSz="935038">
              <a:defRPr>
                <a:solidFill>
                  <a:schemeClr val="tx1"/>
                </a:solidFill>
                <a:latin typeface="Calibri" panose="020F0502020204030204" pitchFamily="34" charset="0"/>
                <a:ea typeface="宋体" panose="02010600030101010101" pitchFamily="2" charset="-122"/>
              </a:defRPr>
            </a:lvl4pPr>
            <a:lvl5pPr marL="2057400" indent="-228600" defTabSz="935038">
              <a:defRPr>
                <a:solidFill>
                  <a:schemeClr val="tx1"/>
                </a:solidFill>
                <a:latin typeface="Calibri" panose="020F0502020204030204" pitchFamily="34" charset="0"/>
                <a:ea typeface="宋体" panose="02010600030101010101" pitchFamily="2" charset="-122"/>
              </a:defRPr>
            </a:lvl5pPr>
            <a:lvl6pPr marL="25146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9" name="组 5"/>
          <p:cNvGrpSpPr>
            <a:grpSpLocks/>
          </p:cNvGrpSpPr>
          <p:nvPr/>
        </p:nvGrpSpPr>
        <p:grpSpPr bwMode="auto">
          <a:xfrm>
            <a:off x="9364663" y="3851275"/>
            <a:ext cx="1392237" cy="989013"/>
            <a:chOff x="9286278" y="1725515"/>
            <a:chExt cx="1392554" cy="989008"/>
          </a:xfrm>
        </p:grpSpPr>
        <p:grpSp>
          <p:nvGrpSpPr>
            <p:cNvPr id="10" name="组 6"/>
            <p:cNvGrpSpPr>
              <a:grpSpLocks/>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11" name="组 9"/>
            <p:cNvGrpSpPr>
              <a:grpSpLocks/>
            </p:cNvGrpSpPr>
            <p:nvPr/>
          </p:nvGrpSpPr>
          <p:grpSpPr bwMode="auto">
            <a:xfrm>
              <a:off x="9286278" y="2098975"/>
              <a:ext cx="1199362" cy="254390"/>
              <a:chOff x="9286278" y="2098975"/>
              <a:chExt cx="1199362" cy="254390"/>
            </a:xfrm>
          </p:grpSpPr>
          <p:sp>
            <p:nvSpPr>
              <p:cNvPr id="14"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3" name="文本框 11"/>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extLst>
      <p:ext uri="{BB962C8B-B14F-4D97-AF65-F5344CB8AC3E}">
        <p14:creationId xmlns:p14="http://schemas.microsoft.com/office/powerpoint/2010/main" val="411165141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11974C5C-EF19-4488-8596-D064604002FD}" type="slidenum">
              <a:rPr lang="en-US" altLang="zh-CN" sz="800" smtClean="0">
                <a:solidFill>
                  <a:srgbClr val="404040"/>
                </a:solidFill>
                <a:latin typeface="Arial" panose="020B0604020202020204" pitchFamily="34" charset="0"/>
              </a:rPr>
              <a:pPr eaLnBrk="1" hangingPunct="1">
                <a:defRPr/>
              </a:pPr>
              <a:t>‹#›</a:t>
            </a:fld>
            <a:endParaRPr lang="en-US" altLang="zh-CN" sz="800" smtClean="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038">
              <a:defRPr>
                <a:solidFill>
                  <a:schemeClr val="tx1"/>
                </a:solidFill>
                <a:latin typeface="Calibri" panose="020F0502020204030204" pitchFamily="34" charset="0"/>
                <a:ea typeface="宋体" panose="02010600030101010101" pitchFamily="2" charset="-122"/>
              </a:defRPr>
            </a:lvl1pPr>
            <a:lvl2pPr marL="742950" indent="-285750" defTabSz="935038">
              <a:defRPr>
                <a:solidFill>
                  <a:schemeClr val="tx1"/>
                </a:solidFill>
                <a:latin typeface="Calibri" panose="020F0502020204030204" pitchFamily="34" charset="0"/>
                <a:ea typeface="宋体" panose="02010600030101010101" pitchFamily="2" charset="-122"/>
              </a:defRPr>
            </a:lvl2pPr>
            <a:lvl3pPr marL="1143000" indent="-228600" defTabSz="935038">
              <a:defRPr>
                <a:solidFill>
                  <a:schemeClr val="tx1"/>
                </a:solidFill>
                <a:latin typeface="Calibri" panose="020F0502020204030204" pitchFamily="34" charset="0"/>
                <a:ea typeface="宋体" panose="02010600030101010101" pitchFamily="2" charset="-122"/>
              </a:defRPr>
            </a:lvl3pPr>
            <a:lvl4pPr marL="1600200" indent="-228600" defTabSz="935038">
              <a:defRPr>
                <a:solidFill>
                  <a:schemeClr val="tx1"/>
                </a:solidFill>
                <a:latin typeface="Calibri" panose="020F0502020204030204" pitchFamily="34" charset="0"/>
                <a:ea typeface="宋体" panose="02010600030101010101" pitchFamily="2" charset="-122"/>
              </a:defRPr>
            </a:lvl4pPr>
            <a:lvl5pPr marL="2057400" indent="-228600" defTabSz="935038">
              <a:defRPr>
                <a:solidFill>
                  <a:schemeClr val="tx1"/>
                </a:solidFill>
                <a:latin typeface="Calibri" panose="020F0502020204030204" pitchFamily="34" charset="0"/>
                <a:ea typeface="宋体" panose="02010600030101010101" pitchFamily="2" charset="-122"/>
              </a:defRPr>
            </a:lvl5pPr>
            <a:lvl6pPr marL="25146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9" name="组 5"/>
          <p:cNvGrpSpPr>
            <a:grpSpLocks/>
          </p:cNvGrpSpPr>
          <p:nvPr/>
        </p:nvGrpSpPr>
        <p:grpSpPr bwMode="auto">
          <a:xfrm>
            <a:off x="9364663" y="3851275"/>
            <a:ext cx="1392237" cy="989013"/>
            <a:chOff x="9286278" y="1725515"/>
            <a:chExt cx="1392554" cy="989008"/>
          </a:xfrm>
        </p:grpSpPr>
        <p:grpSp>
          <p:nvGrpSpPr>
            <p:cNvPr id="10" name="组 6"/>
            <p:cNvGrpSpPr>
              <a:grpSpLocks/>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11" name="组 9"/>
            <p:cNvGrpSpPr>
              <a:grpSpLocks/>
            </p:cNvGrpSpPr>
            <p:nvPr/>
          </p:nvGrpSpPr>
          <p:grpSpPr bwMode="auto">
            <a:xfrm>
              <a:off x="9286278" y="2098975"/>
              <a:ext cx="1199362" cy="254390"/>
              <a:chOff x="9286278" y="2098975"/>
              <a:chExt cx="1199362" cy="254390"/>
            </a:xfrm>
          </p:grpSpPr>
          <p:sp>
            <p:nvSpPr>
              <p:cNvPr id="14"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3" name="文本框 11"/>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stStyle>
          <a:p>
            <a:pPr lvl="0"/>
            <a:r>
              <a:rPr lang="en-US" altLang="zh-CN"/>
              <a:t>Click to edit Master text styles</a:t>
            </a:r>
          </a:p>
          <a:p>
            <a:pPr lvl="1"/>
            <a:r>
              <a:rPr lang="en-US" altLang="zh-CN"/>
              <a:t>Second level</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extLst>
      <p:ext uri="{BB962C8B-B14F-4D97-AF65-F5344CB8AC3E}">
        <p14:creationId xmlns:p14="http://schemas.microsoft.com/office/powerpoint/2010/main" val="3164697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Tree>
    <p:extLst>
      <p:ext uri="{BB962C8B-B14F-4D97-AF65-F5344CB8AC3E}">
        <p14:creationId xmlns:p14="http://schemas.microsoft.com/office/powerpoint/2010/main" val="5027457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TextBox 5"/>
          <p:cNvSpPr txBox="1">
            <a:spLocks noChangeArrowheads="1"/>
          </p:cNvSpPr>
          <p:nvPr/>
        </p:nvSpPr>
        <p:spPr bwMode="auto">
          <a:xfrm>
            <a:off x="5848350" y="4454525"/>
            <a:ext cx="184150" cy="369888"/>
          </a:xfrm>
          <a:prstGeom prst="rect">
            <a:avLst/>
          </a:prstGeom>
          <a:noFill/>
          <a:ln>
            <a:noFill/>
          </a:ln>
        </p:spPr>
        <p:txBody>
          <a:bodyPr wrap="none" lIns="91426" tIns="45712" rIns="91426" bIns="45712">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sp>
        <p:nvSpPr>
          <p:cNvPr id="5" name="TextBox 6"/>
          <p:cNvSpPr txBox="1">
            <a:spLocks noChangeArrowheads="1"/>
          </p:cNvSpPr>
          <p:nvPr/>
        </p:nvSpPr>
        <p:spPr bwMode="auto">
          <a:xfrm>
            <a:off x="4814888" y="4170363"/>
            <a:ext cx="184150" cy="369887"/>
          </a:xfrm>
          <a:prstGeom prst="rect">
            <a:avLst/>
          </a:prstGeom>
          <a:noFill/>
          <a:ln>
            <a:noFill/>
          </a:ln>
        </p:spPr>
        <p:txBody>
          <a:bodyPr wrap="none" lIns="91426" tIns="45712" rIns="91426" bIns="45712">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sp>
        <p:nvSpPr>
          <p:cNvPr id="6" name="TextBox 9"/>
          <p:cNvSpPr txBox="1">
            <a:spLocks noChangeArrowheads="1"/>
          </p:cNvSpPr>
          <p:nvPr/>
        </p:nvSpPr>
        <p:spPr bwMode="auto">
          <a:xfrm>
            <a:off x="4037013" y="3638550"/>
            <a:ext cx="184150" cy="369888"/>
          </a:xfrm>
          <a:prstGeom prst="rect">
            <a:avLst/>
          </a:prstGeom>
          <a:noFill/>
          <a:ln>
            <a:noFill/>
          </a:ln>
        </p:spPr>
        <p:txBody>
          <a:bodyPr wrap="none" lIns="91426" tIns="45712" rIns="91426" bIns="45712">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sp>
        <p:nvSpPr>
          <p:cNvPr id="7" name="TextBox 18"/>
          <p:cNvSpPr txBox="1">
            <a:spLocks noChangeArrowheads="1"/>
          </p:cNvSpPr>
          <p:nvPr/>
        </p:nvSpPr>
        <p:spPr bwMode="auto">
          <a:xfrm>
            <a:off x="8153400" y="10160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kumimoji="1" lang="en-US" altLang="zh-CN" smtClean="0">
              <a:solidFill>
                <a:srgbClr val="000000"/>
              </a:solidFill>
              <a:latin typeface="Arial" panose="020B0604020202020204" pitchFamily="34" charset="0"/>
            </a:endParaRPr>
          </a:p>
        </p:txBody>
      </p:sp>
      <p:sp>
        <p:nvSpPr>
          <p:cNvPr id="10" name="TextBox 19"/>
          <p:cNvSpPr txBox="1">
            <a:spLocks noChangeArrowheads="1"/>
          </p:cNvSpPr>
          <p:nvPr/>
        </p:nvSpPr>
        <p:spPr bwMode="auto">
          <a:xfrm>
            <a:off x="4864100" y="33782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kumimoji="1" lang="en-US" altLang="zh-CN" smtClean="0">
              <a:solidFill>
                <a:srgbClr val="000000"/>
              </a:solidFill>
              <a:latin typeface="Arial" panose="020B0604020202020204" pitchFamily="34" charset="0"/>
            </a:endParaRPr>
          </a:p>
        </p:txBody>
      </p:sp>
      <p:pic>
        <p:nvPicPr>
          <p:cNvPr id="11" name="Picture 20" descr="ZTE_ppt_design_0202-09.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567613" y="454025"/>
            <a:ext cx="1208087"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8"/>
          <p:cNvSpPr>
            <a:spLocks noChangeArrowheads="1"/>
          </p:cNvSpPr>
          <p:nvPr userDrawn="1"/>
        </p:nvSpPr>
        <p:spPr bwMode="auto">
          <a:xfrm>
            <a:off x="9207500" y="698500"/>
            <a:ext cx="1360488" cy="1293813"/>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b="1" i="1" noProof="1" smtClean="0">
                <a:solidFill>
                  <a:srgbClr val="FFFFFF"/>
                </a:solidFill>
                <a:ea typeface="黑体" panose="02010609060101010101" pitchFamily="49" charset="-122"/>
              </a:rPr>
              <a:t>Title:</a:t>
            </a:r>
            <a:endParaRPr lang="en-US" altLang="ja-JP" sz="900" b="1" i="1" noProof="1" smtClean="0">
              <a:solidFill>
                <a:srgbClr val="FFFFFF"/>
              </a:solidFill>
              <a:ea typeface="黑体" panose="02010609060101010101" pitchFamily="49" charset="-122"/>
            </a:endParaRPr>
          </a:p>
          <a:p>
            <a:pPr eaLnBrk="1" hangingPunct="1">
              <a:defRPr/>
            </a:pPr>
            <a:r>
              <a:rPr lang="en-US" altLang="zh-CN" sz="900" i="1" noProof="1" smtClean="0">
                <a:solidFill>
                  <a:srgbClr val="FFFFFF"/>
                </a:solidFill>
              </a:rPr>
              <a:t>Type</a:t>
            </a:r>
            <a:r>
              <a:rPr lang="en-US" altLang="ja-JP" sz="900" i="1" noProof="1" smtClean="0">
                <a:solidFill>
                  <a:srgbClr val="FFFFFF"/>
                </a:solidFill>
              </a:rPr>
              <a:t>:    Calibri </a:t>
            </a:r>
            <a:r>
              <a:rPr lang="en-US" altLang="zh-CN" sz="900" i="1" noProof="1" smtClean="0">
                <a:solidFill>
                  <a:srgbClr val="FFFFFF"/>
                </a:solidFill>
              </a:rPr>
              <a:t>b</a:t>
            </a:r>
            <a:r>
              <a:rPr lang="en-US" altLang="ja-JP" sz="900" i="1" noProof="1" smtClean="0">
                <a:solidFill>
                  <a:srgbClr val="FFFFFF"/>
                </a:solidFill>
              </a:rPr>
              <a:t>old</a:t>
            </a:r>
          </a:p>
          <a:p>
            <a:pPr eaLnBrk="1" hangingPunct="1">
              <a:defRPr/>
            </a:pPr>
            <a:r>
              <a:rPr lang="en-US" altLang="zh-CN" sz="900" i="1" noProof="1" smtClean="0">
                <a:solidFill>
                  <a:srgbClr val="FFFFFF"/>
                </a:solidFill>
              </a:rPr>
              <a:t>Size:     40</a:t>
            </a:r>
            <a:r>
              <a:rPr lang="en-US" altLang="ja-JP" sz="900" i="1" noProof="1" smtClean="0">
                <a:solidFill>
                  <a:srgbClr val="FFFFFF"/>
                </a:solidFill>
              </a:rPr>
              <a:t>-54 pt</a:t>
            </a:r>
          </a:p>
          <a:p>
            <a:pPr eaLnBrk="1" hangingPunct="1">
              <a:defRPr/>
            </a:pPr>
            <a:r>
              <a:rPr lang="en-US" altLang="zh-CN" sz="900" i="1" noProof="1" smtClean="0">
                <a:solidFill>
                  <a:srgbClr val="FFFFFF"/>
                </a:solidFill>
              </a:rPr>
              <a:t>Color:  White</a:t>
            </a:r>
            <a:r>
              <a:rPr lang="en-US" altLang="ja-JP" sz="900" i="1" noProof="1" smtClean="0">
                <a:solidFill>
                  <a:srgbClr val="FFFFFF"/>
                </a:solidFill>
              </a:rPr>
              <a:t> </a:t>
            </a:r>
          </a:p>
          <a:p>
            <a:pPr eaLnBrk="1" hangingPunct="1">
              <a:defRPr/>
            </a:pPr>
            <a:endParaRPr lang="en-US" altLang="zh-CN" sz="900" b="1" i="1" noProof="1" smtClean="0">
              <a:solidFill>
                <a:srgbClr val="FFFFFF"/>
              </a:solidFill>
            </a:endParaRPr>
          </a:p>
          <a:p>
            <a:pPr eaLnBrk="1" hangingPunct="1">
              <a:defRPr/>
            </a:pPr>
            <a:r>
              <a:rPr lang="en-US" altLang="zh-CN" sz="900" b="1" i="1" noProof="1" smtClean="0">
                <a:solidFill>
                  <a:srgbClr val="FFFFFF"/>
                </a:solidFill>
              </a:rPr>
              <a:t>Subtitle:</a:t>
            </a:r>
            <a:endParaRPr lang="en-US" altLang="ja-JP" sz="900" b="1" i="1" noProof="1" smtClean="0">
              <a:solidFill>
                <a:srgbClr val="FFFFFF"/>
              </a:solidFill>
            </a:endParaRPr>
          </a:p>
          <a:p>
            <a:pPr eaLnBrk="1" hangingPunct="1">
              <a:defRPr/>
            </a:pPr>
            <a:r>
              <a:rPr lang="en-US" altLang="zh-CN" sz="900" i="1" noProof="1" smtClean="0">
                <a:solidFill>
                  <a:srgbClr val="FFFFFF"/>
                </a:solidFill>
              </a:rPr>
              <a:t>Type:   </a:t>
            </a:r>
            <a:r>
              <a:rPr lang="en-US" altLang="ja-JP" sz="900" i="1" noProof="1" smtClean="0">
                <a:solidFill>
                  <a:srgbClr val="FFFFFF"/>
                </a:solidFill>
              </a:rPr>
              <a:t>Calibri </a:t>
            </a:r>
            <a:r>
              <a:rPr lang="en-US" altLang="zh-CN" sz="900" i="1" noProof="1" smtClean="0">
                <a:solidFill>
                  <a:srgbClr val="FFFFFF"/>
                </a:solidFill>
              </a:rPr>
              <a:t>b</a:t>
            </a:r>
            <a:r>
              <a:rPr lang="en-US" altLang="ja-JP" sz="900" i="1" noProof="1" smtClean="0">
                <a:solidFill>
                  <a:srgbClr val="FFFFFF"/>
                </a:solidFill>
              </a:rPr>
              <a:t>old</a:t>
            </a:r>
          </a:p>
          <a:p>
            <a:pPr eaLnBrk="1" hangingPunct="1">
              <a:defRPr/>
            </a:pPr>
            <a:r>
              <a:rPr lang="en-US" altLang="zh-CN" sz="900" i="1" noProof="1" smtClean="0">
                <a:solidFill>
                  <a:srgbClr val="FFFFFF"/>
                </a:solidFill>
              </a:rPr>
              <a:t>Size:     </a:t>
            </a:r>
            <a:r>
              <a:rPr lang="en-US" altLang="ja-JP" sz="900" i="1" noProof="1" smtClean="0">
                <a:solidFill>
                  <a:srgbClr val="FFFFFF"/>
                </a:solidFill>
              </a:rPr>
              <a:t>28-36 pt</a:t>
            </a:r>
          </a:p>
          <a:p>
            <a:pPr eaLnBrk="1" hangingPunct="1">
              <a:defRPr/>
            </a:pPr>
            <a:r>
              <a:rPr lang="en-US" altLang="zh-CN" sz="900" i="1" noProof="1" smtClean="0">
                <a:solidFill>
                  <a:srgbClr val="FFFFFF"/>
                </a:solidFill>
              </a:rPr>
              <a:t>Color:  ZTE Green</a:t>
            </a:r>
            <a:endParaRPr lang="en-US" altLang="ja-JP" sz="900" i="1" noProof="1" smtClean="0">
              <a:solidFill>
                <a:srgbClr val="FFFFFF"/>
              </a:solidFill>
            </a:endParaRPr>
          </a:p>
        </p:txBody>
      </p:sp>
      <p:sp>
        <p:nvSpPr>
          <p:cNvPr id="13" name="TextBox 23"/>
          <p:cNvSpPr txBox="1">
            <a:spLocks noChangeArrowheads="1"/>
          </p:cNvSpPr>
          <p:nvPr userDrawn="1"/>
        </p:nvSpPr>
        <p:spPr bwMode="auto">
          <a:xfrm>
            <a:off x="9204325" y="2443163"/>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pitchFamily="34" charset="-122"/>
              </a:rPr>
              <a:t>ZTE Blue</a:t>
            </a:r>
          </a:p>
          <a:p>
            <a:pPr eaLnBrk="1" hangingPunct="1">
              <a:defRPr/>
            </a:pPr>
            <a:r>
              <a:rPr lang="en-US" altLang="zh-CN" sz="900" i="1" noProof="1" smtClean="0">
                <a:solidFill>
                  <a:srgbClr val="FFFFFF"/>
                </a:solidFill>
                <a:ea typeface="微软雅黑" panose="020B0503020204020204" pitchFamily="34" charset="-122"/>
              </a:rPr>
              <a:t>[R0-G142-B211]</a:t>
            </a:r>
            <a:endParaRPr lang="en-US" altLang="en-US" sz="900" i="1" noProof="1" smtClean="0">
              <a:solidFill>
                <a:srgbClr val="FFFFFF"/>
              </a:solidFill>
              <a:ea typeface="微软雅黑" panose="020B0503020204020204" pitchFamily="34" charset="-122"/>
            </a:endParaRPr>
          </a:p>
        </p:txBody>
      </p:sp>
      <p:sp>
        <p:nvSpPr>
          <p:cNvPr id="14" name="矩形 11"/>
          <p:cNvSpPr/>
          <p:nvPr userDrawn="1"/>
        </p:nvSpPr>
        <p:spPr>
          <a:xfrm>
            <a:off x="9302750" y="2765425"/>
            <a:ext cx="769938" cy="463550"/>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5" name="矩形 12"/>
          <p:cNvSpPr/>
          <p:nvPr userDrawn="1"/>
        </p:nvSpPr>
        <p:spPr>
          <a:xfrm>
            <a:off x="9302750" y="3629025"/>
            <a:ext cx="769938" cy="463550"/>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6" name="TextBox 26"/>
          <p:cNvSpPr txBox="1">
            <a:spLocks noChangeArrowheads="1"/>
          </p:cNvSpPr>
          <p:nvPr userDrawn="1"/>
        </p:nvSpPr>
        <p:spPr bwMode="auto">
          <a:xfrm>
            <a:off x="9204325" y="3308350"/>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pitchFamily="34" charset="-122"/>
              </a:rPr>
              <a:t>ZTE Gray</a:t>
            </a:r>
          </a:p>
          <a:p>
            <a:pPr eaLnBrk="1" hangingPunct="1">
              <a:defRPr/>
            </a:pPr>
            <a:r>
              <a:rPr lang="en-US" altLang="zh-CN" sz="900" i="1" noProof="1" smtClean="0">
                <a:solidFill>
                  <a:srgbClr val="FFFFFF"/>
                </a:solidFill>
                <a:ea typeface="微软雅黑" panose="020B0503020204020204" pitchFamily="34" charset="-122"/>
              </a:rPr>
              <a:t>[R87-G87-B87]</a:t>
            </a:r>
            <a:endParaRPr lang="en-US" altLang="en-US" sz="900" i="1" noProof="1" smtClean="0">
              <a:solidFill>
                <a:srgbClr val="FFFFFF"/>
              </a:solidFill>
              <a:ea typeface="微软雅黑" panose="020B0503020204020204" pitchFamily="34" charset="-122"/>
            </a:endParaRPr>
          </a:p>
        </p:txBody>
      </p:sp>
      <p:sp>
        <p:nvSpPr>
          <p:cNvPr id="17" name="矩形 14"/>
          <p:cNvSpPr/>
          <p:nvPr userDrawn="1"/>
        </p:nvSpPr>
        <p:spPr>
          <a:xfrm>
            <a:off x="9302750" y="4494213"/>
            <a:ext cx="769938" cy="463550"/>
          </a:xfrm>
          <a:prstGeom prst="rect">
            <a:avLst/>
          </a:prstGeom>
          <a:solidFill>
            <a:srgbClr val="B6E51F"/>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8" name="TextBox 28"/>
          <p:cNvSpPr txBox="1">
            <a:spLocks noChangeArrowheads="1"/>
          </p:cNvSpPr>
          <p:nvPr userDrawn="1"/>
        </p:nvSpPr>
        <p:spPr bwMode="auto">
          <a:xfrm>
            <a:off x="9204325" y="4173538"/>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pitchFamily="34" charset="-122"/>
              </a:rPr>
              <a:t>ZTE Green</a:t>
            </a:r>
          </a:p>
          <a:p>
            <a:pPr eaLnBrk="1" hangingPunct="1">
              <a:defRPr/>
            </a:pPr>
            <a:r>
              <a:rPr lang="en-US" altLang="zh-CN" sz="900" i="1" noProof="1" smtClean="0">
                <a:solidFill>
                  <a:srgbClr val="FFFFFF"/>
                </a:solidFill>
                <a:ea typeface="微软雅黑" panose="020B0503020204020204" pitchFamily="34" charset="-122"/>
              </a:rPr>
              <a:t>[R182-G229-B31]</a:t>
            </a:r>
            <a:endParaRPr lang="en-US" altLang="en-US" sz="900" i="1" noProof="1" smtClean="0">
              <a:solidFill>
                <a:srgbClr val="FFFFFF"/>
              </a:solidFill>
              <a:ea typeface="微软雅黑" panose="020B0503020204020204" pitchFamily="34" charset="-122"/>
            </a:endParaRPr>
          </a:p>
        </p:txBody>
      </p:sp>
      <p:sp>
        <p:nvSpPr>
          <p:cNvPr id="9" name="副标题 2"/>
          <p:cNvSpPr>
            <a:spLocks noGrp="1"/>
          </p:cNvSpPr>
          <p:nvPr>
            <p:ph type="subTitle" idx="1"/>
          </p:nvPr>
        </p:nvSpPr>
        <p:spPr>
          <a:xfrm>
            <a:off x="524819" y="2342357"/>
            <a:ext cx="6480000" cy="756000"/>
          </a:xfrm>
        </p:spPr>
        <p:txBody>
          <a:bodyPr lIns="71989" tIns="35994" rIns="71989" bIns="35994" anchor="ctr">
            <a:normAutofit/>
          </a:bodyPr>
          <a:lstStyle>
            <a:lvl1pPr marL="0" indent="0" algn="l">
              <a:lnSpc>
                <a:spcPct val="100000"/>
              </a:lnSpc>
              <a:buNone/>
              <a:defRPr kumimoji="1" lang="zh-CN" altLang="en-US" sz="2100" b="0" i="0" kern="1200" dirty="0">
                <a:solidFill>
                  <a:srgbClr val="B6E51F"/>
                </a:solidFill>
                <a:latin typeface="+mj-lt"/>
                <a:ea typeface="微软雅黑" panose="020B0503020204020204" pitchFamily="3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8" name="标题 1"/>
          <p:cNvSpPr>
            <a:spLocks noGrp="1"/>
          </p:cNvSpPr>
          <p:nvPr>
            <p:ph type="ctrTitle"/>
          </p:nvPr>
        </p:nvSpPr>
        <p:spPr>
          <a:xfrm>
            <a:off x="524819" y="1345688"/>
            <a:ext cx="6480000" cy="936000"/>
          </a:xfrm>
        </p:spPr>
        <p:txBody>
          <a:bodyPr lIns="71989" tIns="35994" rIns="71989" bIns="35994">
            <a:noAutofit/>
          </a:bodyPr>
          <a:lstStyle>
            <a:lvl1pPr algn="l">
              <a:defRPr kumimoji="1" lang="zh-CN" altLang="en-US" sz="3300" b="1" i="0" kern="1200" dirty="0">
                <a:solidFill>
                  <a:schemeClr val="bg1"/>
                </a:solidFill>
                <a:latin typeface="+mj-lt"/>
                <a:ea typeface="微软雅黑" panose="020B0503020204020204" pitchFamily="34" charset="-122"/>
                <a:cs typeface="Arial" panose="020B0604020202020204" pitchFamily="34" charset="0"/>
              </a:defRPr>
            </a:lvl1pPr>
          </a:lstStyle>
          <a:p>
            <a:pPr lvl="0"/>
            <a:r>
              <a:rPr lang="zh-CN" altLang="en-US"/>
              <a:t>单击此处编辑母版标题样式</a:t>
            </a:r>
            <a:endParaRPr lang="en-US" dirty="0"/>
          </a:p>
        </p:txBody>
      </p:sp>
    </p:spTree>
    <p:extLst>
      <p:ext uri="{BB962C8B-B14F-4D97-AF65-F5344CB8AC3E}">
        <p14:creationId xmlns:p14="http://schemas.microsoft.com/office/powerpoint/2010/main" val="19622237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Picture 2" descr="D:\A1-办公助手\A3-企业标识\公司新Logo\logo &amp;slogan PNG透底图\ZTE_logo&amp;slogan_EN.png"/>
          <p:cNvPicPr>
            <a:picLocks noChangeAspect="1" noChangeArrowheads="1"/>
          </p:cNvPicPr>
          <p:nvPr userDrawn="1"/>
        </p:nvPicPr>
        <p:blipFill>
          <a:blip r:embed="rId3">
            <a:extLst>
              <a:ext uri="{28A0092B-C50C-407E-A947-70E740481C1C}">
                <a14:useLocalDpi xmlns:a14="http://schemas.microsoft.com/office/drawing/2010/main" val="0"/>
              </a:ext>
            </a:extLst>
          </a:blip>
          <a:srcRect l="21782" t="12135" r="19563" b="36963"/>
          <a:stretch>
            <a:fillRect/>
          </a:stretch>
        </p:blipFill>
        <p:spPr bwMode="auto">
          <a:xfrm>
            <a:off x="8034338" y="200025"/>
            <a:ext cx="963612"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txBox="1">
            <a:spLocks noChangeArrowheads="1"/>
          </p:cNvSpPr>
          <p:nvPr userDrawn="1"/>
        </p:nvSpPr>
        <p:spPr bwMode="auto">
          <a:xfrm>
            <a:off x="1014413" y="346075"/>
            <a:ext cx="2251075" cy="996950"/>
          </a:xfrm>
          <a:prstGeom prst="rect">
            <a:avLst/>
          </a:prstGeom>
          <a:noFill/>
          <a:ln>
            <a:noFill/>
          </a:ln>
        </p:spPr>
        <p:txBody>
          <a:bodyPr lIns="53993" tIns="40807" rIns="53993" bIns="40807" anchor="ctr">
            <a:spAutoFit/>
          </a:bodyPr>
          <a:lstStyle>
            <a:lvl1pPr indent="-403225" defTabSz="342900">
              <a:defRPr>
                <a:solidFill>
                  <a:schemeClr val="tx1"/>
                </a:solidFill>
                <a:latin typeface="Calibri" panose="020F0502020204030204" pitchFamily="34" charset="0"/>
                <a:ea typeface="宋体" panose="02010600030101010101" pitchFamily="2" charset="-122"/>
              </a:defRPr>
            </a:lvl1pPr>
            <a:lvl2pPr marL="742950" indent="-285750" defTabSz="342900">
              <a:defRPr>
                <a:solidFill>
                  <a:schemeClr val="tx1"/>
                </a:solidFill>
                <a:latin typeface="Calibri" panose="020F0502020204030204" pitchFamily="34" charset="0"/>
                <a:ea typeface="宋体" panose="02010600030101010101" pitchFamily="2" charset="-122"/>
              </a:defRPr>
            </a:lvl2pPr>
            <a:lvl3pPr marL="1143000" indent="-228600" defTabSz="342900">
              <a:defRPr>
                <a:solidFill>
                  <a:schemeClr val="tx1"/>
                </a:solidFill>
                <a:latin typeface="Calibri" panose="020F0502020204030204" pitchFamily="34" charset="0"/>
                <a:ea typeface="宋体" panose="02010600030101010101" pitchFamily="2" charset="-122"/>
              </a:defRPr>
            </a:lvl3pPr>
            <a:lvl4pPr marL="1600200" indent="-228600" defTabSz="342900">
              <a:defRPr>
                <a:solidFill>
                  <a:schemeClr val="tx1"/>
                </a:solidFill>
                <a:latin typeface="Calibri" panose="020F0502020204030204" pitchFamily="34" charset="0"/>
                <a:ea typeface="宋体" panose="02010600030101010101" pitchFamily="2" charset="-122"/>
              </a:defRPr>
            </a:lvl4pPr>
            <a:lvl5pPr marL="2057400" indent="-228600" defTabSz="342900">
              <a:defRPr>
                <a:solidFill>
                  <a:schemeClr val="tx1"/>
                </a:solidFill>
                <a:latin typeface="Calibri" panose="020F0502020204030204" pitchFamily="34" charset="0"/>
                <a:ea typeface="宋体" panose="02010600030101010101" pitchFamily="2" charset="-122"/>
              </a:defRPr>
            </a:lvl5pPr>
            <a:lvl6pPr marL="2514600" indent="-228600" defTabSz="342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342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342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3429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80000"/>
              </a:lnSpc>
              <a:buClr>
                <a:srgbClr val="0066FF"/>
              </a:buClr>
              <a:buSzPct val="100000"/>
              <a:buFont typeface="Wingdings" panose="05000000000000000000" pitchFamily="2" charset="2"/>
              <a:buNone/>
              <a:defRPr/>
            </a:pPr>
            <a:r>
              <a:rPr lang="en-US" altLang="zh-CN" sz="3300" i="1" smtClean="0">
                <a:solidFill>
                  <a:srgbClr val="4E4E4E"/>
                </a:solidFill>
                <a:ea typeface="微软雅黑" panose="020B0503020204020204" pitchFamily="34" charset="-122"/>
              </a:rPr>
              <a:t>Agenda</a:t>
            </a:r>
            <a:endParaRPr lang="zh-CN" altLang="en-US" sz="3300" i="1" smtClean="0">
              <a:solidFill>
                <a:srgbClr val="4E4E4E"/>
              </a:solidFill>
              <a:ea typeface="微软雅黑" panose="020B0503020204020204" pitchFamily="34" charset="-122"/>
            </a:endParaRPr>
          </a:p>
        </p:txBody>
      </p:sp>
      <p:cxnSp>
        <p:nvCxnSpPr>
          <p:cNvPr id="4" name="直接连接符 5"/>
          <p:cNvCxnSpPr/>
          <p:nvPr userDrawn="1"/>
        </p:nvCxnSpPr>
        <p:spPr>
          <a:xfrm>
            <a:off x="1227110" y="987425"/>
            <a:ext cx="2037775" cy="0"/>
          </a:xfrm>
          <a:prstGeom prst="line">
            <a:avLst/>
          </a:prstGeom>
          <a:ln w="12700">
            <a:gradFill flip="none" rotWithShape="1">
              <a:gsLst>
                <a:gs pos="0">
                  <a:srgbClr val="4E4E4E"/>
                </a:gs>
                <a:gs pos="50000">
                  <a:schemeClr val="bg1">
                    <a:lumMod val="65000"/>
                  </a:schemeClr>
                </a:gs>
                <a:gs pos="100000">
                  <a:schemeClr val="bg1">
                    <a:lumMod val="9500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5" name="Rectangle 8"/>
          <p:cNvSpPr>
            <a:spLocks noChangeArrowheads="1"/>
          </p:cNvSpPr>
          <p:nvPr userDrawn="1"/>
        </p:nvSpPr>
        <p:spPr bwMode="auto">
          <a:xfrm>
            <a:off x="9178925" y="1735138"/>
            <a:ext cx="1360488" cy="4635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b="1" i="1" noProof="1" smtClean="0">
                <a:solidFill>
                  <a:srgbClr val="FFFFFF"/>
                </a:solidFill>
                <a:ea typeface="黑体" panose="02010609060101010101" pitchFamily="49" charset="-122"/>
              </a:rPr>
              <a:t>Chapter Title:</a:t>
            </a:r>
            <a:endParaRPr lang="en-US" altLang="ja-JP" sz="900" b="1" i="1" noProof="1" smtClean="0">
              <a:solidFill>
                <a:srgbClr val="FFFFFF"/>
              </a:solidFill>
              <a:ea typeface="黑体" panose="02010609060101010101" pitchFamily="49" charset="-122"/>
            </a:endParaRPr>
          </a:p>
          <a:p>
            <a:pPr eaLnBrk="1" hangingPunct="1">
              <a:defRPr/>
            </a:pPr>
            <a:r>
              <a:rPr lang="en-US" altLang="zh-CN" sz="900" i="1" noProof="1" smtClean="0">
                <a:solidFill>
                  <a:srgbClr val="FFFFFF"/>
                </a:solidFill>
              </a:rPr>
              <a:t>Type</a:t>
            </a:r>
            <a:r>
              <a:rPr lang="en-US" altLang="ja-JP" sz="900" i="1" noProof="1" smtClean="0">
                <a:solidFill>
                  <a:srgbClr val="FFFFFF"/>
                </a:solidFill>
              </a:rPr>
              <a:t>:    Calibri </a:t>
            </a:r>
            <a:r>
              <a:rPr lang="en-US" altLang="zh-CN" sz="900" i="1" noProof="1" smtClean="0">
                <a:solidFill>
                  <a:srgbClr val="FFFFFF"/>
                </a:solidFill>
              </a:rPr>
              <a:t>b</a:t>
            </a:r>
            <a:r>
              <a:rPr lang="en-US" altLang="ja-JP" sz="900" i="1" noProof="1" smtClean="0">
                <a:solidFill>
                  <a:srgbClr val="FFFFFF"/>
                </a:solidFill>
              </a:rPr>
              <a:t>old</a:t>
            </a:r>
          </a:p>
          <a:p>
            <a:pPr eaLnBrk="1" hangingPunct="1">
              <a:defRPr/>
            </a:pPr>
            <a:r>
              <a:rPr lang="en-US" altLang="zh-CN" sz="900" i="1" noProof="1" smtClean="0">
                <a:solidFill>
                  <a:srgbClr val="FFFFFF"/>
                </a:solidFill>
              </a:rPr>
              <a:t>Size:     </a:t>
            </a:r>
            <a:r>
              <a:rPr lang="en-US" altLang="ja-JP" sz="900" i="1" noProof="1" smtClean="0">
                <a:solidFill>
                  <a:srgbClr val="FFFFFF"/>
                </a:solidFill>
              </a:rPr>
              <a:t>36-40 pt</a:t>
            </a:r>
          </a:p>
        </p:txBody>
      </p:sp>
      <p:sp>
        <p:nvSpPr>
          <p:cNvPr id="6" name="TextBox 20"/>
          <p:cNvSpPr txBox="1">
            <a:spLocks noChangeArrowheads="1"/>
          </p:cNvSpPr>
          <p:nvPr userDrawn="1"/>
        </p:nvSpPr>
        <p:spPr bwMode="auto">
          <a:xfrm>
            <a:off x="9204325" y="2690813"/>
            <a:ext cx="1638300" cy="325437"/>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pitchFamily="34" charset="-122"/>
              </a:rPr>
              <a:t>ZTE Blue</a:t>
            </a:r>
          </a:p>
          <a:p>
            <a:pPr eaLnBrk="1" hangingPunct="1">
              <a:defRPr/>
            </a:pPr>
            <a:r>
              <a:rPr lang="en-US" altLang="zh-CN" sz="900" i="1" noProof="1" smtClean="0">
                <a:solidFill>
                  <a:srgbClr val="FFFFFF"/>
                </a:solidFill>
                <a:ea typeface="微软雅黑" panose="020B0503020204020204" pitchFamily="34" charset="-122"/>
              </a:rPr>
              <a:t>[R0-G142-B211]</a:t>
            </a:r>
            <a:endParaRPr lang="en-US" altLang="en-US" sz="900" i="1" noProof="1" smtClean="0">
              <a:solidFill>
                <a:srgbClr val="FFFFFF"/>
              </a:solidFill>
              <a:ea typeface="微软雅黑" panose="020B0503020204020204" pitchFamily="34" charset="-122"/>
            </a:endParaRPr>
          </a:p>
        </p:txBody>
      </p:sp>
      <p:sp>
        <p:nvSpPr>
          <p:cNvPr id="7" name="矩形 8"/>
          <p:cNvSpPr/>
          <p:nvPr userDrawn="1"/>
        </p:nvSpPr>
        <p:spPr>
          <a:xfrm>
            <a:off x="9302750" y="2989263"/>
            <a:ext cx="769938" cy="46513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8" name="矩形 9"/>
          <p:cNvSpPr/>
          <p:nvPr userDrawn="1"/>
        </p:nvSpPr>
        <p:spPr>
          <a:xfrm>
            <a:off x="9302750" y="3852863"/>
            <a:ext cx="769938" cy="46513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9" name="TextBox 24"/>
          <p:cNvSpPr txBox="1">
            <a:spLocks noChangeArrowheads="1"/>
          </p:cNvSpPr>
          <p:nvPr userDrawn="1"/>
        </p:nvSpPr>
        <p:spPr bwMode="auto">
          <a:xfrm>
            <a:off x="9204325" y="3556000"/>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pitchFamily="34" charset="-122"/>
              </a:rPr>
              <a:t>ZTE Green</a:t>
            </a:r>
          </a:p>
          <a:p>
            <a:pPr eaLnBrk="1" hangingPunct="1">
              <a:defRPr/>
            </a:pPr>
            <a:r>
              <a:rPr lang="en-US" altLang="zh-CN" sz="900" i="1" noProof="1" smtClean="0">
                <a:solidFill>
                  <a:srgbClr val="FFFFFF"/>
                </a:solidFill>
                <a:ea typeface="微软雅黑" panose="020B0503020204020204" pitchFamily="34" charset="-122"/>
              </a:rPr>
              <a:t>[R140-G198-B62]</a:t>
            </a:r>
            <a:endParaRPr lang="en-US" altLang="en-US" sz="900" i="1" noProof="1" smtClean="0">
              <a:solidFill>
                <a:srgbClr val="FFFFFF"/>
              </a:solidFill>
              <a:ea typeface="微软雅黑" panose="020B0503020204020204" pitchFamily="34" charset="-122"/>
            </a:endParaRPr>
          </a:p>
        </p:txBody>
      </p:sp>
      <p:sp>
        <p:nvSpPr>
          <p:cNvPr id="10" name="矩形 11"/>
          <p:cNvSpPr/>
          <p:nvPr userDrawn="1"/>
        </p:nvSpPr>
        <p:spPr>
          <a:xfrm>
            <a:off x="9302750" y="4679950"/>
            <a:ext cx="769938" cy="463550"/>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1" name="TextBox 26"/>
          <p:cNvSpPr txBox="1">
            <a:spLocks noChangeArrowheads="1"/>
          </p:cNvSpPr>
          <p:nvPr userDrawn="1"/>
        </p:nvSpPr>
        <p:spPr bwMode="auto">
          <a:xfrm>
            <a:off x="9204325" y="4381500"/>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pitchFamily="34" charset="-122"/>
              </a:rPr>
              <a:t>ZTE Gray</a:t>
            </a:r>
          </a:p>
          <a:p>
            <a:pPr eaLnBrk="1" hangingPunct="1">
              <a:defRPr/>
            </a:pPr>
            <a:r>
              <a:rPr lang="en-US" altLang="zh-CN" sz="900" i="1" noProof="1" smtClean="0">
                <a:solidFill>
                  <a:srgbClr val="FFFFFF"/>
                </a:solidFill>
                <a:ea typeface="微软雅黑" panose="020B0503020204020204" pitchFamily="34" charset="-122"/>
              </a:rPr>
              <a:t>[R87-G87-B87]</a:t>
            </a:r>
            <a:endParaRPr lang="en-US" altLang="en-US" sz="900" i="1" noProof="1" smtClean="0">
              <a:solidFill>
                <a:srgbClr val="FFFFFF"/>
              </a:solidFill>
              <a:ea typeface="微软雅黑" panose="020B0503020204020204" pitchFamily="34" charset="-122"/>
            </a:endParaRPr>
          </a:p>
        </p:txBody>
      </p:sp>
    </p:spTree>
    <p:extLst>
      <p:ext uri="{BB962C8B-B14F-4D97-AF65-F5344CB8AC3E}">
        <p14:creationId xmlns:p14="http://schemas.microsoft.com/office/powerpoint/2010/main" val="6841909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内容">
    <p:spTree>
      <p:nvGrpSpPr>
        <p:cNvPr id="1" name=""/>
        <p:cNvGrpSpPr/>
        <p:nvPr/>
      </p:nvGrpSpPr>
      <p:grpSpPr>
        <a:xfrm>
          <a:off x="0" y="0"/>
          <a:ext cx="0" cy="0"/>
          <a:chOff x="0" y="0"/>
          <a:chExt cx="0" cy="0"/>
        </a:xfrm>
      </p:grpSpPr>
      <p:pic>
        <p:nvPicPr>
          <p:cNvPr id="2"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4" name="Slide Number Placeholder 5"/>
          <p:cNvSpPr>
            <a:spLocks noGrp="1"/>
          </p:cNvSpPr>
          <p:nvPr/>
        </p:nvSpPr>
        <p:spPr bwMode="auto">
          <a:xfrm>
            <a:off x="120650" y="4908550"/>
            <a:ext cx="419100" cy="293688"/>
          </a:xfrm>
          <a:prstGeom prst="rect">
            <a:avLst/>
          </a:prstGeom>
          <a:noFill/>
          <a:ln>
            <a:noFill/>
          </a:ln>
        </p:spPr>
        <p:txBody>
          <a:bodyPr lIns="91426" tIns="45712" rIns="91426" bIns="45712"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C3528E93-3D65-44F3-A606-DF7A1D76AA93}" type="slidenum">
              <a:rPr lang="en-US" altLang="zh-CN" sz="800" smtClean="0">
                <a:solidFill>
                  <a:srgbClr val="404040"/>
                </a:solidFill>
                <a:latin typeface="Arial" panose="020B0604020202020204" pitchFamily="34" charset="0"/>
              </a:rPr>
              <a:pPr algn="ctr" eaLnBrk="1" hangingPunct="1">
                <a:defRPr/>
              </a:pPr>
              <a:t>‹#›</a:t>
            </a:fld>
            <a:endParaRPr lang="en-US" altLang="zh-CN" sz="800" smtClean="0">
              <a:solidFill>
                <a:srgbClr val="404040"/>
              </a:solidFill>
              <a:latin typeface="Arial" panose="020B0604020202020204" pitchFamily="34" charset="0"/>
            </a:endParaRPr>
          </a:p>
        </p:txBody>
      </p:sp>
      <p:sp>
        <p:nvSpPr>
          <p:cNvPr id="5" name="TextBox 16"/>
          <p:cNvSpPr txBox="1">
            <a:spLocks noChangeArrowheads="1"/>
          </p:cNvSpPr>
          <p:nvPr userDrawn="1"/>
        </p:nvSpPr>
        <p:spPr bwMode="auto">
          <a:xfrm>
            <a:off x="9204325" y="2690813"/>
            <a:ext cx="1638300" cy="325437"/>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pitchFamily="34" charset="-122"/>
              </a:rPr>
              <a:t>ZTE Blue</a:t>
            </a:r>
          </a:p>
          <a:p>
            <a:pPr eaLnBrk="1" hangingPunct="1">
              <a:defRPr/>
            </a:pPr>
            <a:r>
              <a:rPr lang="en-US" altLang="zh-CN" sz="900" i="1" noProof="1" smtClean="0">
                <a:solidFill>
                  <a:srgbClr val="FFFFFF"/>
                </a:solidFill>
                <a:ea typeface="微软雅黑" panose="020B0503020204020204" pitchFamily="34" charset="-122"/>
              </a:rPr>
              <a:t>[R0-G142-B211]</a:t>
            </a:r>
            <a:endParaRPr lang="en-US" altLang="en-US" sz="900" i="1" noProof="1" smtClean="0">
              <a:solidFill>
                <a:srgbClr val="FFFFFF"/>
              </a:solidFill>
              <a:ea typeface="微软雅黑" panose="020B0503020204020204" pitchFamily="34" charset="-122"/>
            </a:endParaRPr>
          </a:p>
        </p:txBody>
      </p:sp>
      <p:sp>
        <p:nvSpPr>
          <p:cNvPr id="6" name="矩形 7"/>
          <p:cNvSpPr/>
          <p:nvPr userDrawn="1"/>
        </p:nvSpPr>
        <p:spPr>
          <a:xfrm>
            <a:off x="9302750" y="2989263"/>
            <a:ext cx="769938" cy="46513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7" name="矩形 8"/>
          <p:cNvSpPr/>
          <p:nvPr userDrawn="1"/>
        </p:nvSpPr>
        <p:spPr>
          <a:xfrm>
            <a:off x="9302750" y="3852863"/>
            <a:ext cx="769938" cy="46513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8" name="TextBox 19"/>
          <p:cNvSpPr txBox="1">
            <a:spLocks noChangeArrowheads="1"/>
          </p:cNvSpPr>
          <p:nvPr userDrawn="1"/>
        </p:nvSpPr>
        <p:spPr bwMode="auto">
          <a:xfrm>
            <a:off x="9204325" y="3556000"/>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pitchFamily="34" charset="-122"/>
              </a:rPr>
              <a:t>ZTE Green</a:t>
            </a:r>
          </a:p>
          <a:p>
            <a:pPr eaLnBrk="1" hangingPunct="1">
              <a:defRPr/>
            </a:pPr>
            <a:r>
              <a:rPr lang="en-US" altLang="zh-CN" sz="900" i="1" noProof="1" smtClean="0">
                <a:solidFill>
                  <a:srgbClr val="FFFFFF"/>
                </a:solidFill>
                <a:ea typeface="微软雅黑" panose="020B0503020204020204" pitchFamily="34" charset="-122"/>
              </a:rPr>
              <a:t>[R140-G198-B62]</a:t>
            </a:r>
            <a:endParaRPr lang="en-US" altLang="en-US" sz="900" i="1" noProof="1" smtClean="0">
              <a:solidFill>
                <a:srgbClr val="FFFFFF"/>
              </a:solidFill>
              <a:ea typeface="微软雅黑" panose="020B0503020204020204" pitchFamily="34" charset="-122"/>
            </a:endParaRPr>
          </a:p>
        </p:txBody>
      </p:sp>
      <p:sp>
        <p:nvSpPr>
          <p:cNvPr id="9" name="矩形 10"/>
          <p:cNvSpPr/>
          <p:nvPr userDrawn="1"/>
        </p:nvSpPr>
        <p:spPr>
          <a:xfrm>
            <a:off x="9302750" y="4679950"/>
            <a:ext cx="769938" cy="463550"/>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0" name="TextBox 21"/>
          <p:cNvSpPr txBox="1">
            <a:spLocks noChangeArrowheads="1"/>
          </p:cNvSpPr>
          <p:nvPr userDrawn="1"/>
        </p:nvSpPr>
        <p:spPr bwMode="auto">
          <a:xfrm>
            <a:off x="9204325" y="4381500"/>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pitchFamily="34" charset="-122"/>
              </a:rPr>
              <a:t>ZTE Gray</a:t>
            </a:r>
          </a:p>
          <a:p>
            <a:pPr eaLnBrk="1" hangingPunct="1">
              <a:defRPr/>
            </a:pPr>
            <a:r>
              <a:rPr lang="en-US" altLang="zh-CN" sz="900" i="1" noProof="1" smtClean="0">
                <a:solidFill>
                  <a:srgbClr val="FFFFFF"/>
                </a:solidFill>
                <a:ea typeface="微软雅黑" panose="020B0503020204020204" pitchFamily="34" charset="-122"/>
              </a:rPr>
              <a:t>[R87-G87-B87]</a:t>
            </a:r>
            <a:endParaRPr lang="en-US" altLang="en-US" sz="900" i="1" noProof="1" smtClean="0">
              <a:solidFill>
                <a:srgbClr val="FFFFFF"/>
              </a:solidFill>
              <a:ea typeface="微软雅黑" panose="020B0503020204020204" pitchFamily="34" charset="-122"/>
            </a:endParaRPr>
          </a:p>
        </p:txBody>
      </p:sp>
      <p:sp>
        <p:nvSpPr>
          <p:cNvPr id="11" name="Rectangle 8"/>
          <p:cNvSpPr>
            <a:spLocks noChangeArrowheads="1"/>
          </p:cNvSpPr>
          <p:nvPr userDrawn="1"/>
        </p:nvSpPr>
        <p:spPr bwMode="auto">
          <a:xfrm>
            <a:off x="9156700" y="1047750"/>
            <a:ext cx="1360488" cy="1293813"/>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b="1" i="1" noProof="1" smtClean="0">
                <a:solidFill>
                  <a:srgbClr val="FFFFFF"/>
                </a:solidFill>
                <a:ea typeface="黑体" panose="02010609060101010101" pitchFamily="49" charset="-122"/>
              </a:rPr>
              <a:t>Title:</a:t>
            </a:r>
            <a:endParaRPr lang="en-US" altLang="ja-JP" sz="900" b="1" i="1" noProof="1" smtClean="0">
              <a:solidFill>
                <a:srgbClr val="FFFFFF"/>
              </a:solidFill>
              <a:ea typeface="黑体" panose="02010609060101010101" pitchFamily="49" charset="-122"/>
            </a:endParaRPr>
          </a:p>
          <a:p>
            <a:pPr eaLnBrk="1" hangingPunct="1">
              <a:defRPr/>
            </a:pPr>
            <a:r>
              <a:rPr lang="en-US" altLang="zh-CN" sz="900" i="1" noProof="1" smtClean="0">
                <a:solidFill>
                  <a:srgbClr val="FFFFFF"/>
                </a:solidFill>
              </a:rPr>
              <a:t>Type</a:t>
            </a:r>
            <a:r>
              <a:rPr lang="en-US" altLang="ja-JP" sz="900" i="1" noProof="1" smtClean="0">
                <a:solidFill>
                  <a:srgbClr val="FFFFFF"/>
                </a:solidFill>
              </a:rPr>
              <a:t>:    Calibri </a:t>
            </a:r>
            <a:r>
              <a:rPr lang="en-US" altLang="zh-CN" sz="900" i="1" noProof="1" smtClean="0">
                <a:solidFill>
                  <a:srgbClr val="FFFFFF"/>
                </a:solidFill>
              </a:rPr>
              <a:t>b</a:t>
            </a:r>
            <a:r>
              <a:rPr lang="en-US" altLang="ja-JP" sz="900" i="1" noProof="1" smtClean="0">
                <a:solidFill>
                  <a:srgbClr val="FFFFFF"/>
                </a:solidFill>
              </a:rPr>
              <a:t>old</a:t>
            </a:r>
          </a:p>
          <a:p>
            <a:pPr eaLnBrk="1" hangingPunct="1">
              <a:defRPr/>
            </a:pPr>
            <a:r>
              <a:rPr lang="en-US" altLang="zh-CN" sz="900" i="1" noProof="1" smtClean="0">
                <a:solidFill>
                  <a:srgbClr val="FFFFFF"/>
                </a:solidFill>
              </a:rPr>
              <a:t>Size:     </a:t>
            </a:r>
            <a:r>
              <a:rPr lang="en-US" altLang="ja-JP" sz="900" i="1" noProof="1" smtClean="0">
                <a:solidFill>
                  <a:srgbClr val="FFFFFF"/>
                </a:solidFill>
              </a:rPr>
              <a:t>36-44 pt</a:t>
            </a:r>
          </a:p>
          <a:p>
            <a:pPr eaLnBrk="1" hangingPunct="1">
              <a:defRPr/>
            </a:pPr>
            <a:r>
              <a:rPr lang="en-US" altLang="zh-CN" sz="900" i="1" noProof="1" smtClean="0">
                <a:solidFill>
                  <a:srgbClr val="FFFFFF"/>
                </a:solidFill>
              </a:rPr>
              <a:t>Color:  ZTE Blue</a:t>
            </a:r>
            <a:r>
              <a:rPr lang="en-US" altLang="ja-JP" sz="900" i="1" noProof="1" smtClean="0">
                <a:solidFill>
                  <a:srgbClr val="FFFFFF"/>
                </a:solidFill>
              </a:rPr>
              <a:t> </a:t>
            </a:r>
          </a:p>
          <a:p>
            <a:pPr eaLnBrk="1" hangingPunct="1">
              <a:defRPr/>
            </a:pPr>
            <a:endParaRPr lang="en-US" altLang="zh-CN" sz="900" i="1" noProof="1" smtClean="0">
              <a:solidFill>
                <a:srgbClr val="FFFFFF"/>
              </a:solidFill>
            </a:endParaRPr>
          </a:p>
          <a:p>
            <a:pPr eaLnBrk="1" hangingPunct="1">
              <a:defRPr/>
            </a:pPr>
            <a:r>
              <a:rPr lang="en-US" altLang="zh-CN" sz="900" b="1" i="1" noProof="1" smtClean="0">
                <a:solidFill>
                  <a:srgbClr val="FFFFFF"/>
                </a:solidFill>
              </a:rPr>
              <a:t>Text </a:t>
            </a:r>
            <a:r>
              <a:rPr lang="en-US" altLang="ja-JP" sz="900" b="1" i="1" noProof="1" smtClean="0">
                <a:solidFill>
                  <a:srgbClr val="FFFFFF"/>
                </a:solidFill>
                <a:ea typeface="黑体" panose="02010609060101010101" pitchFamily="49" charset="-122"/>
              </a:rPr>
              <a:t>(1-3</a:t>
            </a:r>
            <a:r>
              <a:rPr lang="en-US" altLang="zh-CN" sz="900" b="1" i="1" noProof="1" smtClean="0">
                <a:solidFill>
                  <a:srgbClr val="FFFFFF"/>
                </a:solidFill>
              </a:rPr>
              <a:t> Level</a:t>
            </a:r>
            <a:r>
              <a:rPr lang="en-US" altLang="ja-JP" sz="900" b="1" i="1" noProof="1" smtClean="0">
                <a:solidFill>
                  <a:srgbClr val="FFFFFF"/>
                </a:solidFill>
                <a:ea typeface="黑体" panose="02010609060101010101" pitchFamily="49" charset="-122"/>
              </a:rPr>
              <a:t>):</a:t>
            </a:r>
          </a:p>
          <a:p>
            <a:pPr eaLnBrk="1" hangingPunct="1">
              <a:defRPr/>
            </a:pPr>
            <a:r>
              <a:rPr lang="en-US" altLang="zh-CN" sz="900" i="1" noProof="1" smtClean="0">
                <a:solidFill>
                  <a:srgbClr val="FFFFFF"/>
                </a:solidFill>
              </a:rPr>
              <a:t>Type:    Calibri</a:t>
            </a:r>
            <a:endParaRPr lang="en-US" altLang="ja-JP" sz="900" i="1" noProof="1" smtClean="0">
              <a:solidFill>
                <a:srgbClr val="FFFFFF"/>
              </a:solidFill>
            </a:endParaRPr>
          </a:p>
          <a:p>
            <a:pPr eaLnBrk="1" hangingPunct="1">
              <a:defRPr/>
            </a:pPr>
            <a:r>
              <a:rPr lang="en-US" altLang="zh-CN" sz="900" i="1" noProof="1" smtClean="0">
                <a:solidFill>
                  <a:srgbClr val="FFFFFF"/>
                </a:solidFill>
              </a:rPr>
              <a:t>Size:     20-28 </a:t>
            </a:r>
            <a:r>
              <a:rPr lang="en-US" altLang="ja-JP" sz="900" i="1" noProof="1" smtClean="0">
                <a:solidFill>
                  <a:srgbClr val="FFFFFF"/>
                </a:solidFill>
              </a:rPr>
              <a:t>pt</a:t>
            </a:r>
          </a:p>
          <a:p>
            <a:pPr eaLnBrk="1" hangingPunct="1">
              <a:defRPr/>
            </a:pPr>
            <a:r>
              <a:rPr lang="en-US" altLang="zh-CN" sz="900" i="1" noProof="1" smtClean="0">
                <a:solidFill>
                  <a:srgbClr val="FFFFFF"/>
                </a:solidFill>
              </a:rPr>
              <a:t>Color:  Black</a:t>
            </a:r>
            <a:endParaRPr lang="en-US" altLang="ja-JP" sz="900" i="1" noProof="1" smtClean="0">
              <a:solidFill>
                <a:srgbClr val="FFFFFF"/>
              </a:solidFill>
            </a:endParaRPr>
          </a:p>
        </p:txBody>
      </p:sp>
      <p:sp>
        <p:nvSpPr>
          <p:cNvPr id="12" name="矩形 13"/>
          <p:cNvSpPr/>
          <p:nvPr userDrawn="1"/>
        </p:nvSpPr>
        <p:spPr>
          <a:xfrm>
            <a:off x="0" y="1685925"/>
            <a:ext cx="9144000" cy="2967038"/>
          </a:xfrm>
          <a:prstGeom prst="rect">
            <a:avLst/>
          </a:prstGeom>
          <a:solidFill>
            <a:srgbClr val="FCFCFC"/>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914400" eaLnBrk="1" hangingPunct="1">
              <a:defRPr/>
            </a:pPr>
            <a:endParaRPr lang="zh-CN" altLang="en-US" smtClean="0">
              <a:solidFill>
                <a:srgbClr val="FFFFFF"/>
              </a:solidFill>
            </a:endParaRPr>
          </a:p>
        </p:txBody>
      </p:sp>
      <p:pic>
        <p:nvPicPr>
          <p:cNvPr id="13" name="图片 14" descr="personal-leadership2.jpg"/>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3425" y="2490788"/>
            <a:ext cx="1357313" cy="1357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5"/>
          <p:cNvSpPr/>
          <p:nvPr userDrawn="1"/>
        </p:nvSpPr>
        <p:spPr>
          <a:xfrm>
            <a:off x="1312644" y="436021"/>
            <a:ext cx="778455" cy="1079870"/>
          </a:xfrm>
          <a:prstGeom prst="rect">
            <a:avLst/>
          </a:prstGeom>
          <a:noFill/>
          <a:ln w="28575">
            <a:gradFill flip="none" rotWithShape="1">
              <a:gsLst>
                <a:gs pos="0">
                  <a:schemeClr val="bg1">
                    <a:lumMod val="50000"/>
                  </a:schemeClr>
                </a:gs>
                <a:gs pos="50000">
                  <a:schemeClr val="bg1">
                    <a:lumMod val="85000"/>
                  </a:schemeClr>
                </a:gs>
                <a:gs pos="100000">
                  <a:schemeClr val="bg1"/>
                </a:gs>
              </a:gsLst>
              <a:lin ang="2700000" scaled="1"/>
              <a:tileRect/>
            </a:grad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Tree>
    <p:extLst>
      <p:ext uri="{BB962C8B-B14F-4D97-AF65-F5344CB8AC3E}">
        <p14:creationId xmlns:p14="http://schemas.microsoft.com/office/powerpoint/2010/main" val="42768554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pic>
        <p:nvPicPr>
          <p:cNvPr id="4"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6" name="Slide Number Placeholder 5"/>
          <p:cNvSpPr>
            <a:spLocks noGrp="1"/>
          </p:cNvSpPr>
          <p:nvPr/>
        </p:nvSpPr>
        <p:spPr bwMode="auto">
          <a:xfrm>
            <a:off x="120650" y="4908550"/>
            <a:ext cx="419100" cy="293688"/>
          </a:xfrm>
          <a:prstGeom prst="rect">
            <a:avLst/>
          </a:prstGeom>
          <a:noFill/>
          <a:ln>
            <a:noFill/>
          </a:ln>
        </p:spPr>
        <p:txBody>
          <a:bodyPr lIns="91426" tIns="45712" rIns="91426" bIns="45712"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87D17401-2D84-4A10-92A7-01DF7C4BE128}" type="slidenum">
              <a:rPr lang="en-US" altLang="zh-CN" sz="800" smtClean="0">
                <a:solidFill>
                  <a:srgbClr val="404040"/>
                </a:solidFill>
                <a:latin typeface="Arial" panose="020B0604020202020204" pitchFamily="34" charset="0"/>
              </a:rPr>
              <a:pPr algn="ctr" eaLnBrk="1" hangingPunct="1">
                <a:defRPr/>
              </a:pPr>
              <a:t>‹#›</a:t>
            </a:fld>
            <a:endParaRPr lang="en-US" altLang="zh-CN" sz="800" smtClean="0">
              <a:solidFill>
                <a:srgbClr val="404040"/>
              </a:solidFill>
              <a:latin typeface="Arial" panose="020B0604020202020204" pitchFamily="34" charset="0"/>
            </a:endParaRPr>
          </a:p>
        </p:txBody>
      </p:sp>
      <p:sp>
        <p:nvSpPr>
          <p:cNvPr id="7" name="TextBox 16"/>
          <p:cNvSpPr txBox="1">
            <a:spLocks noChangeArrowheads="1"/>
          </p:cNvSpPr>
          <p:nvPr userDrawn="1"/>
        </p:nvSpPr>
        <p:spPr bwMode="auto">
          <a:xfrm>
            <a:off x="9204325" y="2690813"/>
            <a:ext cx="1638300" cy="325437"/>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pitchFamily="34" charset="-122"/>
              </a:rPr>
              <a:t>ZTE Blue</a:t>
            </a:r>
          </a:p>
          <a:p>
            <a:pPr eaLnBrk="1" hangingPunct="1">
              <a:defRPr/>
            </a:pPr>
            <a:r>
              <a:rPr lang="en-US" altLang="zh-CN" sz="900" i="1" noProof="1" smtClean="0">
                <a:solidFill>
                  <a:srgbClr val="FFFFFF"/>
                </a:solidFill>
                <a:ea typeface="微软雅黑" panose="020B0503020204020204" pitchFamily="34" charset="-122"/>
              </a:rPr>
              <a:t>[R0-G142-B211]</a:t>
            </a:r>
            <a:endParaRPr lang="en-US" altLang="en-US" sz="900" i="1" noProof="1" smtClean="0">
              <a:solidFill>
                <a:srgbClr val="FFFFFF"/>
              </a:solidFill>
              <a:ea typeface="微软雅黑" panose="020B0503020204020204" pitchFamily="34" charset="-122"/>
            </a:endParaRPr>
          </a:p>
        </p:txBody>
      </p:sp>
      <p:sp>
        <p:nvSpPr>
          <p:cNvPr id="8" name="矩形 7"/>
          <p:cNvSpPr/>
          <p:nvPr userDrawn="1"/>
        </p:nvSpPr>
        <p:spPr>
          <a:xfrm>
            <a:off x="9302750" y="2989263"/>
            <a:ext cx="769938" cy="46513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9" name="矩形 8"/>
          <p:cNvSpPr/>
          <p:nvPr userDrawn="1"/>
        </p:nvSpPr>
        <p:spPr>
          <a:xfrm>
            <a:off x="9302750" y="3852863"/>
            <a:ext cx="769938" cy="46513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0" name="TextBox 19"/>
          <p:cNvSpPr txBox="1">
            <a:spLocks noChangeArrowheads="1"/>
          </p:cNvSpPr>
          <p:nvPr userDrawn="1"/>
        </p:nvSpPr>
        <p:spPr bwMode="auto">
          <a:xfrm>
            <a:off x="9204325" y="3556000"/>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pitchFamily="34" charset="-122"/>
              </a:rPr>
              <a:t>ZTE Green</a:t>
            </a:r>
          </a:p>
          <a:p>
            <a:pPr eaLnBrk="1" hangingPunct="1">
              <a:defRPr/>
            </a:pPr>
            <a:r>
              <a:rPr lang="en-US" altLang="zh-CN" sz="900" i="1" noProof="1" smtClean="0">
                <a:solidFill>
                  <a:srgbClr val="FFFFFF"/>
                </a:solidFill>
                <a:ea typeface="微软雅黑" panose="020B0503020204020204" pitchFamily="34" charset="-122"/>
              </a:rPr>
              <a:t>[R140-G198-B62]</a:t>
            </a:r>
            <a:endParaRPr lang="en-US" altLang="en-US" sz="900" i="1" noProof="1" smtClean="0">
              <a:solidFill>
                <a:srgbClr val="FFFFFF"/>
              </a:solidFill>
              <a:ea typeface="微软雅黑" panose="020B0503020204020204" pitchFamily="34" charset="-122"/>
            </a:endParaRPr>
          </a:p>
        </p:txBody>
      </p:sp>
      <p:sp>
        <p:nvSpPr>
          <p:cNvPr id="11" name="矩形 10"/>
          <p:cNvSpPr/>
          <p:nvPr userDrawn="1"/>
        </p:nvSpPr>
        <p:spPr>
          <a:xfrm>
            <a:off x="9302750" y="4679950"/>
            <a:ext cx="769938" cy="463550"/>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2" name="TextBox 21"/>
          <p:cNvSpPr txBox="1">
            <a:spLocks noChangeArrowheads="1"/>
          </p:cNvSpPr>
          <p:nvPr userDrawn="1"/>
        </p:nvSpPr>
        <p:spPr bwMode="auto">
          <a:xfrm>
            <a:off x="9204325" y="4381500"/>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pitchFamily="34" charset="-122"/>
              </a:rPr>
              <a:t>ZTE Gray</a:t>
            </a:r>
          </a:p>
          <a:p>
            <a:pPr eaLnBrk="1" hangingPunct="1">
              <a:defRPr/>
            </a:pPr>
            <a:r>
              <a:rPr lang="en-US" altLang="zh-CN" sz="900" i="1" noProof="1" smtClean="0">
                <a:solidFill>
                  <a:srgbClr val="FFFFFF"/>
                </a:solidFill>
                <a:ea typeface="微软雅黑" panose="020B0503020204020204" pitchFamily="34" charset="-122"/>
              </a:rPr>
              <a:t>[R87-G87-B87]</a:t>
            </a:r>
            <a:endParaRPr lang="en-US" altLang="en-US" sz="900" i="1" noProof="1" smtClean="0">
              <a:solidFill>
                <a:srgbClr val="FFFFFF"/>
              </a:solidFill>
              <a:ea typeface="微软雅黑" panose="020B0503020204020204" pitchFamily="34" charset="-122"/>
            </a:endParaRPr>
          </a:p>
        </p:txBody>
      </p:sp>
      <p:sp>
        <p:nvSpPr>
          <p:cNvPr id="13" name="Rectangle 8"/>
          <p:cNvSpPr>
            <a:spLocks noChangeArrowheads="1"/>
          </p:cNvSpPr>
          <p:nvPr userDrawn="1"/>
        </p:nvSpPr>
        <p:spPr bwMode="auto">
          <a:xfrm>
            <a:off x="9156700" y="1047750"/>
            <a:ext cx="1360488" cy="1293813"/>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b="1" i="1" noProof="1" smtClean="0">
                <a:solidFill>
                  <a:srgbClr val="FFFFFF"/>
                </a:solidFill>
                <a:ea typeface="黑体" panose="02010609060101010101" pitchFamily="49" charset="-122"/>
              </a:rPr>
              <a:t>Title:</a:t>
            </a:r>
            <a:endParaRPr lang="en-US" altLang="ja-JP" sz="900" b="1" i="1" noProof="1" smtClean="0">
              <a:solidFill>
                <a:srgbClr val="FFFFFF"/>
              </a:solidFill>
              <a:ea typeface="黑体" panose="02010609060101010101" pitchFamily="49" charset="-122"/>
            </a:endParaRPr>
          </a:p>
          <a:p>
            <a:pPr eaLnBrk="1" hangingPunct="1">
              <a:defRPr/>
            </a:pPr>
            <a:r>
              <a:rPr lang="en-US" altLang="zh-CN" sz="900" i="1" noProof="1" smtClean="0">
                <a:solidFill>
                  <a:srgbClr val="FFFFFF"/>
                </a:solidFill>
              </a:rPr>
              <a:t>Type</a:t>
            </a:r>
            <a:r>
              <a:rPr lang="en-US" altLang="ja-JP" sz="900" i="1" noProof="1" smtClean="0">
                <a:solidFill>
                  <a:srgbClr val="FFFFFF"/>
                </a:solidFill>
              </a:rPr>
              <a:t>:    Calibri </a:t>
            </a:r>
            <a:r>
              <a:rPr lang="en-US" altLang="zh-CN" sz="900" i="1" noProof="1" smtClean="0">
                <a:solidFill>
                  <a:srgbClr val="FFFFFF"/>
                </a:solidFill>
              </a:rPr>
              <a:t>b</a:t>
            </a:r>
            <a:r>
              <a:rPr lang="en-US" altLang="ja-JP" sz="900" i="1" noProof="1" smtClean="0">
                <a:solidFill>
                  <a:srgbClr val="FFFFFF"/>
                </a:solidFill>
              </a:rPr>
              <a:t>old</a:t>
            </a:r>
          </a:p>
          <a:p>
            <a:pPr eaLnBrk="1" hangingPunct="1">
              <a:defRPr/>
            </a:pPr>
            <a:r>
              <a:rPr lang="en-US" altLang="zh-CN" sz="900" i="1" noProof="1" smtClean="0">
                <a:solidFill>
                  <a:srgbClr val="FFFFFF"/>
                </a:solidFill>
              </a:rPr>
              <a:t>Size:     </a:t>
            </a:r>
            <a:r>
              <a:rPr lang="en-US" altLang="ja-JP" sz="900" i="1" noProof="1" smtClean="0">
                <a:solidFill>
                  <a:srgbClr val="FFFFFF"/>
                </a:solidFill>
              </a:rPr>
              <a:t>32-40 pt</a:t>
            </a:r>
          </a:p>
          <a:p>
            <a:pPr eaLnBrk="1" hangingPunct="1">
              <a:defRPr/>
            </a:pPr>
            <a:r>
              <a:rPr lang="en-US" altLang="zh-CN" sz="900" i="1" noProof="1" smtClean="0">
                <a:solidFill>
                  <a:srgbClr val="FFFFFF"/>
                </a:solidFill>
              </a:rPr>
              <a:t>Color:  ZTE Blue</a:t>
            </a:r>
            <a:r>
              <a:rPr lang="en-US" altLang="ja-JP" sz="900" i="1" noProof="1" smtClean="0">
                <a:solidFill>
                  <a:srgbClr val="FFFFFF"/>
                </a:solidFill>
              </a:rPr>
              <a:t> </a:t>
            </a:r>
          </a:p>
          <a:p>
            <a:pPr eaLnBrk="1" hangingPunct="1">
              <a:defRPr/>
            </a:pPr>
            <a:endParaRPr lang="en-US" altLang="zh-CN" sz="900" i="1" noProof="1" smtClean="0">
              <a:solidFill>
                <a:srgbClr val="FFFFFF"/>
              </a:solidFill>
            </a:endParaRPr>
          </a:p>
          <a:p>
            <a:pPr eaLnBrk="1" hangingPunct="1">
              <a:defRPr/>
            </a:pPr>
            <a:r>
              <a:rPr lang="en-US" altLang="zh-CN" sz="900" b="1" i="1" noProof="1" smtClean="0">
                <a:solidFill>
                  <a:srgbClr val="FFFFFF"/>
                </a:solidFill>
              </a:rPr>
              <a:t>Text </a:t>
            </a:r>
            <a:r>
              <a:rPr lang="en-US" altLang="ja-JP" sz="900" b="1" i="1" noProof="1" smtClean="0">
                <a:solidFill>
                  <a:srgbClr val="FFFFFF"/>
                </a:solidFill>
                <a:ea typeface="黑体" panose="02010609060101010101" pitchFamily="49" charset="-122"/>
              </a:rPr>
              <a:t>(1-3</a:t>
            </a:r>
            <a:r>
              <a:rPr lang="en-US" altLang="zh-CN" sz="900" b="1" i="1" noProof="1" smtClean="0">
                <a:solidFill>
                  <a:srgbClr val="FFFFFF"/>
                </a:solidFill>
              </a:rPr>
              <a:t> Level</a:t>
            </a:r>
            <a:r>
              <a:rPr lang="en-US" altLang="ja-JP" sz="900" b="1" i="1" noProof="1" smtClean="0">
                <a:solidFill>
                  <a:srgbClr val="FFFFFF"/>
                </a:solidFill>
                <a:ea typeface="黑体" panose="02010609060101010101" pitchFamily="49" charset="-122"/>
              </a:rPr>
              <a:t>):</a:t>
            </a:r>
          </a:p>
          <a:p>
            <a:pPr eaLnBrk="1" hangingPunct="1">
              <a:defRPr/>
            </a:pPr>
            <a:r>
              <a:rPr lang="en-US" altLang="zh-CN" sz="900" i="1" noProof="1" smtClean="0">
                <a:solidFill>
                  <a:srgbClr val="FFFFFF"/>
                </a:solidFill>
              </a:rPr>
              <a:t>Type:    Calibri</a:t>
            </a:r>
            <a:endParaRPr lang="en-US" altLang="ja-JP" sz="900" i="1" noProof="1" smtClean="0">
              <a:solidFill>
                <a:srgbClr val="FFFFFF"/>
              </a:solidFill>
            </a:endParaRPr>
          </a:p>
          <a:p>
            <a:pPr eaLnBrk="1" hangingPunct="1">
              <a:defRPr/>
            </a:pPr>
            <a:r>
              <a:rPr lang="en-US" altLang="zh-CN" sz="900" i="1" noProof="1" smtClean="0">
                <a:solidFill>
                  <a:srgbClr val="FFFFFF"/>
                </a:solidFill>
              </a:rPr>
              <a:t>Size:     20-28 </a:t>
            </a:r>
            <a:r>
              <a:rPr lang="en-US" altLang="ja-JP" sz="900" i="1" noProof="1" smtClean="0">
                <a:solidFill>
                  <a:srgbClr val="FFFFFF"/>
                </a:solidFill>
              </a:rPr>
              <a:t>pt</a:t>
            </a:r>
          </a:p>
          <a:p>
            <a:pPr eaLnBrk="1" hangingPunct="1">
              <a:defRPr/>
            </a:pPr>
            <a:r>
              <a:rPr lang="en-US" altLang="zh-CN" sz="900" i="1" noProof="1" smtClean="0">
                <a:solidFill>
                  <a:srgbClr val="FFFFFF"/>
                </a:solidFill>
              </a:rPr>
              <a:t>Color:  Black</a:t>
            </a:r>
            <a:endParaRPr lang="en-US" altLang="ja-JP" sz="900" i="1" noProof="1" smtClean="0">
              <a:solidFill>
                <a:srgbClr val="FFFFFF"/>
              </a:solidFill>
            </a:endParaRPr>
          </a:p>
        </p:txBody>
      </p:sp>
      <p:sp>
        <p:nvSpPr>
          <p:cNvPr id="32" name="文本占位符 2"/>
          <p:cNvSpPr>
            <a:spLocks noGrp="1"/>
          </p:cNvSpPr>
          <p:nvPr>
            <p:ph idx="12"/>
          </p:nvPr>
        </p:nvSpPr>
        <p:spPr>
          <a:xfrm>
            <a:off x="178995" y="1050260"/>
            <a:ext cx="8513763" cy="3346880"/>
          </a:xfrm>
          <a:prstGeom prst="rect">
            <a:avLst/>
          </a:prstGeom>
        </p:spPr>
        <p:txBody>
          <a:bodyPr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5" y="179307"/>
            <a:ext cx="8965005" cy="723727"/>
          </a:xfrm>
        </p:spPr>
        <p:txBody>
          <a:bodyPr rtlCol="0">
            <a:noAutofit/>
          </a:bodyPr>
          <a:lstStyle>
            <a:lvl1pPr>
              <a:defRPr lang="zh-CN" altLang="en-US" sz="2700" b="1" dirty="0">
                <a:solidFill>
                  <a:srgbClr val="008FD4"/>
                </a:solidFill>
                <a:latin typeface="+mj-lt"/>
                <a:cs typeface="Arial" panose="020B0604020202020204" pitchFamily="34" charset="0"/>
              </a:defRPr>
            </a:lvl1pPr>
          </a:lstStyle>
          <a:p>
            <a:pPr lvl="0"/>
            <a:r>
              <a:rPr lang="zh-CN" altLang="en-US"/>
              <a:t>单击此处编辑母版标题样式</a:t>
            </a:r>
            <a:endParaRPr lang="zh-CN" altLang="en-US" dirty="0"/>
          </a:p>
        </p:txBody>
      </p:sp>
    </p:spTree>
    <p:extLst>
      <p:ext uri="{BB962C8B-B14F-4D97-AF65-F5344CB8AC3E}">
        <p14:creationId xmlns:p14="http://schemas.microsoft.com/office/powerpoint/2010/main" val="39955570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extBox 1"/>
          <p:cNvSpPr txBox="1">
            <a:spLocks noChangeArrowheads="1"/>
          </p:cNvSpPr>
          <p:nvPr userDrawn="1"/>
        </p:nvSpPr>
        <p:spPr bwMode="auto">
          <a:xfrm>
            <a:off x="2176463" y="1217613"/>
            <a:ext cx="4776787" cy="1193800"/>
          </a:xfrm>
          <a:prstGeom prst="rect">
            <a:avLst/>
          </a:prstGeom>
          <a:noFill/>
          <a:ln>
            <a:noFill/>
          </a:ln>
        </p:spPr>
        <p:txBody>
          <a:bodyPr wrap="none" lIns="53993" tIns="26996" rIns="53993" bIns="26996"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5400" smtClean="0">
                <a:solidFill>
                  <a:srgbClr val="F2F2F2"/>
                </a:solidFill>
                <a:latin typeface="Impact" panose="020B0806030902050204" pitchFamily="34" charset="0"/>
              </a:rPr>
              <a:t>Thank you!</a:t>
            </a:r>
            <a:endParaRPr kumimoji="1" lang="zh-CN" altLang="en-US" sz="5400" smtClean="0">
              <a:solidFill>
                <a:srgbClr val="F2F2F2"/>
              </a:solidFill>
            </a:endParaRPr>
          </a:p>
        </p:txBody>
      </p:sp>
    </p:spTree>
    <p:extLst>
      <p:ext uri="{BB962C8B-B14F-4D97-AF65-F5344CB8AC3E}">
        <p14:creationId xmlns:p14="http://schemas.microsoft.com/office/powerpoint/2010/main" val="112936987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userDrawn="1"/>
        </p:nvSpPr>
        <p:spPr bwMode="auto">
          <a:xfrm>
            <a:off x="9186863" y="557213"/>
            <a:ext cx="1360487" cy="1293812"/>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b="1" i="1" noProof="1" smtClean="0">
                <a:solidFill>
                  <a:srgbClr val="FFFFFF"/>
                </a:solidFill>
                <a:ea typeface="黑体" panose="02010609060101010101" pitchFamily="49" charset="-122"/>
              </a:rPr>
              <a:t>Title:</a:t>
            </a:r>
            <a:endParaRPr lang="en-US" altLang="ja-JP" sz="900" b="1" i="1" noProof="1" smtClean="0">
              <a:solidFill>
                <a:srgbClr val="FFFFFF"/>
              </a:solidFill>
              <a:ea typeface="黑体" panose="02010609060101010101" pitchFamily="49" charset="-122"/>
            </a:endParaRPr>
          </a:p>
          <a:p>
            <a:pPr eaLnBrk="1" hangingPunct="1">
              <a:defRPr/>
            </a:pPr>
            <a:r>
              <a:rPr lang="en-US" altLang="zh-CN" sz="900" i="1" noProof="1" smtClean="0">
                <a:solidFill>
                  <a:srgbClr val="FFFFFF"/>
                </a:solidFill>
              </a:rPr>
              <a:t>Type</a:t>
            </a:r>
            <a:r>
              <a:rPr lang="en-US" altLang="ja-JP" sz="900" i="1" noProof="1" smtClean="0">
                <a:solidFill>
                  <a:srgbClr val="FFFFFF"/>
                </a:solidFill>
              </a:rPr>
              <a:t>:    Calibri </a:t>
            </a:r>
            <a:r>
              <a:rPr lang="en-US" altLang="zh-CN" sz="900" i="1" noProof="1" smtClean="0">
                <a:solidFill>
                  <a:srgbClr val="FFFFFF"/>
                </a:solidFill>
              </a:rPr>
              <a:t>b</a:t>
            </a:r>
            <a:r>
              <a:rPr lang="en-US" altLang="ja-JP" sz="900" i="1" noProof="1" smtClean="0">
                <a:solidFill>
                  <a:srgbClr val="FFFFFF"/>
                </a:solidFill>
              </a:rPr>
              <a:t>old</a:t>
            </a:r>
          </a:p>
          <a:p>
            <a:pPr eaLnBrk="1" hangingPunct="1">
              <a:defRPr/>
            </a:pPr>
            <a:r>
              <a:rPr lang="en-US" altLang="zh-CN" sz="900" i="1" noProof="1" smtClean="0">
                <a:solidFill>
                  <a:srgbClr val="FFFFFF"/>
                </a:solidFill>
              </a:rPr>
              <a:t>Size:     </a:t>
            </a:r>
            <a:r>
              <a:rPr lang="en-US" altLang="ja-JP" sz="900" i="1" noProof="1" smtClean="0">
                <a:solidFill>
                  <a:srgbClr val="FFFFFF"/>
                </a:solidFill>
              </a:rPr>
              <a:t>36-44pt</a:t>
            </a:r>
          </a:p>
          <a:p>
            <a:pPr eaLnBrk="1" hangingPunct="1">
              <a:defRPr/>
            </a:pPr>
            <a:r>
              <a:rPr lang="en-US" altLang="zh-CN" sz="900" i="1" noProof="1" smtClean="0">
                <a:solidFill>
                  <a:srgbClr val="FFFFFF"/>
                </a:solidFill>
              </a:rPr>
              <a:t>Color:  ZTE Blue</a:t>
            </a:r>
            <a:r>
              <a:rPr lang="en-US" altLang="ja-JP" sz="900" i="1" noProof="1" smtClean="0">
                <a:solidFill>
                  <a:srgbClr val="FFFFFF"/>
                </a:solidFill>
              </a:rPr>
              <a:t> </a:t>
            </a:r>
          </a:p>
          <a:p>
            <a:pPr eaLnBrk="1" hangingPunct="1">
              <a:defRPr/>
            </a:pPr>
            <a:endParaRPr lang="en-US" altLang="zh-CN" sz="900" i="1" noProof="1" smtClean="0">
              <a:solidFill>
                <a:srgbClr val="FFFFFF"/>
              </a:solidFill>
            </a:endParaRPr>
          </a:p>
          <a:p>
            <a:pPr eaLnBrk="1" hangingPunct="1">
              <a:defRPr/>
            </a:pPr>
            <a:r>
              <a:rPr lang="en-US" altLang="zh-CN" sz="900" b="1" i="1" noProof="1" smtClean="0">
                <a:solidFill>
                  <a:srgbClr val="FFFFFF"/>
                </a:solidFill>
              </a:rPr>
              <a:t>Text </a:t>
            </a:r>
            <a:r>
              <a:rPr lang="en-US" altLang="ja-JP" sz="900" b="1" i="1" noProof="1" smtClean="0">
                <a:solidFill>
                  <a:srgbClr val="FFFFFF"/>
                </a:solidFill>
                <a:ea typeface="黑体" panose="02010609060101010101" pitchFamily="49" charset="-122"/>
              </a:rPr>
              <a:t>(1-5</a:t>
            </a:r>
            <a:r>
              <a:rPr lang="en-US" altLang="zh-CN" sz="900" b="1" i="1" noProof="1" smtClean="0">
                <a:solidFill>
                  <a:srgbClr val="FFFFFF"/>
                </a:solidFill>
              </a:rPr>
              <a:t> Level</a:t>
            </a:r>
            <a:r>
              <a:rPr lang="en-US" altLang="ja-JP" sz="900" b="1" i="1" noProof="1" smtClean="0">
                <a:solidFill>
                  <a:srgbClr val="FFFFFF"/>
                </a:solidFill>
                <a:ea typeface="黑体" panose="02010609060101010101" pitchFamily="49" charset="-122"/>
              </a:rPr>
              <a:t>):</a:t>
            </a:r>
          </a:p>
          <a:p>
            <a:pPr eaLnBrk="1" hangingPunct="1">
              <a:defRPr/>
            </a:pPr>
            <a:r>
              <a:rPr lang="en-US" altLang="zh-CN" sz="900" i="1" noProof="1" smtClean="0">
                <a:solidFill>
                  <a:srgbClr val="FFFFFF"/>
                </a:solidFill>
              </a:rPr>
              <a:t>Type:    Calibri</a:t>
            </a:r>
            <a:endParaRPr lang="en-US" altLang="ja-JP" sz="900" i="1" noProof="1" smtClean="0">
              <a:solidFill>
                <a:srgbClr val="FFFFFF"/>
              </a:solidFill>
            </a:endParaRPr>
          </a:p>
          <a:p>
            <a:pPr eaLnBrk="1" hangingPunct="1">
              <a:defRPr/>
            </a:pPr>
            <a:r>
              <a:rPr lang="en-US" altLang="zh-CN" sz="900" i="1" noProof="1" smtClean="0">
                <a:solidFill>
                  <a:srgbClr val="FFFFFF"/>
                </a:solidFill>
              </a:rPr>
              <a:t>Size:     20-28</a:t>
            </a:r>
            <a:r>
              <a:rPr lang="en-US" altLang="ja-JP" sz="900" i="1" noProof="1" smtClean="0">
                <a:solidFill>
                  <a:srgbClr val="FFFFFF"/>
                </a:solidFill>
              </a:rPr>
              <a:t>pt</a:t>
            </a:r>
          </a:p>
          <a:p>
            <a:pPr eaLnBrk="1" hangingPunct="1">
              <a:defRPr/>
            </a:pPr>
            <a:r>
              <a:rPr lang="en-US" altLang="zh-CN" sz="900" i="1" noProof="1" smtClean="0">
                <a:solidFill>
                  <a:srgbClr val="FFFFFF"/>
                </a:solidFill>
              </a:rPr>
              <a:t>Color:  Black</a:t>
            </a:r>
            <a:endParaRPr lang="en-US" altLang="ja-JP" sz="900" i="1" noProof="1" smtClean="0">
              <a:solidFill>
                <a:srgbClr val="FFFFFF"/>
              </a:solidFill>
            </a:endParaRPr>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66688" y="4914900"/>
            <a:ext cx="50482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a:spLocks noChangeArrowheads="1"/>
          </p:cNvSpPr>
          <p:nvPr userDrawn="1"/>
        </p:nvSpPr>
        <p:spPr bwMode="auto">
          <a:xfrm>
            <a:off x="7521575" y="4902200"/>
            <a:ext cx="1663700" cy="184150"/>
          </a:xfrm>
          <a:prstGeom prst="rect">
            <a:avLst/>
          </a:prstGeom>
          <a:noFill/>
          <a:ln>
            <a:noFill/>
          </a:ln>
        </p:spPr>
        <p:txBody>
          <a:bodyPr lIns="91426" tIns="45712" rIns="91426" bIns="45712">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600" smtClean="0">
                <a:solidFill>
                  <a:srgbClr val="000000"/>
                </a:solidFill>
                <a:latin typeface="Arial" panose="020B0604020202020204" pitchFamily="34" charset="0"/>
              </a:rPr>
              <a:t>© ZTE Corporation. All rights reserved.</a:t>
            </a:r>
            <a:endParaRPr kumimoji="1" lang="zh-CN" altLang="en-US" sz="600" smtClean="0">
              <a:solidFill>
                <a:srgbClr val="000000"/>
              </a:solidFill>
              <a:latin typeface="Arial" panose="020B0604020202020204" pitchFamily="34" charset="0"/>
            </a:endParaRPr>
          </a:p>
        </p:txBody>
      </p:sp>
      <p:sp>
        <p:nvSpPr>
          <p:cNvPr id="7" name="TextBox 10"/>
          <p:cNvSpPr txBox="1"/>
          <p:nvPr userDrawn="1"/>
        </p:nvSpPr>
        <p:spPr>
          <a:xfrm>
            <a:off x="4419600" y="4876800"/>
            <a:ext cx="304800" cy="239713"/>
          </a:xfrm>
          <a:prstGeom prst="rect">
            <a:avLst/>
          </a:prstGeom>
          <a:noFill/>
          <a:effectLst>
            <a:outerShdw blurRad="381000" algn="ctr" rotWithShape="0">
              <a:prstClr val="black"/>
            </a:outerShdw>
          </a:effectLst>
        </p:spPr>
        <p:txBody>
          <a:bodyPr wrap="none" lIns="68571" tIns="34285" rIns="68571" bIns="3428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EFCFE221-05BB-43C6-BC16-B5F35D54E0DC}" type="slidenum">
              <a:rPr lang="zh-CN" altLang="en-US" sz="1100" b="1" smtClean="0">
                <a:solidFill>
                  <a:srgbClr val="FFFFFF"/>
                </a:solidFill>
                <a:ea typeface="微软雅黑" panose="020B0503020204020204" pitchFamily="34" charset="-122"/>
              </a:rPr>
              <a:pPr algn="ctr" eaLnBrk="1" hangingPunct="1">
                <a:defRPr/>
              </a:pPr>
              <a:t>‹#›</a:t>
            </a:fld>
            <a:endParaRPr lang="zh-CN" altLang="en-US" sz="1100" b="1" smtClean="0">
              <a:solidFill>
                <a:srgbClr val="FFFFFF"/>
              </a:solidFill>
              <a:ea typeface="微软雅黑" panose="020B0503020204020204" pitchFamily="34" charset="-122"/>
            </a:endParaRPr>
          </a:p>
        </p:txBody>
      </p:sp>
      <p:sp>
        <p:nvSpPr>
          <p:cNvPr id="8" name="TextBox 11"/>
          <p:cNvSpPr txBox="1">
            <a:spLocks noChangeArrowheads="1"/>
          </p:cNvSpPr>
          <p:nvPr userDrawn="1"/>
        </p:nvSpPr>
        <p:spPr bwMode="auto">
          <a:xfrm>
            <a:off x="9204325" y="3794125"/>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pitchFamily="34" charset="-122"/>
              </a:rPr>
              <a:t>ZTE Blue</a:t>
            </a:r>
          </a:p>
          <a:p>
            <a:pPr eaLnBrk="1" hangingPunct="1">
              <a:defRPr/>
            </a:pPr>
            <a:r>
              <a:rPr lang="en-US" altLang="zh-CN" sz="900" i="1" noProof="1" smtClean="0">
                <a:solidFill>
                  <a:srgbClr val="FFFFFF"/>
                </a:solidFill>
                <a:ea typeface="微软雅黑" panose="020B0503020204020204" pitchFamily="34" charset="-122"/>
              </a:rPr>
              <a:t>[R0-G78-B162]</a:t>
            </a:r>
            <a:endParaRPr lang="en-US" altLang="en-US" sz="900" i="1" noProof="1" smtClean="0">
              <a:solidFill>
                <a:srgbClr val="FFFFFF"/>
              </a:solidFill>
              <a:ea typeface="微软雅黑" panose="020B0503020204020204" pitchFamily="34" charset="-122"/>
            </a:endParaRPr>
          </a:p>
        </p:txBody>
      </p:sp>
      <p:sp>
        <p:nvSpPr>
          <p:cNvPr id="10" name="矩形 8"/>
          <p:cNvSpPr/>
          <p:nvPr userDrawn="1"/>
        </p:nvSpPr>
        <p:spPr>
          <a:xfrm>
            <a:off x="9302750" y="4090988"/>
            <a:ext cx="769938" cy="46513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9" name="文本占位符 2"/>
          <p:cNvSpPr>
            <a:spLocks noGrp="1"/>
          </p:cNvSpPr>
          <p:nvPr>
            <p:ph idx="1"/>
          </p:nvPr>
        </p:nvSpPr>
        <p:spPr>
          <a:xfrm>
            <a:off x="231979" y="1200152"/>
            <a:ext cx="8229600" cy="3394472"/>
          </a:xfrm>
          <a:prstGeom prst="rect">
            <a:avLst/>
          </a:prstGeom>
        </p:spPr>
        <p:txBody>
          <a:bodyPr lIns="91426" tIns="45712" rIns="91426" bIns="45712" rtlCol="0">
            <a:normAutofit/>
          </a:bodyPr>
          <a:lstStyle>
            <a:lvl1pPr marL="266700" indent="-266700">
              <a:buClr>
                <a:srgbClr val="004EA2"/>
              </a:buClr>
              <a:defRPr sz="21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lang="zh-CN" altLang="en-US" dirty="0"/>
              <a:t>单击此处编辑母版标题样式</a:t>
            </a:r>
          </a:p>
        </p:txBody>
      </p:sp>
    </p:spTree>
    <p:extLst>
      <p:ext uri="{BB962C8B-B14F-4D97-AF65-F5344CB8AC3E}">
        <p14:creationId xmlns:p14="http://schemas.microsoft.com/office/powerpoint/2010/main" val="98515365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5_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userDrawn="1"/>
        </p:nvSpPr>
        <p:spPr bwMode="auto">
          <a:xfrm>
            <a:off x="9186863" y="557213"/>
            <a:ext cx="1360487" cy="1293812"/>
          </a:xfrm>
          <a:prstGeom prst="rect">
            <a:avLst/>
          </a:prstGeom>
          <a:noFill/>
          <a:ln>
            <a:noFill/>
          </a:ln>
        </p:spPr>
        <p:txBody>
          <a:bodyPr lIns="107923" tIns="0" rIns="93375" bIns="46692">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b="1" i="1" noProof="1" smtClean="0">
                <a:solidFill>
                  <a:srgbClr val="FFFFFF"/>
                </a:solidFill>
                <a:ea typeface="黑体" panose="02010609060101010101" pitchFamily="49" charset="-122"/>
              </a:rPr>
              <a:t>Title:</a:t>
            </a:r>
            <a:endParaRPr lang="en-US" altLang="ja-JP" sz="900" b="1" i="1" noProof="1" smtClean="0">
              <a:solidFill>
                <a:srgbClr val="FFFFFF"/>
              </a:solidFill>
              <a:ea typeface="黑体" panose="02010609060101010101" pitchFamily="49" charset="-122"/>
            </a:endParaRPr>
          </a:p>
          <a:p>
            <a:pPr eaLnBrk="1" hangingPunct="1">
              <a:defRPr/>
            </a:pPr>
            <a:r>
              <a:rPr lang="en-US" altLang="zh-CN" sz="900" i="1" noProof="1" smtClean="0">
                <a:solidFill>
                  <a:srgbClr val="FFFFFF"/>
                </a:solidFill>
              </a:rPr>
              <a:t>Type</a:t>
            </a:r>
            <a:r>
              <a:rPr lang="en-US" altLang="ja-JP" sz="900" i="1" noProof="1" smtClean="0">
                <a:solidFill>
                  <a:srgbClr val="FFFFFF"/>
                </a:solidFill>
              </a:rPr>
              <a:t>:    Calibri </a:t>
            </a:r>
            <a:r>
              <a:rPr lang="en-US" altLang="zh-CN" sz="900" i="1" noProof="1" smtClean="0">
                <a:solidFill>
                  <a:srgbClr val="FFFFFF"/>
                </a:solidFill>
              </a:rPr>
              <a:t>b</a:t>
            </a:r>
            <a:r>
              <a:rPr lang="en-US" altLang="ja-JP" sz="900" i="1" noProof="1" smtClean="0">
                <a:solidFill>
                  <a:srgbClr val="FFFFFF"/>
                </a:solidFill>
              </a:rPr>
              <a:t>old</a:t>
            </a:r>
          </a:p>
          <a:p>
            <a:pPr eaLnBrk="1" hangingPunct="1">
              <a:defRPr/>
            </a:pPr>
            <a:r>
              <a:rPr lang="en-US" altLang="zh-CN" sz="900" i="1" noProof="1" smtClean="0">
                <a:solidFill>
                  <a:srgbClr val="FFFFFF"/>
                </a:solidFill>
              </a:rPr>
              <a:t>Size:     </a:t>
            </a:r>
            <a:r>
              <a:rPr lang="en-US" altLang="ja-JP" sz="900" i="1" noProof="1" smtClean="0">
                <a:solidFill>
                  <a:srgbClr val="FFFFFF"/>
                </a:solidFill>
              </a:rPr>
              <a:t>36-44pt</a:t>
            </a:r>
          </a:p>
          <a:p>
            <a:pPr eaLnBrk="1" hangingPunct="1">
              <a:defRPr/>
            </a:pPr>
            <a:r>
              <a:rPr lang="en-US" altLang="zh-CN" sz="900" i="1" noProof="1" smtClean="0">
                <a:solidFill>
                  <a:srgbClr val="FFFFFF"/>
                </a:solidFill>
              </a:rPr>
              <a:t>Color:  ZTE Blue</a:t>
            </a:r>
            <a:r>
              <a:rPr lang="en-US" altLang="ja-JP" sz="900" i="1" noProof="1" smtClean="0">
                <a:solidFill>
                  <a:srgbClr val="FFFFFF"/>
                </a:solidFill>
              </a:rPr>
              <a:t> </a:t>
            </a:r>
          </a:p>
          <a:p>
            <a:pPr eaLnBrk="1" hangingPunct="1">
              <a:defRPr/>
            </a:pPr>
            <a:endParaRPr lang="en-US" altLang="zh-CN" sz="900" i="1" noProof="1" smtClean="0">
              <a:solidFill>
                <a:srgbClr val="FFFFFF"/>
              </a:solidFill>
            </a:endParaRPr>
          </a:p>
          <a:p>
            <a:pPr eaLnBrk="1" hangingPunct="1">
              <a:defRPr/>
            </a:pPr>
            <a:r>
              <a:rPr lang="en-US" altLang="zh-CN" sz="900" b="1" i="1" noProof="1" smtClean="0">
                <a:solidFill>
                  <a:srgbClr val="FFFFFF"/>
                </a:solidFill>
              </a:rPr>
              <a:t>Text </a:t>
            </a:r>
            <a:r>
              <a:rPr lang="en-US" altLang="ja-JP" sz="900" b="1" i="1" noProof="1" smtClean="0">
                <a:solidFill>
                  <a:srgbClr val="FFFFFF"/>
                </a:solidFill>
                <a:ea typeface="黑体" panose="02010609060101010101" pitchFamily="49" charset="-122"/>
              </a:rPr>
              <a:t>(1-5</a:t>
            </a:r>
            <a:r>
              <a:rPr lang="en-US" altLang="zh-CN" sz="900" b="1" i="1" noProof="1" smtClean="0">
                <a:solidFill>
                  <a:srgbClr val="FFFFFF"/>
                </a:solidFill>
              </a:rPr>
              <a:t> Level</a:t>
            </a:r>
            <a:r>
              <a:rPr lang="en-US" altLang="ja-JP" sz="900" b="1" i="1" noProof="1" smtClean="0">
                <a:solidFill>
                  <a:srgbClr val="FFFFFF"/>
                </a:solidFill>
                <a:ea typeface="黑体" panose="02010609060101010101" pitchFamily="49" charset="-122"/>
              </a:rPr>
              <a:t>):</a:t>
            </a:r>
          </a:p>
          <a:p>
            <a:pPr eaLnBrk="1" hangingPunct="1">
              <a:defRPr/>
            </a:pPr>
            <a:r>
              <a:rPr lang="en-US" altLang="zh-CN" sz="900" i="1" noProof="1" smtClean="0">
                <a:solidFill>
                  <a:srgbClr val="FFFFFF"/>
                </a:solidFill>
              </a:rPr>
              <a:t>Type:    Calibri</a:t>
            </a:r>
            <a:endParaRPr lang="en-US" altLang="ja-JP" sz="900" i="1" noProof="1" smtClean="0">
              <a:solidFill>
                <a:srgbClr val="FFFFFF"/>
              </a:solidFill>
            </a:endParaRPr>
          </a:p>
          <a:p>
            <a:pPr eaLnBrk="1" hangingPunct="1">
              <a:defRPr/>
            </a:pPr>
            <a:r>
              <a:rPr lang="en-US" altLang="zh-CN" sz="900" i="1" noProof="1" smtClean="0">
                <a:solidFill>
                  <a:srgbClr val="FFFFFF"/>
                </a:solidFill>
              </a:rPr>
              <a:t>Size:     20-28</a:t>
            </a:r>
            <a:r>
              <a:rPr lang="en-US" altLang="ja-JP" sz="900" i="1" noProof="1" smtClean="0">
                <a:solidFill>
                  <a:srgbClr val="FFFFFF"/>
                </a:solidFill>
              </a:rPr>
              <a:t>pt</a:t>
            </a:r>
          </a:p>
          <a:p>
            <a:pPr eaLnBrk="1" hangingPunct="1">
              <a:defRPr/>
            </a:pPr>
            <a:r>
              <a:rPr lang="en-US" altLang="zh-CN" sz="900" i="1" noProof="1" smtClean="0">
                <a:solidFill>
                  <a:srgbClr val="FFFFFF"/>
                </a:solidFill>
              </a:rPr>
              <a:t>Color:  Black</a:t>
            </a:r>
            <a:endParaRPr lang="en-US" altLang="ja-JP" sz="900" i="1" noProof="1" smtClean="0">
              <a:solidFill>
                <a:srgbClr val="FFFFFF"/>
              </a:solidFill>
            </a:endParaRPr>
          </a:p>
        </p:txBody>
      </p:sp>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66688" y="4914900"/>
            <a:ext cx="50482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5"/>
          <p:cNvSpPr txBox="1">
            <a:spLocks noChangeArrowheads="1"/>
          </p:cNvSpPr>
          <p:nvPr userDrawn="1"/>
        </p:nvSpPr>
        <p:spPr bwMode="auto">
          <a:xfrm>
            <a:off x="7521575" y="4902200"/>
            <a:ext cx="1663700" cy="184150"/>
          </a:xfrm>
          <a:prstGeom prst="rect">
            <a:avLst/>
          </a:prstGeom>
          <a:noFill/>
          <a:ln>
            <a:noFill/>
          </a:ln>
        </p:spPr>
        <p:txBody>
          <a:bodyPr lIns="91376" tIns="45686" rIns="91376" bIns="45686">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600" smtClean="0">
                <a:solidFill>
                  <a:srgbClr val="000000"/>
                </a:solidFill>
                <a:latin typeface="Arial" panose="020B0604020202020204" pitchFamily="34" charset="0"/>
              </a:rPr>
              <a:t>© ZTE Corporation. All rights reserved.</a:t>
            </a:r>
            <a:endParaRPr kumimoji="1" lang="zh-CN" altLang="en-US" sz="600" smtClean="0">
              <a:solidFill>
                <a:srgbClr val="000000"/>
              </a:solidFill>
              <a:latin typeface="Arial" panose="020B0604020202020204" pitchFamily="34" charset="0"/>
            </a:endParaRPr>
          </a:p>
        </p:txBody>
      </p:sp>
      <p:sp>
        <p:nvSpPr>
          <p:cNvPr id="7" name="TextBox 10"/>
          <p:cNvSpPr txBox="1"/>
          <p:nvPr userDrawn="1"/>
        </p:nvSpPr>
        <p:spPr>
          <a:xfrm>
            <a:off x="4419600" y="4876800"/>
            <a:ext cx="304800" cy="239713"/>
          </a:xfrm>
          <a:prstGeom prst="rect">
            <a:avLst/>
          </a:prstGeom>
          <a:noFill/>
          <a:effectLst>
            <a:outerShdw blurRad="381000" algn="ctr" rotWithShape="0">
              <a:prstClr val="black"/>
            </a:outerShdw>
          </a:effectLst>
        </p:spPr>
        <p:txBody>
          <a:bodyPr wrap="none" lIns="68533" tIns="34267" rIns="68533" bIns="34267">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C6803277-647C-43FE-962F-6E368A9BCC2E}" type="slidenum">
              <a:rPr lang="zh-CN" altLang="en-US" sz="1100" b="1" smtClean="0">
                <a:solidFill>
                  <a:srgbClr val="FFFFFF"/>
                </a:solidFill>
                <a:ea typeface="微软雅黑" panose="020B0503020204020204" pitchFamily="34" charset="-122"/>
              </a:rPr>
              <a:pPr algn="ctr" eaLnBrk="1" hangingPunct="1">
                <a:defRPr/>
              </a:pPr>
              <a:t>‹#›</a:t>
            </a:fld>
            <a:endParaRPr lang="zh-CN" altLang="en-US" sz="1100" b="1" smtClean="0">
              <a:solidFill>
                <a:srgbClr val="FFFFFF"/>
              </a:solidFill>
              <a:ea typeface="微软雅黑" panose="020B0503020204020204" pitchFamily="34" charset="-122"/>
            </a:endParaRPr>
          </a:p>
        </p:txBody>
      </p:sp>
      <p:sp>
        <p:nvSpPr>
          <p:cNvPr id="8" name="TextBox 11"/>
          <p:cNvSpPr txBox="1">
            <a:spLocks noChangeArrowheads="1"/>
          </p:cNvSpPr>
          <p:nvPr userDrawn="1"/>
        </p:nvSpPr>
        <p:spPr bwMode="auto">
          <a:xfrm>
            <a:off x="9204325" y="3794125"/>
            <a:ext cx="1638300" cy="323850"/>
          </a:xfrm>
          <a:prstGeom prst="rect">
            <a:avLst/>
          </a:prstGeom>
          <a:noFill/>
          <a:ln>
            <a:noFill/>
          </a:ln>
        </p:spPr>
        <p:txBody>
          <a:bodyPr lIns="107923" tIns="0" rIns="93375" bIns="46692">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pitchFamily="34" charset="-122"/>
              </a:rPr>
              <a:t>ZTE Blue</a:t>
            </a:r>
          </a:p>
          <a:p>
            <a:pPr eaLnBrk="1" hangingPunct="1">
              <a:defRPr/>
            </a:pPr>
            <a:r>
              <a:rPr lang="en-US" altLang="zh-CN" sz="900" i="1" noProof="1" smtClean="0">
                <a:solidFill>
                  <a:srgbClr val="FFFFFF"/>
                </a:solidFill>
                <a:ea typeface="微软雅黑" panose="020B0503020204020204" pitchFamily="34" charset="-122"/>
              </a:rPr>
              <a:t>[R0-G78-B162]</a:t>
            </a:r>
            <a:endParaRPr lang="en-US" altLang="en-US" sz="900" i="1" noProof="1" smtClean="0">
              <a:solidFill>
                <a:srgbClr val="FFFFFF"/>
              </a:solidFill>
              <a:ea typeface="微软雅黑" panose="020B0503020204020204" pitchFamily="34" charset="-122"/>
            </a:endParaRPr>
          </a:p>
        </p:txBody>
      </p:sp>
      <p:sp>
        <p:nvSpPr>
          <p:cNvPr id="10" name="矩形 8"/>
          <p:cNvSpPr/>
          <p:nvPr userDrawn="1"/>
        </p:nvSpPr>
        <p:spPr>
          <a:xfrm>
            <a:off x="9302750" y="4090988"/>
            <a:ext cx="769938" cy="46513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33" tIns="34267" rIns="68533" bIns="34267"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pic>
        <p:nvPicPr>
          <p:cNvPr id="11" name="Picture 2"/>
          <p:cNvPicPr>
            <a:picLocks noChangeAspect="1" noChangeArrowheads="1"/>
          </p:cNvPicPr>
          <p:nvPr userDrawn="1"/>
        </p:nvPicPr>
        <p:blipFill>
          <a:blip r:embed="rId4">
            <a:clrChange>
              <a:clrFrom>
                <a:srgbClr val="FCFCFE"/>
              </a:clrFrom>
              <a:clrTo>
                <a:srgbClr val="FCFCFE">
                  <a:alpha val="0"/>
                </a:srgbClr>
              </a:clrTo>
            </a:clrChange>
            <a:extLst>
              <a:ext uri="{28A0092B-C50C-407E-A947-70E740481C1C}">
                <a14:useLocalDpi xmlns:a14="http://schemas.microsoft.com/office/drawing/2010/main" val="0"/>
              </a:ext>
            </a:extLst>
          </a:blip>
          <a:srcRect/>
          <a:stretch>
            <a:fillRect/>
          </a:stretch>
        </p:blipFill>
        <p:spPr bwMode="auto">
          <a:xfrm>
            <a:off x="9302750" y="4764088"/>
            <a:ext cx="136525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5"/>
          <p:cNvSpPr txBox="1">
            <a:spLocks noChangeArrowheads="1"/>
          </p:cNvSpPr>
          <p:nvPr userDrawn="1"/>
        </p:nvSpPr>
        <p:spPr bwMode="auto">
          <a:xfrm>
            <a:off x="9209088" y="4627563"/>
            <a:ext cx="1638300" cy="184150"/>
          </a:xfrm>
          <a:prstGeom prst="rect">
            <a:avLst/>
          </a:prstGeom>
          <a:noFill/>
          <a:ln>
            <a:noFill/>
          </a:ln>
        </p:spPr>
        <p:txBody>
          <a:bodyPr lIns="107923" tIns="0" rIns="93375" bIns="46692">
            <a:spAutoFit/>
          </a:bodyPr>
          <a:lstStyle>
            <a:lvl1pPr defTabSz="93345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defTabSz="9334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defTabSz="93345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defTabSz="93345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defTabSz="93345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lang="en-US" altLang="zh-CN" sz="900" i="1" noProof="1">
                <a:solidFill>
                  <a:srgbClr val="FFFFFF"/>
                </a:solidFill>
                <a:ea typeface="微软雅黑" panose="020B0503020204020204" pitchFamily="34" charset="-122"/>
              </a:rPr>
              <a:t>Gray</a:t>
            </a:r>
          </a:p>
        </p:txBody>
      </p:sp>
      <p:sp>
        <p:nvSpPr>
          <p:cNvPr id="9" name="文本占位符 2"/>
          <p:cNvSpPr>
            <a:spLocks noGrp="1"/>
          </p:cNvSpPr>
          <p:nvPr>
            <p:ph idx="1"/>
          </p:nvPr>
        </p:nvSpPr>
        <p:spPr>
          <a:xfrm>
            <a:off x="231979" y="1200154"/>
            <a:ext cx="8229600" cy="3394472"/>
          </a:xfrm>
          <a:prstGeom prst="rect">
            <a:avLst/>
          </a:prstGeom>
        </p:spPr>
        <p:txBody>
          <a:bodyPr lIns="91376" tIns="45686" rIns="91376" bIns="45686" rtlCol="0">
            <a:normAutofit/>
          </a:bodyPr>
          <a:lstStyle>
            <a:lvl1pPr marL="266700" indent="-266700">
              <a:buClr>
                <a:srgbClr val="004EA2"/>
              </a:buClr>
              <a:defRPr sz="22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lang="zh-CN" altLang="en-US" dirty="0"/>
              <a:t>单击此处编辑母版标题样式</a:t>
            </a:r>
          </a:p>
        </p:txBody>
      </p:sp>
    </p:spTree>
    <p:extLst>
      <p:ext uri="{BB962C8B-B14F-4D97-AF65-F5344CB8AC3E}">
        <p14:creationId xmlns:p14="http://schemas.microsoft.com/office/powerpoint/2010/main" val="5361668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5_内容">
    <p:spTree>
      <p:nvGrpSpPr>
        <p:cNvPr id="1" name=""/>
        <p:cNvGrpSpPr/>
        <p:nvPr/>
      </p:nvGrpSpPr>
      <p:grpSpPr>
        <a:xfrm>
          <a:off x="0" y="0"/>
          <a:ext cx="0" cy="0"/>
          <a:chOff x="0" y="0"/>
          <a:chExt cx="0" cy="0"/>
        </a:xfrm>
      </p:grpSpPr>
      <p:pic>
        <p:nvPicPr>
          <p:cNvPr id="3" name="Picture 15" descr="ZTE_ppt_design_0202-06.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5" name="Slide Number Placeholder 5"/>
          <p:cNvSpPr>
            <a:spLocks noGrp="1"/>
          </p:cNvSpPr>
          <p:nvPr/>
        </p:nvSpPr>
        <p:spPr bwMode="auto">
          <a:xfrm>
            <a:off x="120650" y="4908550"/>
            <a:ext cx="419100" cy="293688"/>
          </a:xfrm>
          <a:prstGeom prst="rect">
            <a:avLst/>
          </a:prstGeom>
          <a:noFill/>
          <a:ln>
            <a:noFill/>
          </a:ln>
        </p:spPr>
        <p:txBody>
          <a:bodyPr lIns="91410" tIns="45705" rIns="91410" bIns="4570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B94747CB-D440-4DF1-A3D8-E3100B5BCAC1}" type="slidenum">
              <a:rPr lang="en-US" altLang="zh-CN" sz="900" smtClean="0">
                <a:solidFill>
                  <a:srgbClr val="404040"/>
                </a:solidFill>
                <a:latin typeface="Arial" panose="020B0604020202020204" pitchFamily="34" charset="0"/>
              </a:rPr>
              <a:pPr algn="ctr" eaLnBrk="1" hangingPunct="1">
                <a:defRPr/>
              </a:pPr>
              <a:t>‹#›</a:t>
            </a:fld>
            <a:endParaRPr lang="en-US" altLang="zh-CN" sz="900" smtClean="0">
              <a:solidFill>
                <a:srgbClr val="404040"/>
              </a:solidFill>
              <a:latin typeface="Arial" panose="020B0604020202020204" pitchFamily="34" charset="0"/>
            </a:endParaRPr>
          </a:p>
        </p:txBody>
      </p:sp>
      <p:sp>
        <p:nvSpPr>
          <p:cNvPr id="6" name="矩形 6"/>
          <p:cNvSpPr/>
          <p:nvPr userDrawn="1"/>
        </p:nvSpPr>
        <p:spPr>
          <a:xfrm>
            <a:off x="9302750" y="3013075"/>
            <a:ext cx="769938" cy="463550"/>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7" name="矩形 7"/>
          <p:cNvSpPr/>
          <p:nvPr userDrawn="1"/>
        </p:nvSpPr>
        <p:spPr>
          <a:xfrm>
            <a:off x="9302750" y="3852863"/>
            <a:ext cx="769938" cy="46513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8" name="矩形 8"/>
          <p:cNvSpPr/>
          <p:nvPr userDrawn="1"/>
        </p:nvSpPr>
        <p:spPr>
          <a:xfrm>
            <a:off x="9302750" y="4679950"/>
            <a:ext cx="769938" cy="463550"/>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9" name="TextBox 26"/>
          <p:cNvSpPr txBox="1">
            <a:spLocks noChangeArrowheads="1"/>
          </p:cNvSpPr>
          <p:nvPr userDrawn="1"/>
        </p:nvSpPr>
        <p:spPr bwMode="auto">
          <a:xfrm>
            <a:off x="9204325" y="2697163"/>
            <a:ext cx="1638300" cy="325437"/>
          </a:xfrm>
          <a:prstGeom prst="rect">
            <a:avLst/>
          </a:prstGeom>
          <a:noFill/>
          <a:ln>
            <a:noFill/>
          </a:ln>
        </p:spPr>
        <p:txBody>
          <a:bodyPr lIns="107964" tIns="0" rIns="93412" bIns="46709">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900" i="1" noProof="1" smtClean="0">
                <a:solidFill>
                  <a:srgbClr val="FFFFFF"/>
                </a:solidFill>
                <a:latin typeface="微软雅黑" panose="020B0503020204020204" pitchFamily="34" charset="-122"/>
                <a:ea typeface="微软雅黑" panose="020B0503020204020204" pitchFamily="34" charset="-122"/>
              </a:rPr>
              <a:t>中兴蓝</a:t>
            </a:r>
            <a:endParaRPr lang="zh-CN" altLang="zh-CN" sz="900" i="1" noProof="1" smtClean="0">
              <a:solidFill>
                <a:srgbClr val="FFFFFF"/>
              </a:solidFill>
              <a:latin typeface="微软雅黑" panose="020B0503020204020204" pitchFamily="34" charset="-122"/>
              <a:ea typeface="微软雅黑" panose="020B0503020204020204" pitchFamily="34" charset="-122"/>
            </a:endParaRPr>
          </a:p>
          <a:p>
            <a:pPr eaLnBrk="1" hangingPunct="1">
              <a:defRPr/>
            </a:pPr>
            <a:r>
              <a:rPr lang="en-US" altLang="zh-CN" sz="900" i="1" noProof="1" smtClean="0">
                <a:solidFill>
                  <a:srgbClr val="FFFFFF"/>
                </a:solidFill>
                <a:latin typeface="微软雅黑" panose="020B0503020204020204" pitchFamily="34" charset="-122"/>
                <a:ea typeface="微软雅黑" panose="020B0503020204020204" pitchFamily="34" charset="-122"/>
              </a:rPr>
              <a:t>[R0-G142-B211]</a:t>
            </a:r>
            <a:endParaRPr lang="en-US" altLang="en-US" sz="900" i="1" noProof="1" smtClean="0">
              <a:solidFill>
                <a:srgbClr val="FFFFFF"/>
              </a:solidFill>
              <a:latin typeface="微软雅黑" panose="020B0503020204020204" pitchFamily="34" charset="-122"/>
              <a:ea typeface="微软雅黑" panose="020B0503020204020204" pitchFamily="34" charset="-122"/>
            </a:endParaRPr>
          </a:p>
        </p:txBody>
      </p:sp>
      <p:sp>
        <p:nvSpPr>
          <p:cNvPr id="10" name="TextBox 27"/>
          <p:cNvSpPr txBox="1">
            <a:spLocks noChangeArrowheads="1"/>
          </p:cNvSpPr>
          <p:nvPr userDrawn="1"/>
        </p:nvSpPr>
        <p:spPr bwMode="auto">
          <a:xfrm>
            <a:off x="9204325" y="3552825"/>
            <a:ext cx="1638300" cy="323850"/>
          </a:xfrm>
          <a:prstGeom prst="rect">
            <a:avLst/>
          </a:prstGeom>
          <a:noFill/>
          <a:ln>
            <a:noFill/>
          </a:ln>
        </p:spPr>
        <p:txBody>
          <a:bodyPr lIns="107964" tIns="0" rIns="93412" bIns="46709">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900" i="1" noProof="1" smtClean="0">
                <a:solidFill>
                  <a:srgbClr val="FFFFFF"/>
                </a:solidFill>
                <a:latin typeface="微软雅黑" panose="020B0503020204020204" pitchFamily="34" charset="-122"/>
                <a:ea typeface="微软雅黑" panose="020B0503020204020204" pitchFamily="34" charset="-122"/>
              </a:rPr>
              <a:t>中兴绿</a:t>
            </a:r>
            <a:endParaRPr lang="zh-CN" altLang="zh-CN" sz="900" i="1" noProof="1" smtClean="0">
              <a:solidFill>
                <a:srgbClr val="FFFFFF"/>
              </a:solidFill>
              <a:latin typeface="微软雅黑" panose="020B0503020204020204" pitchFamily="34" charset="-122"/>
              <a:ea typeface="微软雅黑" panose="020B0503020204020204" pitchFamily="34" charset="-122"/>
            </a:endParaRPr>
          </a:p>
          <a:p>
            <a:pPr eaLnBrk="1" hangingPunct="1">
              <a:defRPr/>
            </a:pPr>
            <a:r>
              <a:rPr lang="en-US" altLang="zh-CN" sz="900" i="1" noProof="1" smtClean="0">
                <a:solidFill>
                  <a:srgbClr val="FFFFFF"/>
                </a:solidFill>
                <a:latin typeface="微软雅黑" panose="020B0503020204020204" pitchFamily="34" charset="-122"/>
                <a:ea typeface="微软雅黑" panose="020B0503020204020204" pitchFamily="34" charset="-122"/>
              </a:rPr>
              <a:t>[R140-G198-B62]</a:t>
            </a:r>
            <a:endParaRPr lang="en-US" altLang="en-US" sz="900" i="1" noProof="1" smtClean="0">
              <a:solidFill>
                <a:srgbClr val="FFFFFF"/>
              </a:solidFill>
              <a:latin typeface="微软雅黑" panose="020B0503020204020204" pitchFamily="34" charset="-122"/>
              <a:ea typeface="微软雅黑" panose="020B0503020204020204" pitchFamily="34" charset="-122"/>
            </a:endParaRPr>
          </a:p>
        </p:txBody>
      </p:sp>
      <p:sp>
        <p:nvSpPr>
          <p:cNvPr id="11" name="TextBox 28"/>
          <p:cNvSpPr txBox="1">
            <a:spLocks noChangeArrowheads="1"/>
          </p:cNvSpPr>
          <p:nvPr userDrawn="1"/>
        </p:nvSpPr>
        <p:spPr bwMode="auto">
          <a:xfrm>
            <a:off x="9204325" y="4370388"/>
            <a:ext cx="1638300" cy="323850"/>
          </a:xfrm>
          <a:prstGeom prst="rect">
            <a:avLst/>
          </a:prstGeom>
          <a:noFill/>
          <a:ln>
            <a:noFill/>
          </a:ln>
        </p:spPr>
        <p:txBody>
          <a:bodyPr lIns="107964" tIns="0" rIns="93412" bIns="46709">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900" i="1" noProof="1" smtClean="0">
                <a:solidFill>
                  <a:srgbClr val="FFFFFF"/>
                </a:solidFill>
                <a:latin typeface="微软雅黑" panose="020B0503020204020204" pitchFamily="34" charset="-122"/>
                <a:ea typeface="微软雅黑" panose="020B0503020204020204" pitchFamily="34" charset="-122"/>
              </a:rPr>
              <a:t>中兴灰</a:t>
            </a:r>
            <a:endParaRPr lang="zh-CN" altLang="zh-CN" sz="900" i="1" noProof="1" smtClean="0">
              <a:solidFill>
                <a:srgbClr val="FFFFFF"/>
              </a:solidFill>
              <a:latin typeface="微软雅黑" panose="020B0503020204020204" pitchFamily="34" charset="-122"/>
              <a:ea typeface="微软雅黑" panose="020B0503020204020204" pitchFamily="34" charset="-122"/>
            </a:endParaRPr>
          </a:p>
          <a:p>
            <a:pPr eaLnBrk="1" hangingPunct="1">
              <a:defRPr/>
            </a:pPr>
            <a:r>
              <a:rPr lang="en-US" altLang="zh-CN" sz="900" i="1" noProof="1" smtClean="0">
                <a:solidFill>
                  <a:srgbClr val="FFFFFF"/>
                </a:solidFill>
                <a:latin typeface="微软雅黑" panose="020B0503020204020204" pitchFamily="34" charset="-122"/>
                <a:ea typeface="微软雅黑" panose="020B0503020204020204" pitchFamily="34" charset="-122"/>
              </a:rPr>
              <a:t>[R87-G87-B87]</a:t>
            </a:r>
            <a:endParaRPr lang="en-US" altLang="en-US" sz="900" i="1" noProof="1" smtClean="0">
              <a:solidFill>
                <a:srgbClr val="FFFFFF"/>
              </a:solidFill>
              <a:latin typeface="微软雅黑" panose="020B0503020204020204" pitchFamily="34" charset="-122"/>
              <a:ea typeface="微软雅黑" panose="020B0503020204020204" pitchFamily="34" charset="-122"/>
            </a:endParaRPr>
          </a:p>
        </p:txBody>
      </p:sp>
      <p:sp>
        <p:nvSpPr>
          <p:cNvPr id="12" name="Rectangle 8"/>
          <p:cNvSpPr>
            <a:spLocks noChangeArrowheads="1"/>
          </p:cNvSpPr>
          <p:nvPr userDrawn="1"/>
        </p:nvSpPr>
        <p:spPr bwMode="auto">
          <a:xfrm>
            <a:off x="9242425" y="179388"/>
            <a:ext cx="1360488" cy="1339850"/>
          </a:xfrm>
          <a:prstGeom prst="rect">
            <a:avLst/>
          </a:prstGeom>
          <a:noFill/>
          <a:ln>
            <a:noFill/>
          </a:ln>
        </p:spPr>
        <p:txBody>
          <a:bodyPr lIns="107964" tIns="0" rIns="93412" bIns="46709">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900" b="1" i="1" noProof="1" smtClean="0">
                <a:solidFill>
                  <a:srgbClr val="FFFFFF"/>
                </a:solidFill>
                <a:latin typeface="微软雅黑" panose="020B0503020204020204" pitchFamily="34" charset="-122"/>
                <a:ea typeface="微软雅黑" panose="020B0503020204020204" pitchFamily="34" charset="-122"/>
              </a:rPr>
              <a:t>正文标题：</a:t>
            </a:r>
            <a:endParaRPr lang="zh-CN" altLang="ja-JP" sz="900" b="1" i="1" noProof="1" smtClean="0">
              <a:solidFill>
                <a:srgbClr val="FFFFFF"/>
              </a:solidFill>
              <a:latin typeface="微软雅黑" panose="020B0503020204020204" pitchFamily="34" charset="-122"/>
              <a:ea typeface="微软雅黑" panose="020B0503020204020204" pitchFamily="34" charset="-122"/>
            </a:endParaRPr>
          </a:p>
          <a:p>
            <a:pPr eaLnBrk="1" hangingPunct="1">
              <a:defRPr/>
            </a:pPr>
            <a:r>
              <a:rPr lang="zh-CN" altLang="en-US" sz="900" i="1" noProof="1" smtClean="0">
                <a:solidFill>
                  <a:srgbClr val="FFFFFF"/>
                </a:solidFill>
                <a:latin typeface="微软雅黑" panose="020B0503020204020204" pitchFamily="34" charset="-122"/>
                <a:ea typeface="微软雅黑" panose="020B0503020204020204" pitchFamily="34" charset="-122"/>
              </a:rPr>
              <a:t>字体：微软雅黑（加粗）</a:t>
            </a:r>
          </a:p>
          <a:p>
            <a:pPr eaLnBrk="1" hangingPunct="1">
              <a:defRPr/>
            </a:pPr>
            <a:r>
              <a:rPr lang="zh-CN" altLang="en-US" sz="900" i="1" noProof="1" smtClean="0">
                <a:solidFill>
                  <a:srgbClr val="FFFFFF"/>
                </a:solidFill>
                <a:latin typeface="微软雅黑" panose="020B0503020204020204" pitchFamily="34" charset="-122"/>
                <a:ea typeface="微软雅黑" panose="020B0503020204020204" pitchFamily="34" charset="-122"/>
              </a:rPr>
              <a:t>字号：</a:t>
            </a:r>
            <a:r>
              <a:rPr lang="en-US" altLang="zh-CN" sz="900" i="1" noProof="1" smtClean="0">
                <a:solidFill>
                  <a:srgbClr val="FFFFFF"/>
                </a:solidFill>
                <a:latin typeface="微软雅黑" panose="020B0503020204020204" pitchFamily="34" charset="-122"/>
                <a:ea typeface="微软雅黑" panose="020B0503020204020204" pitchFamily="34" charset="-122"/>
              </a:rPr>
              <a:t>36-44 pt</a:t>
            </a:r>
            <a:endParaRPr lang="en-US" altLang="en-US" sz="900" i="1" noProof="1" smtClean="0">
              <a:solidFill>
                <a:srgbClr val="FFFFFF"/>
              </a:solidFill>
              <a:latin typeface="微软雅黑" panose="020B0503020204020204" pitchFamily="34" charset="-122"/>
              <a:ea typeface="微软雅黑" panose="020B0503020204020204" pitchFamily="34" charset="-122"/>
            </a:endParaRPr>
          </a:p>
          <a:p>
            <a:pPr eaLnBrk="1" hangingPunct="1">
              <a:defRPr/>
            </a:pPr>
            <a:r>
              <a:rPr lang="zh-CN" altLang="en-US" sz="900" i="1" noProof="1" smtClean="0">
                <a:solidFill>
                  <a:srgbClr val="FFFFFF"/>
                </a:solidFill>
                <a:latin typeface="微软雅黑" panose="020B0503020204020204" pitchFamily="34" charset="-122"/>
                <a:ea typeface="微软雅黑" panose="020B0503020204020204" pitchFamily="34" charset="-122"/>
              </a:rPr>
              <a:t>颜色：中兴蓝</a:t>
            </a:r>
          </a:p>
          <a:p>
            <a:pPr eaLnBrk="1" hangingPunct="1">
              <a:defRPr/>
            </a:pPr>
            <a:endParaRPr lang="zh-CN" altLang="ja-JP" sz="900" i="1" noProof="1" smtClean="0">
              <a:solidFill>
                <a:srgbClr val="FFFFFF"/>
              </a:solidFill>
              <a:latin typeface="微软雅黑" panose="020B0503020204020204" pitchFamily="34" charset="-122"/>
              <a:ea typeface="微软雅黑" panose="020B0503020204020204" pitchFamily="34" charset="-122"/>
            </a:endParaRPr>
          </a:p>
          <a:p>
            <a:pPr eaLnBrk="1" hangingPunct="1">
              <a:defRPr/>
            </a:pPr>
            <a:r>
              <a:rPr lang="zh-CN" altLang="en-US" sz="900" b="1" i="1" noProof="1" smtClean="0">
                <a:solidFill>
                  <a:srgbClr val="FFFFFF"/>
                </a:solidFill>
                <a:latin typeface="微软雅黑" panose="020B0503020204020204" pitchFamily="34" charset="-122"/>
                <a:ea typeface="微软雅黑" panose="020B0503020204020204" pitchFamily="34" charset="-122"/>
              </a:rPr>
              <a:t>正文（</a:t>
            </a:r>
            <a:r>
              <a:rPr lang="zh-CN" altLang="ja-JP" sz="900" b="1" i="1" noProof="1" smtClean="0">
                <a:solidFill>
                  <a:srgbClr val="FFFFFF"/>
                </a:solidFill>
                <a:latin typeface="微软雅黑" panose="020B0503020204020204" pitchFamily="34" charset="-122"/>
                <a:ea typeface="微软雅黑" panose="020B0503020204020204" pitchFamily="34" charset="-122"/>
              </a:rPr>
              <a:t>1-5</a:t>
            </a:r>
            <a:r>
              <a:rPr lang="zh-CN" altLang="zh-CN" sz="900" b="1" i="1" noProof="1" smtClean="0">
                <a:solidFill>
                  <a:srgbClr val="FFFFFF"/>
                </a:solidFill>
                <a:latin typeface="微软雅黑" panose="020B0503020204020204" pitchFamily="34" charset="-122"/>
                <a:ea typeface="微软雅黑" panose="020B0503020204020204" pitchFamily="34" charset="-122"/>
              </a:rPr>
              <a:t> </a:t>
            </a:r>
            <a:r>
              <a:rPr lang="zh-CN" altLang="en-US" sz="900" b="1" i="1" noProof="1" smtClean="0">
                <a:solidFill>
                  <a:srgbClr val="FFFFFF"/>
                </a:solidFill>
                <a:latin typeface="微软雅黑" panose="020B0503020204020204" pitchFamily="34" charset="-122"/>
                <a:ea typeface="微软雅黑" panose="020B0503020204020204" pitchFamily="34" charset="-122"/>
              </a:rPr>
              <a:t>级）：</a:t>
            </a:r>
            <a:endParaRPr lang="zh-CN" altLang="ja-JP" sz="900" b="1" i="1" noProof="1" smtClean="0">
              <a:solidFill>
                <a:srgbClr val="FFFFFF"/>
              </a:solidFill>
              <a:latin typeface="微软雅黑" panose="020B0503020204020204" pitchFamily="34" charset="-122"/>
              <a:ea typeface="微软雅黑" panose="020B0503020204020204" pitchFamily="34" charset="-122"/>
            </a:endParaRPr>
          </a:p>
          <a:p>
            <a:pPr eaLnBrk="1" hangingPunct="1">
              <a:defRPr/>
            </a:pPr>
            <a:r>
              <a:rPr lang="zh-CN" altLang="en-US" sz="900" i="1" noProof="1" smtClean="0">
                <a:solidFill>
                  <a:srgbClr val="FFFFFF"/>
                </a:solidFill>
                <a:latin typeface="微软雅黑" panose="020B0503020204020204" pitchFamily="34" charset="-122"/>
                <a:ea typeface="微软雅黑" panose="020B0503020204020204" pitchFamily="34" charset="-122"/>
              </a:rPr>
              <a:t>字体：微软雅黑</a:t>
            </a:r>
          </a:p>
          <a:p>
            <a:pPr eaLnBrk="1" hangingPunct="1">
              <a:defRPr/>
            </a:pPr>
            <a:r>
              <a:rPr lang="zh-CN" altLang="en-US" sz="900" i="1" noProof="1" smtClean="0">
                <a:solidFill>
                  <a:srgbClr val="FFFFFF"/>
                </a:solidFill>
                <a:latin typeface="微软雅黑" panose="020B0503020204020204" pitchFamily="34" charset="-122"/>
                <a:ea typeface="微软雅黑" panose="020B0503020204020204" pitchFamily="34" charset="-122"/>
              </a:rPr>
              <a:t>字号：</a:t>
            </a:r>
            <a:r>
              <a:rPr lang="en-US" altLang="zh-CN" sz="900" i="1" noProof="1" smtClean="0">
                <a:solidFill>
                  <a:srgbClr val="FFFFFF"/>
                </a:solidFill>
                <a:latin typeface="微软雅黑" panose="020B0503020204020204" pitchFamily="34" charset="-122"/>
                <a:ea typeface="微软雅黑" panose="020B0503020204020204" pitchFamily="34" charset="-122"/>
              </a:rPr>
              <a:t>20-28 pt</a:t>
            </a:r>
            <a:endParaRPr lang="en-US" altLang="en-US" sz="900" i="1" noProof="1" smtClean="0">
              <a:solidFill>
                <a:srgbClr val="FFFFFF"/>
              </a:solidFill>
              <a:latin typeface="微软雅黑" panose="020B0503020204020204" pitchFamily="34" charset="-122"/>
              <a:ea typeface="微软雅黑" panose="020B0503020204020204" pitchFamily="34" charset="-122"/>
            </a:endParaRPr>
          </a:p>
          <a:p>
            <a:pPr eaLnBrk="1" hangingPunct="1">
              <a:defRPr/>
            </a:pPr>
            <a:r>
              <a:rPr lang="zh-CN" altLang="en-US" sz="900" i="1" noProof="1" smtClean="0">
                <a:solidFill>
                  <a:srgbClr val="FFFFFF"/>
                </a:solidFill>
                <a:latin typeface="微软雅黑" panose="020B0503020204020204" pitchFamily="34" charset="-122"/>
                <a:ea typeface="微软雅黑" panose="020B0503020204020204" pitchFamily="34" charset="-122"/>
              </a:rPr>
              <a:t>颜色：黑色</a:t>
            </a:r>
          </a:p>
        </p:txBody>
      </p:sp>
      <p:sp>
        <p:nvSpPr>
          <p:cNvPr id="33" name="标题 13"/>
          <p:cNvSpPr>
            <a:spLocks noGrp="1"/>
          </p:cNvSpPr>
          <p:nvPr>
            <p:ph type="title"/>
          </p:nvPr>
        </p:nvSpPr>
        <p:spPr>
          <a:xfrm>
            <a:off x="178996" y="179308"/>
            <a:ext cx="8965005" cy="723727"/>
          </a:xfrm>
        </p:spPr>
        <p:txBody>
          <a:bodyPr lIns="53984" tIns="26991" rIns="53984" bIns="26991" rtlCol="0">
            <a:noAutofit/>
          </a:bodyPr>
          <a:lstStyle>
            <a:lvl1pPr>
              <a:defRPr lang="zh-CN" altLang="en-US" sz="2700" b="1" dirty="0">
                <a:solidFill>
                  <a:srgbClr val="008FD4"/>
                </a:solidFill>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dirty="0"/>
              <a:t>单击此处编辑母版标题样式</a:t>
            </a:r>
          </a:p>
        </p:txBody>
      </p:sp>
    </p:spTree>
    <p:extLst>
      <p:ext uri="{BB962C8B-B14F-4D97-AF65-F5344CB8AC3E}">
        <p14:creationId xmlns:p14="http://schemas.microsoft.com/office/powerpoint/2010/main" val="2216313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6_内容">
    <p:spTree>
      <p:nvGrpSpPr>
        <p:cNvPr id="1" name=""/>
        <p:cNvGrpSpPr/>
        <p:nvPr/>
      </p:nvGrpSpPr>
      <p:grpSpPr>
        <a:xfrm>
          <a:off x="0" y="0"/>
          <a:ext cx="0" cy="0"/>
          <a:chOff x="0" y="0"/>
          <a:chExt cx="0" cy="0"/>
        </a:xfrm>
      </p:grpSpPr>
      <p:pic>
        <p:nvPicPr>
          <p:cNvPr id="4"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6" name="Slide Number Placeholder 5"/>
          <p:cNvSpPr>
            <a:spLocks noGrp="1"/>
          </p:cNvSpPr>
          <p:nvPr/>
        </p:nvSpPr>
        <p:spPr bwMode="auto">
          <a:xfrm>
            <a:off x="120650" y="4908550"/>
            <a:ext cx="419100" cy="293688"/>
          </a:xfrm>
          <a:prstGeom prst="rect">
            <a:avLst/>
          </a:prstGeom>
          <a:noFill/>
          <a:ln>
            <a:noFill/>
          </a:ln>
        </p:spPr>
        <p:txBody>
          <a:bodyPr lIns="91411" tIns="45705" rIns="91411" bIns="4570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C2634F4A-6A58-4111-BE69-F9E374E2B128}" type="slidenum">
              <a:rPr lang="en-US" altLang="zh-CN" sz="800" smtClean="0">
                <a:solidFill>
                  <a:srgbClr val="404040"/>
                </a:solidFill>
                <a:latin typeface="Arial" panose="020B0604020202020204" pitchFamily="34" charset="0"/>
              </a:rPr>
              <a:pPr algn="ctr" eaLnBrk="1" hangingPunct="1">
                <a:defRPr/>
              </a:pPr>
              <a:t>‹#›</a:t>
            </a:fld>
            <a:endParaRPr lang="en-US" altLang="zh-CN" sz="800" smtClean="0">
              <a:solidFill>
                <a:srgbClr val="404040"/>
              </a:solidFill>
              <a:latin typeface="Arial" panose="020B0604020202020204" pitchFamily="34" charset="0"/>
            </a:endParaRPr>
          </a:p>
        </p:txBody>
      </p:sp>
      <p:sp>
        <p:nvSpPr>
          <p:cNvPr id="7" name="矩形 6"/>
          <p:cNvSpPr/>
          <p:nvPr/>
        </p:nvSpPr>
        <p:spPr>
          <a:xfrm>
            <a:off x="9302750" y="3013075"/>
            <a:ext cx="769938" cy="463550"/>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8" name="矩形 7"/>
          <p:cNvSpPr/>
          <p:nvPr/>
        </p:nvSpPr>
        <p:spPr>
          <a:xfrm>
            <a:off x="9302750" y="3852863"/>
            <a:ext cx="769938" cy="46513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9" name="矩形 8"/>
          <p:cNvSpPr/>
          <p:nvPr/>
        </p:nvSpPr>
        <p:spPr>
          <a:xfrm>
            <a:off x="9302750" y="4679950"/>
            <a:ext cx="769938" cy="463550"/>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0" name="TextBox 26"/>
          <p:cNvSpPr txBox="1">
            <a:spLocks noChangeArrowheads="1"/>
          </p:cNvSpPr>
          <p:nvPr/>
        </p:nvSpPr>
        <p:spPr bwMode="auto">
          <a:xfrm>
            <a:off x="9204325" y="2697163"/>
            <a:ext cx="1638300" cy="293687"/>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i="1" noProof="1" smtClean="0">
                <a:solidFill>
                  <a:srgbClr val="FFFFFF"/>
                </a:solidFill>
                <a:latin typeface="微软雅黑" panose="020B0503020204020204" pitchFamily="34" charset="-122"/>
                <a:ea typeface="微软雅黑" panose="020B0503020204020204" pitchFamily="34" charset="-122"/>
              </a:rPr>
              <a:t>中兴蓝</a:t>
            </a:r>
            <a:endParaRPr lang="zh-CN" altLang="zh-CN" sz="800" i="1" noProof="1" smtClean="0">
              <a:solidFill>
                <a:srgbClr val="FFFFFF"/>
              </a:solidFill>
              <a:latin typeface="微软雅黑" panose="020B0503020204020204" pitchFamily="34" charset="-122"/>
              <a:ea typeface="微软雅黑" panose="020B0503020204020204" pitchFamily="34" charset="-122"/>
            </a:endParaRPr>
          </a:p>
          <a:p>
            <a:pPr eaLnBrk="1" hangingPunct="1">
              <a:defRPr/>
            </a:pPr>
            <a:r>
              <a:rPr lang="en-US" altLang="zh-CN" sz="800" i="1" noProof="1" smtClean="0">
                <a:solidFill>
                  <a:srgbClr val="FFFFFF"/>
                </a:solidFill>
                <a:latin typeface="微软雅黑" panose="020B0503020204020204" pitchFamily="34" charset="-122"/>
                <a:ea typeface="微软雅黑" panose="020B0503020204020204" pitchFamily="34" charset="-122"/>
              </a:rPr>
              <a:t>[R0-G142-B211]</a:t>
            </a:r>
            <a:endParaRPr lang="en-US" altLang="en-US" sz="800" i="1" noProof="1" smtClean="0">
              <a:solidFill>
                <a:srgbClr val="FFFFFF"/>
              </a:solidFill>
              <a:latin typeface="微软雅黑" panose="020B0503020204020204" pitchFamily="34" charset="-122"/>
              <a:ea typeface="微软雅黑" panose="020B0503020204020204" pitchFamily="34" charset="-122"/>
            </a:endParaRPr>
          </a:p>
        </p:txBody>
      </p:sp>
      <p:sp>
        <p:nvSpPr>
          <p:cNvPr id="11" name="TextBox 27"/>
          <p:cNvSpPr txBox="1">
            <a:spLocks noChangeArrowheads="1"/>
          </p:cNvSpPr>
          <p:nvPr/>
        </p:nvSpPr>
        <p:spPr bwMode="auto">
          <a:xfrm>
            <a:off x="9204325" y="3552825"/>
            <a:ext cx="1638300" cy="293688"/>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i="1" noProof="1" smtClean="0">
                <a:solidFill>
                  <a:srgbClr val="FFFFFF"/>
                </a:solidFill>
                <a:latin typeface="微软雅黑" panose="020B0503020204020204" pitchFamily="34" charset="-122"/>
                <a:ea typeface="微软雅黑" panose="020B0503020204020204" pitchFamily="34" charset="-122"/>
              </a:rPr>
              <a:t>中兴绿</a:t>
            </a:r>
            <a:endParaRPr lang="zh-CN" altLang="zh-CN" sz="800" i="1" noProof="1" smtClean="0">
              <a:solidFill>
                <a:srgbClr val="FFFFFF"/>
              </a:solidFill>
              <a:latin typeface="微软雅黑" panose="020B0503020204020204" pitchFamily="34" charset="-122"/>
              <a:ea typeface="微软雅黑" panose="020B0503020204020204" pitchFamily="34" charset="-122"/>
            </a:endParaRPr>
          </a:p>
          <a:p>
            <a:pPr eaLnBrk="1" hangingPunct="1">
              <a:defRPr/>
            </a:pPr>
            <a:r>
              <a:rPr lang="en-US" altLang="zh-CN" sz="800" i="1" noProof="1" smtClean="0">
                <a:solidFill>
                  <a:srgbClr val="FFFFFF"/>
                </a:solidFill>
                <a:latin typeface="微软雅黑" panose="020B0503020204020204" pitchFamily="34" charset="-122"/>
                <a:ea typeface="微软雅黑" panose="020B0503020204020204" pitchFamily="34" charset="-122"/>
              </a:rPr>
              <a:t>[R140-G198-B62]</a:t>
            </a:r>
            <a:endParaRPr lang="en-US" altLang="en-US" sz="800" i="1" noProof="1" smtClean="0">
              <a:solidFill>
                <a:srgbClr val="FFFFFF"/>
              </a:solidFill>
              <a:latin typeface="微软雅黑" panose="020B0503020204020204" pitchFamily="34" charset="-122"/>
              <a:ea typeface="微软雅黑" panose="020B0503020204020204" pitchFamily="34" charset="-122"/>
            </a:endParaRPr>
          </a:p>
        </p:txBody>
      </p:sp>
      <p:sp>
        <p:nvSpPr>
          <p:cNvPr id="12" name="TextBox 28"/>
          <p:cNvSpPr txBox="1">
            <a:spLocks noChangeArrowheads="1"/>
          </p:cNvSpPr>
          <p:nvPr/>
        </p:nvSpPr>
        <p:spPr bwMode="auto">
          <a:xfrm>
            <a:off x="9204325" y="4370388"/>
            <a:ext cx="1638300" cy="293687"/>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i="1" noProof="1" smtClean="0">
                <a:solidFill>
                  <a:srgbClr val="FFFFFF"/>
                </a:solidFill>
                <a:latin typeface="微软雅黑" panose="020B0503020204020204" pitchFamily="34" charset="-122"/>
                <a:ea typeface="微软雅黑" panose="020B0503020204020204" pitchFamily="34" charset="-122"/>
              </a:rPr>
              <a:t>中兴灰</a:t>
            </a:r>
            <a:endParaRPr lang="zh-CN" altLang="zh-CN" sz="800" i="1" noProof="1" smtClean="0">
              <a:solidFill>
                <a:srgbClr val="FFFFFF"/>
              </a:solidFill>
              <a:latin typeface="微软雅黑" panose="020B0503020204020204" pitchFamily="34" charset="-122"/>
              <a:ea typeface="微软雅黑" panose="020B0503020204020204" pitchFamily="34" charset="-122"/>
            </a:endParaRPr>
          </a:p>
          <a:p>
            <a:pPr eaLnBrk="1" hangingPunct="1">
              <a:defRPr/>
            </a:pPr>
            <a:r>
              <a:rPr lang="en-US" altLang="zh-CN" sz="800" i="1" noProof="1" smtClean="0">
                <a:solidFill>
                  <a:srgbClr val="FFFFFF"/>
                </a:solidFill>
                <a:latin typeface="微软雅黑" panose="020B0503020204020204" pitchFamily="34" charset="-122"/>
                <a:ea typeface="微软雅黑" panose="020B0503020204020204" pitchFamily="34" charset="-122"/>
              </a:rPr>
              <a:t>[R87-G87-B87]</a:t>
            </a:r>
            <a:endParaRPr lang="en-US" altLang="en-US" sz="800" i="1" noProof="1" smtClean="0">
              <a:solidFill>
                <a:srgbClr val="FFFFFF"/>
              </a:solidFill>
              <a:latin typeface="微软雅黑" panose="020B0503020204020204" pitchFamily="34" charset="-122"/>
              <a:ea typeface="微软雅黑" panose="020B0503020204020204" pitchFamily="34" charset="-122"/>
            </a:endParaRPr>
          </a:p>
        </p:txBody>
      </p:sp>
      <p:sp>
        <p:nvSpPr>
          <p:cNvPr id="13" name="Rectangle 8"/>
          <p:cNvSpPr>
            <a:spLocks noChangeArrowheads="1"/>
          </p:cNvSpPr>
          <p:nvPr/>
        </p:nvSpPr>
        <p:spPr bwMode="auto">
          <a:xfrm>
            <a:off x="9242425" y="179388"/>
            <a:ext cx="1360488" cy="1155700"/>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b="1" i="1" noProof="1" smtClean="0">
                <a:solidFill>
                  <a:srgbClr val="FFFFFF"/>
                </a:solidFill>
                <a:latin typeface="微软雅黑" panose="020B0503020204020204" pitchFamily="34" charset="-122"/>
                <a:ea typeface="微软雅黑" panose="020B0503020204020204" pitchFamily="34" charset="-122"/>
              </a:rPr>
              <a:t>正文标题：</a:t>
            </a:r>
            <a:endParaRPr lang="zh-CN" altLang="ja-JP" sz="800" b="1" i="1" noProof="1" smtClean="0">
              <a:solidFill>
                <a:srgbClr val="FFFFFF"/>
              </a:solidFill>
              <a:latin typeface="微软雅黑" panose="020B0503020204020204" pitchFamily="34" charset="-122"/>
              <a:ea typeface="微软雅黑" panose="020B0503020204020204" pitchFamily="34" charset="-122"/>
            </a:endParaRPr>
          </a:p>
          <a:p>
            <a:pPr eaLnBrk="1" hangingPunct="1">
              <a:defRPr/>
            </a:pPr>
            <a:r>
              <a:rPr lang="zh-CN" altLang="en-US" sz="800" i="1" noProof="1" smtClean="0">
                <a:solidFill>
                  <a:srgbClr val="FFFFFF"/>
                </a:solidFill>
                <a:latin typeface="微软雅黑" panose="020B0503020204020204" pitchFamily="34" charset="-122"/>
                <a:ea typeface="微软雅黑" panose="020B0503020204020204" pitchFamily="34" charset="-122"/>
              </a:rPr>
              <a:t>字体：微软雅黑（加粗）</a:t>
            </a:r>
          </a:p>
          <a:p>
            <a:pPr eaLnBrk="1" hangingPunct="1">
              <a:defRPr/>
            </a:pPr>
            <a:r>
              <a:rPr lang="zh-CN" altLang="en-US" sz="800" i="1" noProof="1" smtClean="0">
                <a:solidFill>
                  <a:srgbClr val="FFFFFF"/>
                </a:solidFill>
                <a:latin typeface="微软雅黑" panose="020B0503020204020204" pitchFamily="34" charset="-122"/>
                <a:ea typeface="微软雅黑" panose="020B0503020204020204" pitchFamily="34" charset="-122"/>
              </a:rPr>
              <a:t>字号：</a:t>
            </a:r>
            <a:r>
              <a:rPr lang="en-US" altLang="zh-CN" sz="800" i="1" noProof="1" smtClean="0">
                <a:solidFill>
                  <a:srgbClr val="FFFFFF"/>
                </a:solidFill>
                <a:latin typeface="微软雅黑" panose="020B0503020204020204" pitchFamily="34" charset="-122"/>
                <a:ea typeface="微软雅黑" panose="020B0503020204020204" pitchFamily="34" charset="-122"/>
              </a:rPr>
              <a:t>36-44 pt</a:t>
            </a:r>
            <a:endParaRPr lang="en-US" altLang="en-US" sz="800" i="1" noProof="1" smtClean="0">
              <a:solidFill>
                <a:srgbClr val="FFFFFF"/>
              </a:solidFill>
              <a:latin typeface="微软雅黑" panose="020B0503020204020204" pitchFamily="34" charset="-122"/>
              <a:ea typeface="微软雅黑" panose="020B0503020204020204" pitchFamily="34" charset="-122"/>
            </a:endParaRPr>
          </a:p>
          <a:p>
            <a:pPr eaLnBrk="1" hangingPunct="1">
              <a:defRPr/>
            </a:pPr>
            <a:r>
              <a:rPr lang="zh-CN" altLang="en-US" sz="800" i="1" noProof="1" smtClean="0">
                <a:solidFill>
                  <a:srgbClr val="FFFFFF"/>
                </a:solidFill>
                <a:latin typeface="微软雅黑" panose="020B0503020204020204" pitchFamily="34" charset="-122"/>
                <a:ea typeface="微软雅黑" panose="020B0503020204020204" pitchFamily="34" charset="-122"/>
              </a:rPr>
              <a:t>颜色：中兴蓝</a:t>
            </a:r>
          </a:p>
          <a:p>
            <a:pPr eaLnBrk="1" hangingPunct="1">
              <a:defRPr/>
            </a:pPr>
            <a:endParaRPr lang="zh-CN" altLang="ja-JP" sz="800" i="1" noProof="1" smtClean="0">
              <a:solidFill>
                <a:srgbClr val="FFFFFF"/>
              </a:solidFill>
              <a:latin typeface="微软雅黑" panose="020B0503020204020204" pitchFamily="34" charset="-122"/>
              <a:ea typeface="微软雅黑" panose="020B0503020204020204" pitchFamily="34" charset="-122"/>
            </a:endParaRPr>
          </a:p>
          <a:p>
            <a:pPr eaLnBrk="1" hangingPunct="1">
              <a:defRPr/>
            </a:pPr>
            <a:r>
              <a:rPr lang="zh-CN" altLang="en-US" sz="800" b="1" i="1" noProof="1" smtClean="0">
                <a:solidFill>
                  <a:srgbClr val="FFFFFF"/>
                </a:solidFill>
                <a:latin typeface="微软雅黑" panose="020B0503020204020204" pitchFamily="34" charset="-122"/>
                <a:ea typeface="微软雅黑" panose="020B0503020204020204" pitchFamily="34" charset="-122"/>
              </a:rPr>
              <a:t>正文（</a:t>
            </a:r>
            <a:r>
              <a:rPr lang="zh-CN" altLang="ja-JP" sz="800" b="1" i="1" noProof="1" smtClean="0">
                <a:solidFill>
                  <a:srgbClr val="FFFFFF"/>
                </a:solidFill>
                <a:latin typeface="微软雅黑" panose="020B0503020204020204" pitchFamily="34" charset="-122"/>
                <a:ea typeface="微软雅黑" panose="020B0503020204020204" pitchFamily="34" charset="-122"/>
              </a:rPr>
              <a:t>1-5</a:t>
            </a:r>
            <a:r>
              <a:rPr lang="zh-CN" altLang="zh-CN" sz="800" b="1" i="1" noProof="1" smtClean="0">
                <a:solidFill>
                  <a:srgbClr val="FFFFFF"/>
                </a:solidFill>
                <a:latin typeface="微软雅黑" panose="020B0503020204020204" pitchFamily="34" charset="-122"/>
                <a:ea typeface="微软雅黑" panose="020B0503020204020204" pitchFamily="34" charset="-122"/>
              </a:rPr>
              <a:t> </a:t>
            </a:r>
            <a:r>
              <a:rPr lang="zh-CN" altLang="en-US" sz="800" b="1" i="1" noProof="1" smtClean="0">
                <a:solidFill>
                  <a:srgbClr val="FFFFFF"/>
                </a:solidFill>
                <a:latin typeface="微软雅黑" panose="020B0503020204020204" pitchFamily="34" charset="-122"/>
                <a:ea typeface="微软雅黑" panose="020B0503020204020204" pitchFamily="34" charset="-122"/>
              </a:rPr>
              <a:t>级）：</a:t>
            </a:r>
            <a:endParaRPr lang="zh-CN" altLang="ja-JP" sz="800" b="1" i="1" noProof="1" smtClean="0">
              <a:solidFill>
                <a:srgbClr val="FFFFFF"/>
              </a:solidFill>
              <a:latin typeface="微软雅黑" panose="020B0503020204020204" pitchFamily="34" charset="-122"/>
              <a:ea typeface="微软雅黑" panose="020B0503020204020204" pitchFamily="34" charset="-122"/>
            </a:endParaRPr>
          </a:p>
          <a:p>
            <a:pPr eaLnBrk="1" hangingPunct="1">
              <a:defRPr/>
            </a:pPr>
            <a:r>
              <a:rPr lang="zh-CN" altLang="en-US" sz="800" i="1" noProof="1" smtClean="0">
                <a:solidFill>
                  <a:srgbClr val="FFFFFF"/>
                </a:solidFill>
                <a:latin typeface="微软雅黑" panose="020B0503020204020204" pitchFamily="34" charset="-122"/>
                <a:ea typeface="微软雅黑" panose="020B0503020204020204" pitchFamily="34" charset="-122"/>
              </a:rPr>
              <a:t>字体：微软雅黑</a:t>
            </a:r>
          </a:p>
          <a:p>
            <a:pPr eaLnBrk="1" hangingPunct="1">
              <a:defRPr/>
            </a:pPr>
            <a:r>
              <a:rPr lang="zh-CN" altLang="en-US" sz="800" i="1" noProof="1" smtClean="0">
                <a:solidFill>
                  <a:srgbClr val="FFFFFF"/>
                </a:solidFill>
                <a:latin typeface="微软雅黑" panose="020B0503020204020204" pitchFamily="34" charset="-122"/>
                <a:ea typeface="微软雅黑" panose="020B0503020204020204" pitchFamily="34" charset="-122"/>
              </a:rPr>
              <a:t>字号：</a:t>
            </a:r>
            <a:r>
              <a:rPr lang="en-US" altLang="zh-CN" sz="800" i="1" noProof="1" smtClean="0">
                <a:solidFill>
                  <a:srgbClr val="FFFFFF"/>
                </a:solidFill>
                <a:latin typeface="微软雅黑" panose="020B0503020204020204" pitchFamily="34" charset="-122"/>
                <a:ea typeface="微软雅黑" panose="020B0503020204020204" pitchFamily="34" charset="-122"/>
              </a:rPr>
              <a:t>20-28 pt</a:t>
            </a:r>
            <a:endParaRPr lang="en-US" altLang="en-US" sz="800" i="1" noProof="1" smtClean="0">
              <a:solidFill>
                <a:srgbClr val="FFFFFF"/>
              </a:solidFill>
              <a:latin typeface="微软雅黑" panose="020B0503020204020204" pitchFamily="34" charset="-122"/>
              <a:ea typeface="微软雅黑" panose="020B0503020204020204" pitchFamily="34" charset="-122"/>
            </a:endParaRPr>
          </a:p>
          <a:p>
            <a:pPr eaLnBrk="1" hangingPunct="1">
              <a:defRPr/>
            </a:pPr>
            <a:r>
              <a:rPr lang="zh-CN" altLang="en-US" sz="800" i="1" noProof="1" smtClean="0">
                <a:solidFill>
                  <a:srgbClr val="FFFFFF"/>
                </a:solidFill>
                <a:latin typeface="微软雅黑" panose="020B0503020204020204" pitchFamily="34" charset="-122"/>
                <a:ea typeface="微软雅黑" panose="020B0503020204020204" pitchFamily="34" charset="-122"/>
              </a:rPr>
              <a:t>颜色：黑色</a:t>
            </a:r>
          </a:p>
        </p:txBody>
      </p:sp>
      <p:sp>
        <p:nvSpPr>
          <p:cNvPr id="14" name="左右箭头 13"/>
          <p:cNvSpPr/>
          <p:nvPr userDrawn="1"/>
        </p:nvSpPr>
        <p:spPr>
          <a:xfrm>
            <a:off x="8001000" y="142875"/>
            <a:ext cx="1000125" cy="285750"/>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5" name="TextBox 19"/>
          <p:cNvSpPr txBox="1">
            <a:spLocks noChangeArrowheads="1"/>
          </p:cNvSpPr>
          <p:nvPr userDrawn="1"/>
        </p:nvSpPr>
        <p:spPr bwMode="auto">
          <a:xfrm>
            <a:off x="8066088" y="187325"/>
            <a:ext cx="857250" cy="334963"/>
          </a:xfrm>
          <a:prstGeom prst="rect">
            <a:avLst/>
          </a:prstGeom>
          <a:no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1200" b="1" smtClean="0">
                <a:solidFill>
                  <a:srgbClr val="FFFFFF"/>
                </a:solidFill>
              </a:rPr>
              <a:t>Sustainability</a:t>
            </a:r>
            <a:endParaRPr kumimoji="1" lang="zh-CN" altLang="en-US" sz="1200" b="1" smtClean="0">
              <a:solidFill>
                <a:srgbClr val="FFFFFF"/>
              </a:solidFill>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pitchFamily="34" charset="-122"/>
                <a:ea typeface="微软雅黑" panose="020B0503020204020204" pitchFamily="3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oAutofit/>
          </a:bodyPr>
          <a:lstStyle>
            <a:lvl1pPr>
              <a:defRPr lang="zh-CN" altLang="en-US" sz="2700" b="1" dirty="0">
                <a:solidFill>
                  <a:srgbClr val="008FD4"/>
                </a:solidFill>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a:t>单击此处编辑母版标题样式</a:t>
            </a:r>
            <a:endParaRPr lang="zh-CN" altLang="en-US" dirty="0"/>
          </a:p>
        </p:txBody>
      </p:sp>
    </p:spTree>
    <p:extLst>
      <p:ext uri="{BB962C8B-B14F-4D97-AF65-F5344CB8AC3E}">
        <p14:creationId xmlns:p14="http://schemas.microsoft.com/office/powerpoint/2010/main" val="333246571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7_内容">
    <p:spTree>
      <p:nvGrpSpPr>
        <p:cNvPr id="1" name=""/>
        <p:cNvGrpSpPr/>
        <p:nvPr/>
      </p:nvGrpSpPr>
      <p:grpSpPr>
        <a:xfrm>
          <a:off x="0" y="0"/>
          <a:ext cx="0" cy="0"/>
          <a:chOff x="0" y="0"/>
          <a:chExt cx="0" cy="0"/>
        </a:xfrm>
      </p:grpSpPr>
      <p:pic>
        <p:nvPicPr>
          <p:cNvPr id="4"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6" name="Slide Number Placeholder 5"/>
          <p:cNvSpPr>
            <a:spLocks noGrp="1"/>
          </p:cNvSpPr>
          <p:nvPr/>
        </p:nvSpPr>
        <p:spPr bwMode="auto">
          <a:xfrm>
            <a:off x="120650" y="4908550"/>
            <a:ext cx="419100" cy="293688"/>
          </a:xfrm>
          <a:prstGeom prst="rect">
            <a:avLst/>
          </a:prstGeom>
          <a:noFill/>
          <a:ln>
            <a:noFill/>
          </a:ln>
        </p:spPr>
        <p:txBody>
          <a:bodyPr lIns="91411" tIns="45705" rIns="91411" bIns="4570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BF41C6A8-C351-4E82-B803-CF064176D958}" type="slidenum">
              <a:rPr lang="en-US" altLang="zh-CN" sz="800" smtClean="0">
                <a:solidFill>
                  <a:srgbClr val="404040"/>
                </a:solidFill>
                <a:latin typeface="Arial" panose="020B0604020202020204" pitchFamily="34" charset="0"/>
              </a:rPr>
              <a:pPr algn="ctr" eaLnBrk="1" hangingPunct="1">
                <a:defRPr/>
              </a:pPr>
              <a:t>‹#›</a:t>
            </a:fld>
            <a:endParaRPr lang="en-US" altLang="zh-CN" sz="800" smtClean="0">
              <a:solidFill>
                <a:srgbClr val="404040"/>
              </a:solidFill>
              <a:latin typeface="Arial" panose="020B0604020202020204" pitchFamily="34" charset="0"/>
            </a:endParaRPr>
          </a:p>
        </p:txBody>
      </p:sp>
      <p:sp>
        <p:nvSpPr>
          <p:cNvPr id="7" name="矩形 6"/>
          <p:cNvSpPr/>
          <p:nvPr/>
        </p:nvSpPr>
        <p:spPr>
          <a:xfrm>
            <a:off x="9302750" y="3013075"/>
            <a:ext cx="769938" cy="463550"/>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8" name="矩形 7"/>
          <p:cNvSpPr/>
          <p:nvPr/>
        </p:nvSpPr>
        <p:spPr>
          <a:xfrm>
            <a:off x="9302750" y="3852863"/>
            <a:ext cx="769938" cy="46513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9" name="矩形 8"/>
          <p:cNvSpPr/>
          <p:nvPr/>
        </p:nvSpPr>
        <p:spPr>
          <a:xfrm>
            <a:off x="9302750" y="4679950"/>
            <a:ext cx="769938" cy="463550"/>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0" name="TextBox 26"/>
          <p:cNvSpPr txBox="1">
            <a:spLocks noChangeArrowheads="1"/>
          </p:cNvSpPr>
          <p:nvPr/>
        </p:nvSpPr>
        <p:spPr bwMode="auto">
          <a:xfrm>
            <a:off x="9204325" y="2697163"/>
            <a:ext cx="1638300" cy="293687"/>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i="1" noProof="1" smtClean="0">
                <a:solidFill>
                  <a:srgbClr val="FFFFFF"/>
                </a:solidFill>
                <a:latin typeface="微软雅黑" panose="020B0503020204020204" pitchFamily="34" charset="-122"/>
                <a:ea typeface="微软雅黑" panose="020B0503020204020204" pitchFamily="34" charset="-122"/>
              </a:rPr>
              <a:t>中兴蓝</a:t>
            </a:r>
            <a:endParaRPr lang="zh-CN" altLang="zh-CN" sz="800" i="1" noProof="1" smtClean="0">
              <a:solidFill>
                <a:srgbClr val="FFFFFF"/>
              </a:solidFill>
              <a:latin typeface="微软雅黑" panose="020B0503020204020204" pitchFamily="34" charset="-122"/>
              <a:ea typeface="微软雅黑" panose="020B0503020204020204" pitchFamily="34" charset="-122"/>
            </a:endParaRPr>
          </a:p>
          <a:p>
            <a:pPr eaLnBrk="1" hangingPunct="1">
              <a:defRPr/>
            </a:pPr>
            <a:r>
              <a:rPr lang="en-US" altLang="zh-CN" sz="800" i="1" noProof="1" smtClean="0">
                <a:solidFill>
                  <a:srgbClr val="FFFFFF"/>
                </a:solidFill>
                <a:latin typeface="微软雅黑" panose="020B0503020204020204" pitchFamily="34" charset="-122"/>
                <a:ea typeface="微软雅黑" panose="020B0503020204020204" pitchFamily="34" charset="-122"/>
              </a:rPr>
              <a:t>[R0-G142-B211]</a:t>
            </a:r>
            <a:endParaRPr lang="en-US" altLang="en-US" sz="800" i="1" noProof="1" smtClean="0">
              <a:solidFill>
                <a:srgbClr val="FFFFFF"/>
              </a:solidFill>
              <a:latin typeface="微软雅黑" panose="020B0503020204020204" pitchFamily="34" charset="-122"/>
              <a:ea typeface="微软雅黑" panose="020B0503020204020204" pitchFamily="34" charset="-122"/>
            </a:endParaRPr>
          </a:p>
        </p:txBody>
      </p:sp>
      <p:sp>
        <p:nvSpPr>
          <p:cNvPr id="11" name="TextBox 27"/>
          <p:cNvSpPr txBox="1">
            <a:spLocks noChangeArrowheads="1"/>
          </p:cNvSpPr>
          <p:nvPr/>
        </p:nvSpPr>
        <p:spPr bwMode="auto">
          <a:xfrm>
            <a:off x="9204325" y="3552825"/>
            <a:ext cx="1638300" cy="293688"/>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i="1" noProof="1" smtClean="0">
                <a:solidFill>
                  <a:srgbClr val="FFFFFF"/>
                </a:solidFill>
                <a:latin typeface="微软雅黑" panose="020B0503020204020204" pitchFamily="34" charset="-122"/>
                <a:ea typeface="微软雅黑" panose="020B0503020204020204" pitchFamily="34" charset="-122"/>
              </a:rPr>
              <a:t>中兴绿</a:t>
            </a:r>
            <a:endParaRPr lang="zh-CN" altLang="zh-CN" sz="800" i="1" noProof="1" smtClean="0">
              <a:solidFill>
                <a:srgbClr val="FFFFFF"/>
              </a:solidFill>
              <a:latin typeface="微软雅黑" panose="020B0503020204020204" pitchFamily="34" charset="-122"/>
              <a:ea typeface="微软雅黑" panose="020B0503020204020204" pitchFamily="34" charset="-122"/>
            </a:endParaRPr>
          </a:p>
          <a:p>
            <a:pPr eaLnBrk="1" hangingPunct="1">
              <a:defRPr/>
            </a:pPr>
            <a:r>
              <a:rPr lang="en-US" altLang="zh-CN" sz="800" i="1" noProof="1" smtClean="0">
                <a:solidFill>
                  <a:srgbClr val="FFFFFF"/>
                </a:solidFill>
                <a:latin typeface="微软雅黑" panose="020B0503020204020204" pitchFamily="34" charset="-122"/>
                <a:ea typeface="微软雅黑" panose="020B0503020204020204" pitchFamily="34" charset="-122"/>
              </a:rPr>
              <a:t>[R140-G198-B62]</a:t>
            </a:r>
            <a:endParaRPr lang="en-US" altLang="en-US" sz="800" i="1" noProof="1" smtClean="0">
              <a:solidFill>
                <a:srgbClr val="FFFFFF"/>
              </a:solidFill>
              <a:latin typeface="微软雅黑" panose="020B0503020204020204" pitchFamily="34" charset="-122"/>
              <a:ea typeface="微软雅黑" panose="020B0503020204020204" pitchFamily="34" charset="-122"/>
            </a:endParaRPr>
          </a:p>
        </p:txBody>
      </p:sp>
      <p:sp>
        <p:nvSpPr>
          <p:cNvPr id="12" name="TextBox 28"/>
          <p:cNvSpPr txBox="1">
            <a:spLocks noChangeArrowheads="1"/>
          </p:cNvSpPr>
          <p:nvPr/>
        </p:nvSpPr>
        <p:spPr bwMode="auto">
          <a:xfrm>
            <a:off x="9204325" y="4370388"/>
            <a:ext cx="1638300" cy="293687"/>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i="1" noProof="1" smtClean="0">
                <a:solidFill>
                  <a:srgbClr val="FFFFFF"/>
                </a:solidFill>
                <a:latin typeface="微软雅黑" panose="020B0503020204020204" pitchFamily="34" charset="-122"/>
                <a:ea typeface="微软雅黑" panose="020B0503020204020204" pitchFamily="34" charset="-122"/>
              </a:rPr>
              <a:t>中兴灰</a:t>
            </a:r>
            <a:endParaRPr lang="zh-CN" altLang="zh-CN" sz="800" i="1" noProof="1" smtClean="0">
              <a:solidFill>
                <a:srgbClr val="FFFFFF"/>
              </a:solidFill>
              <a:latin typeface="微软雅黑" panose="020B0503020204020204" pitchFamily="34" charset="-122"/>
              <a:ea typeface="微软雅黑" panose="020B0503020204020204" pitchFamily="34" charset="-122"/>
            </a:endParaRPr>
          </a:p>
          <a:p>
            <a:pPr eaLnBrk="1" hangingPunct="1">
              <a:defRPr/>
            </a:pPr>
            <a:r>
              <a:rPr lang="en-US" altLang="zh-CN" sz="800" i="1" noProof="1" smtClean="0">
                <a:solidFill>
                  <a:srgbClr val="FFFFFF"/>
                </a:solidFill>
                <a:latin typeface="微软雅黑" panose="020B0503020204020204" pitchFamily="34" charset="-122"/>
                <a:ea typeface="微软雅黑" panose="020B0503020204020204" pitchFamily="34" charset="-122"/>
              </a:rPr>
              <a:t>[R87-G87-B87]</a:t>
            </a:r>
            <a:endParaRPr lang="en-US" altLang="en-US" sz="800" i="1" noProof="1" smtClean="0">
              <a:solidFill>
                <a:srgbClr val="FFFFFF"/>
              </a:solidFill>
              <a:latin typeface="微软雅黑" panose="020B0503020204020204" pitchFamily="34" charset="-122"/>
              <a:ea typeface="微软雅黑" panose="020B0503020204020204" pitchFamily="34" charset="-122"/>
            </a:endParaRPr>
          </a:p>
        </p:txBody>
      </p:sp>
      <p:sp>
        <p:nvSpPr>
          <p:cNvPr id="13" name="Rectangle 8"/>
          <p:cNvSpPr>
            <a:spLocks noChangeArrowheads="1"/>
          </p:cNvSpPr>
          <p:nvPr/>
        </p:nvSpPr>
        <p:spPr bwMode="auto">
          <a:xfrm>
            <a:off x="9242425" y="179388"/>
            <a:ext cx="1360488" cy="1155700"/>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b="1" i="1" noProof="1" smtClean="0">
                <a:solidFill>
                  <a:srgbClr val="FFFFFF"/>
                </a:solidFill>
                <a:latin typeface="微软雅黑" panose="020B0503020204020204" pitchFamily="34" charset="-122"/>
                <a:ea typeface="微软雅黑" panose="020B0503020204020204" pitchFamily="34" charset="-122"/>
              </a:rPr>
              <a:t>正文标题：</a:t>
            </a:r>
            <a:endParaRPr lang="zh-CN" altLang="ja-JP" sz="800" b="1" i="1" noProof="1" smtClean="0">
              <a:solidFill>
                <a:srgbClr val="FFFFFF"/>
              </a:solidFill>
              <a:latin typeface="微软雅黑" panose="020B0503020204020204" pitchFamily="34" charset="-122"/>
              <a:ea typeface="微软雅黑" panose="020B0503020204020204" pitchFamily="34" charset="-122"/>
            </a:endParaRPr>
          </a:p>
          <a:p>
            <a:pPr eaLnBrk="1" hangingPunct="1">
              <a:defRPr/>
            </a:pPr>
            <a:r>
              <a:rPr lang="zh-CN" altLang="en-US" sz="800" i="1" noProof="1" smtClean="0">
                <a:solidFill>
                  <a:srgbClr val="FFFFFF"/>
                </a:solidFill>
                <a:latin typeface="微软雅黑" panose="020B0503020204020204" pitchFamily="34" charset="-122"/>
                <a:ea typeface="微软雅黑" panose="020B0503020204020204" pitchFamily="34" charset="-122"/>
              </a:rPr>
              <a:t>字体：微软雅黑（加粗）</a:t>
            </a:r>
          </a:p>
          <a:p>
            <a:pPr eaLnBrk="1" hangingPunct="1">
              <a:defRPr/>
            </a:pPr>
            <a:r>
              <a:rPr lang="zh-CN" altLang="en-US" sz="800" i="1" noProof="1" smtClean="0">
                <a:solidFill>
                  <a:srgbClr val="FFFFFF"/>
                </a:solidFill>
                <a:latin typeface="微软雅黑" panose="020B0503020204020204" pitchFamily="34" charset="-122"/>
                <a:ea typeface="微软雅黑" panose="020B0503020204020204" pitchFamily="34" charset="-122"/>
              </a:rPr>
              <a:t>字号：</a:t>
            </a:r>
            <a:r>
              <a:rPr lang="en-US" altLang="zh-CN" sz="800" i="1" noProof="1" smtClean="0">
                <a:solidFill>
                  <a:srgbClr val="FFFFFF"/>
                </a:solidFill>
                <a:latin typeface="微软雅黑" panose="020B0503020204020204" pitchFamily="34" charset="-122"/>
                <a:ea typeface="微软雅黑" panose="020B0503020204020204" pitchFamily="34" charset="-122"/>
              </a:rPr>
              <a:t>36-44 pt</a:t>
            </a:r>
            <a:endParaRPr lang="en-US" altLang="en-US" sz="800" i="1" noProof="1" smtClean="0">
              <a:solidFill>
                <a:srgbClr val="FFFFFF"/>
              </a:solidFill>
              <a:latin typeface="微软雅黑" panose="020B0503020204020204" pitchFamily="34" charset="-122"/>
              <a:ea typeface="微软雅黑" panose="020B0503020204020204" pitchFamily="34" charset="-122"/>
            </a:endParaRPr>
          </a:p>
          <a:p>
            <a:pPr eaLnBrk="1" hangingPunct="1">
              <a:defRPr/>
            </a:pPr>
            <a:r>
              <a:rPr lang="zh-CN" altLang="en-US" sz="800" i="1" noProof="1" smtClean="0">
                <a:solidFill>
                  <a:srgbClr val="FFFFFF"/>
                </a:solidFill>
                <a:latin typeface="微软雅黑" panose="020B0503020204020204" pitchFamily="34" charset="-122"/>
                <a:ea typeface="微软雅黑" panose="020B0503020204020204" pitchFamily="34" charset="-122"/>
              </a:rPr>
              <a:t>颜色：中兴蓝</a:t>
            </a:r>
          </a:p>
          <a:p>
            <a:pPr eaLnBrk="1" hangingPunct="1">
              <a:defRPr/>
            </a:pPr>
            <a:endParaRPr lang="zh-CN" altLang="ja-JP" sz="800" i="1" noProof="1" smtClean="0">
              <a:solidFill>
                <a:srgbClr val="FFFFFF"/>
              </a:solidFill>
              <a:latin typeface="微软雅黑" panose="020B0503020204020204" pitchFamily="34" charset="-122"/>
              <a:ea typeface="微软雅黑" panose="020B0503020204020204" pitchFamily="34" charset="-122"/>
            </a:endParaRPr>
          </a:p>
          <a:p>
            <a:pPr eaLnBrk="1" hangingPunct="1">
              <a:defRPr/>
            </a:pPr>
            <a:r>
              <a:rPr lang="zh-CN" altLang="en-US" sz="800" b="1" i="1" noProof="1" smtClean="0">
                <a:solidFill>
                  <a:srgbClr val="FFFFFF"/>
                </a:solidFill>
                <a:latin typeface="微软雅黑" panose="020B0503020204020204" pitchFamily="34" charset="-122"/>
                <a:ea typeface="微软雅黑" panose="020B0503020204020204" pitchFamily="34" charset="-122"/>
              </a:rPr>
              <a:t>正文（</a:t>
            </a:r>
            <a:r>
              <a:rPr lang="zh-CN" altLang="ja-JP" sz="800" b="1" i="1" noProof="1" smtClean="0">
                <a:solidFill>
                  <a:srgbClr val="FFFFFF"/>
                </a:solidFill>
                <a:latin typeface="微软雅黑" panose="020B0503020204020204" pitchFamily="34" charset="-122"/>
                <a:ea typeface="微软雅黑" panose="020B0503020204020204" pitchFamily="34" charset="-122"/>
              </a:rPr>
              <a:t>1-5</a:t>
            </a:r>
            <a:r>
              <a:rPr lang="zh-CN" altLang="zh-CN" sz="800" b="1" i="1" noProof="1" smtClean="0">
                <a:solidFill>
                  <a:srgbClr val="FFFFFF"/>
                </a:solidFill>
                <a:latin typeface="微软雅黑" panose="020B0503020204020204" pitchFamily="34" charset="-122"/>
                <a:ea typeface="微软雅黑" panose="020B0503020204020204" pitchFamily="34" charset="-122"/>
              </a:rPr>
              <a:t> </a:t>
            </a:r>
            <a:r>
              <a:rPr lang="zh-CN" altLang="en-US" sz="800" b="1" i="1" noProof="1" smtClean="0">
                <a:solidFill>
                  <a:srgbClr val="FFFFFF"/>
                </a:solidFill>
                <a:latin typeface="微软雅黑" panose="020B0503020204020204" pitchFamily="34" charset="-122"/>
                <a:ea typeface="微软雅黑" panose="020B0503020204020204" pitchFamily="34" charset="-122"/>
              </a:rPr>
              <a:t>级）：</a:t>
            </a:r>
            <a:endParaRPr lang="zh-CN" altLang="ja-JP" sz="800" b="1" i="1" noProof="1" smtClean="0">
              <a:solidFill>
                <a:srgbClr val="FFFFFF"/>
              </a:solidFill>
              <a:latin typeface="微软雅黑" panose="020B0503020204020204" pitchFamily="34" charset="-122"/>
              <a:ea typeface="微软雅黑" panose="020B0503020204020204" pitchFamily="34" charset="-122"/>
            </a:endParaRPr>
          </a:p>
          <a:p>
            <a:pPr eaLnBrk="1" hangingPunct="1">
              <a:defRPr/>
            </a:pPr>
            <a:r>
              <a:rPr lang="zh-CN" altLang="en-US" sz="800" i="1" noProof="1" smtClean="0">
                <a:solidFill>
                  <a:srgbClr val="FFFFFF"/>
                </a:solidFill>
                <a:latin typeface="微软雅黑" panose="020B0503020204020204" pitchFamily="34" charset="-122"/>
                <a:ea typeface="微软雅黑" panose="020B0503020204020204" pitchFamily="34" charset="-122"/>
              </a:rPr>
              <a:t>字体：微软雅黑</a:t>
            </a:r>
          </a:p>
          <a:p>
            <a:pPr eaLnBrk="1" hangingPunct="1">
              <a:defRPr/>
            </a:pPr>
            <a:r>
              <a:rPr lang="zh-CN" altLang="en-US" sz="800" i="1" noProof="1" smtClean="0">
                <a:solidFill>
                  <a:srgbClr val="FFFFFF"/>
                </a:solidFill>
                <a:latin typeface="微软雅黑" panose="020B0503020204020204" pitchFamily="34" charset="-122"/>
                <a:ea typeface="微软雅黑" panose="020B0503020204020204" pitchFamily="34" charset="-122"/>
              </a:rPr>
              <a:t>字号：</a:t>
            </a:r>
            <a:r>
              <a:rPr lang="en-US" altLang="zh-CN" sz="800" i="1" noProof="1" smtClean="0">
                <a:solidFill>
                  <a:srgbClr val="FFFFFF"/>
                </a:solidFill>
                <a:latin typeface="微软雅黑" panose="020B0503020204020204" pitchFamily="34" charset="-122"/>
                <a:ea typeface="微软雅黑" panose="020B0503020204020204" pitchFamily="34" charset="-122"/>
              </a:rPr>
              <a:t>20-28 pt</a:t>
            </a:r>
            <a:endParaRPr lang="en-US" altLang="en-US" sz="800" i="1" noProof="1" smtClean="0">
              <a:solidFill>
                <a:srgbClr val="FFFFFF"/>
              </a:solidFill>
              <a:latin typeface="微软雅黑" panose="020B0503020204020204" pitchFamily="34" charset="-122"/>
              <a:ea typeface="微软雅黑" panose="020B0503020204020204" pitchFamily="34" charset="-122"/>
            </a:endParaRPr>
          </a:p>
          <a:p>
            <a:pPr eaLnBrk="1" hangingPunct="1">
              <a:defRPr/>
            </a:pPr>
            <a:r>
              <a:rPr lang="zh-CN" altLang="en-US" sz="800" i="1" noProof="1" smtClean="0">
                <a:solidFill>
                  <a:srgbClr val="FFFFFF"/>
                </a:solidFill>
                <a:latin typeface="微软雅黑" panose="020B0503020204020204" pitchFamily="34" charset="-122"/>
                <a:ea typeface="微软雅黑" panose="020B0503020204020204" pitchFamily="34" charset="-122"/>
              </a:rPr>
              <a:t>颜色：黑色</a:t>
            </a:r>
          </a:p>
        </p:txBody>
      </p:sp>
      <p:sp>
        <p:nvSpPr>
          <p:cNvPr id="14" name="左右箭头 13"/>
          <p:cNvSpPr/>
          <p:nvPr userDrawn="1"/>
        </p:nvSpPr>
        <p:spPr>
          <a:xfrm>
            <a:off x="8001000" y="142875"/>
            <a:ext cx="1000125" cy="285750"/>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5" name="TextBox 19"/>
          <p:cNvSpPr txBox="1">
            <a:spLocks noChangeArrowheads="1"/>
          </p:cNvSpPr>
          <p:nvPr userDrawn="1"/>
        </p:nvSpPr>
        <p:spPr bwMode="auto">
          <a:xfrm>
            <a:off x="8066088" y="187325"/>
            <a:ext cx="857250" cy="334963"/>
          </a:xfrm>
          <a:prstGeom prst="rect">
            <a:avLst/>
          </a:prstGeom>
          <a:no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1200" b="1" smtClean="0">
                <a:solidFill>
                  <a:srgbClr val="FFFFFF"/>
                </a:solidFill>
              </a:rPr>
              <a:t>Sustainability</a:t>
            </a:r>
            <a:endParaRPr kumimoji="1" lang="zh-CN" altLang="en-US" sz="1200" b="1" smtClean="0">
              <a:solidFill>
                <a:srgbClr val="FFFFFF"/>
              </a:solidFill>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pitchFamily="34" charset="-122"/>
                <a:ea typeface="微软雅黑" panose="020B0503020204020204" pitchFamily="3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oAutofit/>
          </a:bodyPr>
          <a:lstStyle>
            <a:lvl1pPr>
              <a:defRPr lang="zh-CN" altLang="en-US" sz="2700" b="1" dirty="0">
                <a:solidFill>
                  <a:srgbClr val="008FD4"/>
                </a:solidFill>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a:t>单击此处编辑母版标题样式</a:t>
            </a:r>
            <a:endParaRPr lang="zh-CN" altLang="en-US" dirty="0"/>
          </a:p>
        </p:txBody>
      </p:sp>
    </p:spTree>
    <p:extLst>
      <p:ext uri="{BB962C8B-B14F-4D97-AF65-F5344CB8AC3E}">
        <p14:creationId xmlns:p14="http://schemas.microsoft.com/office/powerpoint/2010/main" val="18493581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78370736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9_内容">
    <p:spTree>
      <p:nvGrpSpPr>
        <p:cNvPr id="1" name=""/>
        <p:cNvGrpSpPr/>
        <p:nvPr/>
      </p:nvGrpSpPr>
      <p:grpSpPr>
        <a:xfrm>
          <a:off x="0" y="0"/>
          <a:ext cx="0" cy="0"/>
          <a:chOff x="0" y="0"/>
          <a:chExt cx="0" cy="0"/>
        </a:xfrm>
      </p:grpSpPr>
      <p:pic>
        <p:nvPicPr>
          <p:cNvPr id="4"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6" name="Slide Number Placeholder 5"/>
          <p:cNvSpPr>
            <a:spLocks noGrp="1"/>
          </p:cNvSpPr>
          <p:nvPr/>
        </p:nvSpPr>
        <p:spPr bwMode="auto">
          <a:xfrm>
            <a:off x="120650" y="4908550"/>
            <a:ext cx="419100" cy="293688"/>
          </a:xfrm>
          <a:prstGeom prst="rect">
            <a:avLst/>
          </a:prstGeom>
          <a:noFill/>
          <a:ln>
            <a:noFill/>
          </a:ln>
        </p:spPr>
        <p:txBody>
          <a:bodyPr lIns="91411" tIns="45705" rIns="91411" bIns="4570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DC6DB37E-BEB4-4989-A34F-0215A8C6D57F}" type="slidenum">
              <a:rPr lang="en-US" altLang="zh-CN" sz="800" smtClean="0">
                <a:solidFill>
                  <a:srgbClr val="404040"/>
                </a:solidFill>
                <a:latin typeface="Arial" panose="020B0604020202020204" pitchFamily="34" charset="0"/>
              </a:rPr>
              <a:pPr algn="ctr" eaLnBrk="1" hangingPunct="1">
                <a:defRPr/>
              </a:pPr>
              <a:t>‹#›</a:t>
            </a:fld>
            <a:endParaRPr lang="en-US" altLang="zh-CN" sz="800" smtClean="0">
              <a:solidFill>
                <a:srgbClr val="404040"/>
              </a:solidFill>
              <a:latin typeface="Arial" panose="020B0604020202020204" pitchFamily="34" charset="0"/>
            </a:endParaRPr>
          </a:p>
        </p:txBody>
      </p:sp>
      <p:sp>
        <p:nvSpPr>
          <p:cNvPr id="7" name="矩形 6"/>
          <p:cNvSpPr/>
          <p:nvPr/>
        </p:nvSpPr>
        <p:spPr>
          <a:xfrm>
            <a:off x="9302750" y="3013075"/>
            <a:ext cx="769938" cy="463550"/>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8" name="矩形 7"/>
          <p:cNvSpPr/>
          <p:nvPr/>
        </p:nvSpPr>
        <p:spPr>
          <a:xfrm>
            <a:off x="9302750" y="3852863"/>
            <a:ext cx="769938" cy="46513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9" name="矩形 8"/>
          <p:cNvSpPr/>
          <p:nvPr/>
        </p:nvSpPr>
        <p:spPr>
          <a:xfrm>
            <a:off x="9302750" y="4679950"/>
            <a:ext cx="769938" cy="463550"/>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0" name="TextBox 26"/>
          <p:cNvSpPr txBox="1">
            <a:spLocks noChangeArrowheads="1"/>
          </p:cNvSpPr>
          <p:nvPr/>
        </p:nvSpPr>
        <p:spPr bwMode="auto">
          <a:xfrm>
            <a:off x="9204325" y="2697163"/>
            <a:ext cx="1638300" cy="293687"/>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i="1" noProof="1" smtClean="0">
                <a:solidFill>
                  <a:srgbClr val="FFFFFF"/>
                </a:solidFill>
                <a:latin typeface="微软雅黑" panose="020B0503020204020204" pitchFamily="34" charset="-122"/>
                <a:ea typeface="微软雅黑" panose="020B0503020204020204" pitchFamily="34" charset="-122"/>
              </a:rPr>
              <a:t>中兴蓝</a:t>
            </a:r>
            <a:endParaRPr lang="zh-CN" altLang="zh-CN" sz="800" i="1" noProof="1" smtClean="0">
              <a:solidFill>
                <a:srgbClr val="FFFFFF"/>
              </a:solidFill>
              <a:latin typeface="微软雅黑" panose="020B0503020204020204" pitchFamily="34" charset="-122"/>
              <a:ea typeface="微软雅黑" panose="020B0503020204020204" pitchFamily="34" charset="-122"/>
            </a:endParaRPr>
          </a:p>
          <a:p>
            <a:pPr eaLnBrk="1" hangingPunct="1">
              <a:defRPr/>
            </a:pPr>
            <a:r>
              <a:rPr lang="en-US" altLang="zh-CN" sz="800" i="1" noProof="1" smtClean="0">
                <a:solidFill>
                  <a:srgbClr val="FFFFFF"/>
                </a:solidFill>
                <a:latin typeface="微软雅黑" panose="020B0503020204020204" pitchFamily="34" charset="-122"/>
                <a:ea typeface="微软雅黑" panose="020B0503020204020204" pitchFamily="34" charset="-122"/>
              </a:rPr>
              <a:t>[R0-G142-B211]</a:t>
            </a:r>
            <a:endParaRPr lang="en-US" altLang="en-US" sz="800" i="1" noProof="1" smtClean="0">
              <a:solidFill>
                <a:srgbClr val="FFFFFF"/>
              </a:solidFill>
              <a:latin typeface="微软雅黑" panose="020B0503020204020204" pitchFamily="34" charset="-122"/>
              <a:ea typeface="微软雅黑" panose="020B0503020204020204" pitchFamily="34" charset="-122"/>
            </a:endParaRPr>
          </a:p>
        </p:txBody>
      </p:sp>
      <p:sp>
        <p:nvSpPr>
          <p:cNvPr id="11" name="TextBox 27"/>
          <p:cNvSpPr txBox="1">
            <a:spLocks noChangeArrowheads="1"/>
          </p:cNvSpPr>
          <p:nvPr/>
        </p:nvSpPr>
        <p:spPr bwMode="auto">
          <a:xfrm>
            <a:off x="9204325" y="3552825"/>
            <a:ext cx="1638300" cy="293688"/>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i="1" noProof="1" smtClean="0">
                <a:solidFill>
                  <a:srgbClr val="FFFFFF"/>
                </a:solidFill>
                <a:latin typeface="微软雅黑" panose="020B0503020204020204" pitchFamily="34" charset="-122"/>
                <a:ea typeface="微软雅黑" panose="020B0503020204020204" pitchFamily="34" charset="-122"/>
              </a:rPr>
              <a:t>中兴绿</a:t>
            </a:r>
            <a:endParaRPr lang="zh-CN" altLang="zh-CN" sz="800" i="1" noProof="1" smtClean="0">
              <a:solidFill>
                <a:srgbClr val="FFFFFF"/>
              </a:solidFill>
              <a:latin typeface="微软雅黑" panose="020B0503020204020204" pitchFamily="34" charset="-122"/>
              <a:ea typeface="微软雅黑" panose="020B0503020204020204" pitchFamily="34" charset="-122"/>
            </a:endParaRPr>
          </a:p>
          <a:p>
            <a:pPr eaLnBrk="1" hangingPunct="1">
              <a:defRPr/>
            </a:pPr>
            <a:r>
              <a:rPr lang="en-US" altLang="zh-CN" sz="800" i="1" noProof="1" smtClean="0">
                <a:solidFill>
                  <a:srgbClr val="FFFFFF"/>
                </a:solidFill>
                <a:latin typeface="微软雅黑" panose="020B0503020204020204" pitchFamily="34" charset="-122"/>
                <a:ea typeface="微软雅黑" panose="020B0503020204020204" pitchFamily="34" charset="-122"/>
              </a:rPr>
              <a:t>[R140-G198-B62]</a:t>
            </a:r>
            <a:endParaRPr lang="en-US" altLang="en-US" sz="800" i="1" noProof="1" smtClean="0">
              <a:solidFill>
                <a:srgbClr val="FFFFFF"/>
              </a:solidFill>
              <a:latin typeface="微软雅黑" panose="020B0503020204020204" pitchFamily="34" charset="-122"/>
              <a:ea typeface="微软雅黑" panose="020B0503020204020204" pitchFamily="34" charset="-122"/>
            </a:endParaRPr>
          </a:p>
        </p:txBody>
      </p:sp>
      <p:sp>
        <p:nvSpPr>
          <p:cNvPr id="12" name="TextBox 28"/>
          <p:cNvSpPr txBox="1">
            <a:spLocks noChangeArrowheads="1"/>
          </p:cNvSpPr>
          <p:nvPr/>
        </p:nvSpPr>
        <p:spPr bwMode="auto">
          <a:xfrm>
            <a:off x="9204325" y="4370388"/>
            <a:ext cx="1638300" cy="293687"/>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i="1" noProof="1" smtClean="0">
                <a:solidFill>
                  <a:srgbClr val="FFFFFF"/>
                </a:solidFill>
                <a:latin typeface="微软雅黑" panose="020B0503020204020204" pitchFamily="34" charset="-122"/>
                <a:ea typeface="微软雅黑" panose="020B0503020204020204" pitchFamily="34" charset="-122"/>
              </a:rPr>
              <a:t>中兴灰</a:t>
            </a:r>
            <a:endParaRPr lang="zh-CN" altLang="zh-CN" sz="800" i="1" noProof="1" smtClean="0">
              <a:solidFill>
                <a:srgbClr val="FFFFFF"/>
              </a:solidFill>
              <a:latin typeface="微软雅黑" panose="020B0503020204020204" pitchFamily="34" charset="-122"/>
              <a:ea typeface="微软雅黑" panose="020B0503020204020204" pitchFamily="34" charset="-122"/>
            </a:endParaRPr>
          </a:p>
          <a:p>
            <a:pPr eaLnBrk="1" hangingPunct="1">
              <a:defRPr/>
            </a:pPr>
            <a:r>
              <a:rPr lang="en-US" altLang="zh-CN" sz="800" i="1" noProof="1" smtClean="0">
                <a:solidFill>
                  <a:srgbClr val="FFFFFF"/>
                </a:solidFill>
                <a:latin typeface="微软雅黑" panose="020B0503020204020204" pitchFamily="34" charset="-122"/>
                <a:ea typeface="微软雅黑" panose="020B0503020204020204" pitchFamily="34" charset="-122"/>
              </a:rPr>
              <a:t>[R87-G87-B87]</a:t>
            </a:r>
            <a:endParaRPr lang="en-US" altLang="en-US" sz="800" i="1" noProof="1" smtClean="0">
              <a:solidFill>
                <a:srgbClr val="FFFFFF"/>
              </a:solidFill>
              <a:latin typeface="微软雅黑" panose="020B0503020204020204" pitchFamily="34" charset="-122"/>
              <a:ea typeface="微软雅黑" panose="020B0503020204020204" pitchFamily="34" charset="-122"/>
            </a:endParaRPr>
          </a:p>
        </p:txBody>
      </p:sp>
      <p:sp>
        <p:nvSpPr>
          <p:cNvPr id="13" name="Rectangle 8"/>
          <p:cNvSpPr>
            <a:spLocks noChangeArrowheads="1"/>
          </p:cNvSpPr>
          <p:nvPr/>
        </p:nvSpPr>
        <p:spPr bwMode="auto">
          <a:xfrm>
            <a:off x="9242425" y="179388"/>
            <a:ext cx="1360488" cy="1155700"/>
          </a:xfrm>
          <a:prstGeom prst="rect">
            <a:avLst/>
          </a:prstGeom>
          <a:noFill/>
          <a:ln>
            <a:noFill/>
          </a:ln>
        </p:spPr>
        <p:txBody>
          <a:bodyPr lIns="107966" tIns="0" rIns="93412" bIns="46710">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800" b="1" i="1" noProof="1" smtClean="0">
                <a:solidFill>
                  <a:srgbClr val="FFFFFF"/>
                </a:solidFill>
                <a:latin typeface="微软雅黑" panose="020B0503020204020204" pitchFamily="34" charset="-122"/>
                <a:ea typeface="微软雅黑" panose="020B0503020204020204" pitchFamily="34" charset="-122"/>
              </a:rPr>
              <a:t>正文标题：</a:t>
            </a:r>
            <a:endParaRPr lang="zh-CN" altLang="ja-JP" sz="800" b="1" i="1" noProof="1" smtClean="0">
              <a:solidFill>
                <a:srgbClr val="FFFFFF"/>
              </a:solidFill>
              <a:latin typeface="微软雅黑" panose="020B0503020204020204" pitchFamily="34" charset="-122"/>
              <a:ea typeface="微软雅黑" panose="020B0503020204020204" pitchFamily="34" charset="-122"/>
            </a:endParaRPr>
          </a:p>
          <a:p>
            <a:pPr eaLnBrk="1" hangingPunct="1">
              <a:defRPr/>
            </a:pPr>
            <a:r>
              <a:rPr lang="zh-CN" altLang="en-US" sz="800" i="1" noProof="1" smtClean="0">
                <a:solidFill>
                  <a:srgbClr val="FFFFFF"/>
                </a:solidFill>
                <a:latin typeface="微软雅黑" panose="020B0503020204020204" pitchFamily="34" charset="-122"/>
                <a:ea typeface="微软雅黑" panose="020B0503020204020204" pitchFamily="34" charset="-122"/>
              </a:rPr>
              <a:t>字体：微软雅黑（加粗）</a:t>
            </a:r>
          </a:p>
          <a:p>
            <a:pPr eaLnBrk="1" hangingPunct="1">
              <a:defRPr/>
            </a:pPr>
            <a:r>
              <a:rPr lang="zh-CN" altLang="en-US" sz="800" i="1" noProof="1" smtClean="0">
                <a:solidFill>
                  <a:srgbClr val="FFFFFF"/>
                </a:solidFill>
                <a:latin typeface="微软雅黑" panose="020B0503020204020204" pitchFamily="34" charset="-122"/>
                <a:ea typeface="微软雅黑" panose="020B0503020204020204" pitchFamily="34" charset="-122"/>
              </a:rPr>
              <a:t>字号：</a:t>
            </a:r>
            <a:r>
              <a:rPr lang="en-US" altLang="zh-CN" sz="800" i="1" noProof="1" smtClean="0">
                <a:solidFill>
                  <a:srgbClr val="FFFFFF"/>
                </a:solidFill>
                <a:latin typeface="微软雅黑" panose="020B0503020204020204" pitchFamily="34" charset="-122"/>
                <a:ea typeface="微软雅黑" panose="020B0503020204020204" pitchFamily="34" charset="-122"/>
              </a:rPr>
              <a:t>36-44 pt</a:t>
            </a:r>
            <a:endParaRPr lang="en-US" altLang="en-US" sz="800" i="1" noProof="1" smtClean="0">
              <a:solidFill>
                <a:srgbClr val="FFFFFF"/>
              </a:solidFill>
              <a:latin typeface="微软雅黑" panose="020B0503020204020204" pitchFamily="34" charset="-122"/>
              <a:ea typeface="微软雅黑" panose="020B0503020204020204" pitchFamily="34" charset="-122"/>
            </a:endParaRPr>
          </a:p>
          <a:p>
            <a:pPr eaLnBrk="1" hangingPunct="1">
              <a:defRPr/>
            </a:pPr>
            <a:r>
              <a:rPr lang="zh-CN" altLang="en-US" sz="800" i="1" noProof="1" smtClean="0">
                <a:solidFill>
                  <a:srgbClr val="FFFFFF"/>
                </a:solidFill>
                <a:latin typeface="微软雅黑" panose="020B0503020204020204" pitchFamily="34" charset="-122"/>
                <a:ea typeface="微软雅黑" panose="020B0503020204020204" pitchFamily="34" charset="-122"/>
              </a:rPr>
              <a:t>颜色：中兴蓝</a:t>
            </a:r>
          </a:p>
          <a:p>
            <a:pPr eaLnBrk="1" hangingPunct="1">
              <a:defRPr/>
            </a:pPr>
            <a:endParaRPr lang="zh-CN" altLang="ja-JP" sz="800" i="1" noProof="1" smtClean="0">
              <a:solidFill>
                <a:srgbClr val="FFFFFF"/>
              </a:solidFill>
              <a:latin typeface="微软雅黑" panose="020B0503020204020204" pitchFamily="34" charset="-122"/>
              <a:ea typeface="微软雅黑" panose="020B0503020204020204" pitchFamily="34" charset="-122"/>
            </a:endParaRPr>
          </a:p>
          <a:p>
            <a:pPr eaLnBrk="1" hangingPunct="1">
              <a:defRPr/>
            </a:pPr>
            <a:r>
              <a:rPr lang="zh-CN" altLang="en-US" sz="800" b="1" i="1" noProof="1" smtClean="0">
                <a:solidFill>
                  <a:srgbClr val="FFFFFF"/>
                </a:solidFill>
                <a:latin typeface="微软雅黑" panose="020B0503020204020204" pitchFamily="34" charset="-122"/>
                <a:ea typeface="微软雅黑" panose="020B0503020204020204" pitchFamily="34" charset="-122"/>
              </a:rPr>
              <a:t>正文（</a:t>
            </a:r>
            <a:r>
              <a:rPr lang="zh-CN" altLang="ja-JP" sz="800" b="1" i="1" noProof="1" smtClean="0">
                <a:solidFill>
                  <a:srgbClr val="FFFFFF"/>
                </a:solidFill>
                <a:latin typeface="微软雅黑" panose="020B0503020204020204" pitchFamily="34" charset="-122"/>
                <a:ea typeface="微软雅黑" panose="020B0503020204020204" pitchFamily="34" charset="-122"/>
              </a:rPr>
              <a:t>1-5</a:t>
            </a:r>
            <a:r>
              <a:rPr lang="zh-CN" altLang="zh-CN" sz="800" b="1" i="1" noProof="1" smtClean="0">
                <a:solidFill>
                  <a:srgbClr val="FFFFFF"/>
                </a:solidFill>
                <a:latin typeface="微软雅黑" panose="020B0503020204020204" pitchFamily="34" charset="-122"/>
                <a:ea typeface="微软雅黑" panose="020B0503020204020204" pitchFamily="34" charset="-122"/>
              </a:rPr>
              <a:t> </a:t>
            </a:r>
            <a:r>
              <a:rPr lang="zh-CN" altLang="en-US" sz="800" b="1" i="1" noProof="1" smtClean="0">
                <a:solidFill>
                  <a:srgbClr val="FFFFFF"/>
                </a:solidFill>
                <a:latin typeface="微软雅黑" panose="020B0503020204020204" pitchFamily="34" charset="-122"/>
                <a:ea typeface="微软雅黑" panose="020B0503020204020204" pitchFamily="34" charset="-122"/>
              </a:rPr>
              <a:t>级）：</a:t>
            </a:r>
            <a:endParaRPr lang="zh-CN" altLang="ja-JP" sz="800" b="1" i="1" noProof="1" smtClean="0">
              <a:solidFill>
                <a:srgbClr val="FFFFFF"/>
              </a:solidFill>
              <a:latin typeface="微软雅黑" panose="020B0503020204020204" pitchFamily="34" charset="-122"/>
              <a:ea typeface="微软雅黑" panose="020B0503020204020204" pitchFamily="34" charset="-122"/>
            </a:endParaRPr>
          </a:p>
          <a:p>
            <a:pPr eaLnBrk="1" hangingPunct="1">
              <a:defRPr/>
            </a:pPr>
            <a:r>
              <a:rPr lang="zh-CN" altLang="en-US" sz="800" i="1" noProof="1" smtClean="0">
                <a:solidFill>
                  <a:srgbClr val="FFFFFF"/>
                </a:solidFill>
                <a:latin typeface="微软雅黑" panose="020B0503020204020204" pitchFamily="34" charset="-122"/>
                <a:ea typeface="微软雅黑" panose="020B0503020204020204" pitchFamily="34" charset="-122"/>
              </a:rPr>
              <a:t>字体：微软雅黑</a:t>
            </a:r>
          </a:p>
          <a:p>
            <a:pPr eaLnBrk="1" hangingPunct="1">
              <a:defRPr/>
            </a:pPr>
            <a:r>
              <a:rPr lang="zh-CN" altLang="en-US" sz="800" i="1" noProof="1" smtClean="0">
                <a:solidFill>
                  <a:srgbClr val="FFFFFF"/>
                </a:solidFill>
                <a:latin typeface="微软雅黑" panose="020B0503020204020204" pitchFamily="34" charset="-122"/>
                <a:ea typeface="微软雅黑" panose="020B0503020204020204" pitchFamily="34" charset="-122"/>
              </a:rPr>
              <a:t>字号：</a:t>
            </a:r>
            <a:r>
              <a:rPr lang="en-US" altLang="zh-CN" sz="800" i="1" noProof="1" smtClean="0">
                <a:solidFill>
                  <a:srgbClr val="FFFFFF"/>
                </a:solidFill>
                <a:latin typeface="微软雅黑" panose="020B0503020204020204" pitchFamily="34" charset="-122"/>
                <a:ea typeface="微软雅黑" panose="020B0503020204020204" pitchFamily="34" charset="-122"/>
              </a:rPr>
              <a:t>20-28 pt</a:t>
            </a:r>
            <a:endParaRPr lang="en-US" altLang="en-US" sz="800" i="1" noProof="1" smtClean="0">
              <a:solidFill>
                <a:srgbClr val="FFFFFF"/>
              </a:solidFill>
              <a:latin typeface="微软雅黑" panose="020B0503020204020204" pitchFamily="34" charset="-122"/>
              <a:ea typeface="微软雅黑" panose="020B0503020204020204" pitchFamily="34" charset="-122"/>
            </a:endParaRPr>
          </a:p>
          <a:p>
            <a:pPr eaLnBrk="1" hangingPunct="1">
              <a:defRPr/>
            </a:pPr>
            <a:r>
              <a:rPr lang="zh-CN" altLang="en-US" sz="800" i="1" noProof="1" smtClean="0">
                <a:solidFill>
                  <a:srgbClr val="FFFFFF"/>
                </a:solidFill>
                <a:latin typeface="微软雅黑" panose="020B0503020204020204" pitchFamily="34" charset="-122"/>
                <a:ea typeface="微软雅黑" panose="020B0503020204020204" pitchFamily="34" charset="-122"/>
              </a:rPr>
              <a:t>颜色：黑色</a:t>
            </a:r>
          </a:p>
        </p:txBody>
      </p:sp>
      <p:sp>
        <p:nvSpPr>
          <p:cNvPr id="14" name="TextBox 19"/>
          <p:cNvSpPr txBox="1">
            <a:spLocks noChangeArrowheads="1"/>
          </p:cNvSpPr>
          <p:nvPr userDrawn="1"/>
        </p:nvSpPr>
        <p:spPr bwMode="auto">
          <a:xfrm>
            <a:off x="8066088" y="187325"/>
            <a:ext cx="857250" cy="334963"/>
          </a:xfrm>
          <a:prstGeom prst="rect">
            <a:avLst/>
          </a:prstGeom>
          <a:no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1200" b="1" smtClean="0">
                <a:solidFill>
                  <a:srgbClr val="FFFFFF"/>
                </a:solidFill>
              </a:rPr>
              <a:t>Sustainability</a:t>
            </a:r>
            <a:endParaRPr kumimoji="1" lang="zh-CN" altLang="en-US" sz="1200" b="1" smtClean="0">
              <a:solidFill>
                <a:srgbClr val="FFFFFF"/>
              </a:solidFill>
            </a:endParaRPr>
          </a:p>
        </p:txBody>
      </p:sp>
      <p:sp>
        <p:nvSpPr>
          <p:cNvPr id="15" name="左右箭头 14"/>
          <p:cNvSpPr/>
          <p:nvPr userDrawn="1"/>
        </p:nvSpPr>
        <p:spPr>
          <a:xfrm>
            <a:off x="0" y="195263"/>
            <a:ext cx="1476375" cy="431800"/>
          </a:xfrm>
          <a:prstGeom prst="leftRightArrow">
            <a:avLst>
              <a:gd name="adj1" fmla="val 100000"/>
              <a:gd name="adj2" fmla="val 16438"/>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7997" tIns="45712" rIns="17997" bIns="45712" anchor="ctr"/>
          <a:lstStyle/>
          <a:p>
            <a:pPr algn="ctr" defTabSz="914400" eaLnBrk="1" fontAlgn="auto" hangingPunct="1">
              <a:spcBef>
                <a:spcPts val="0"/>
              </a:spcBef>
              <a:spcAft>
                <a:spcPts val="0"/>
              </a:spcAft>
              <a:defRPr/>
            </a:pPr>
            <a:r>
              <a:rPr kumimoji="1" lang="en-US" altLang="zh-CN" b="1" dirty="0">
                <a:solidFill>
                  <a:prstClr val="white"/>
                </a:solidFill>
              </a:rPr>
              <a:t>Sustainability</a:t>
            </a: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pitchFamily="34" charset="-122"/>
                <a:ea typeface="微软雅黑" panose="020B0503020204020204" pitchFamily="34" charset="-122"/>
              </a:defRPr>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6" y="179308"/>
            <a:ext cx="8513763" cy="723727"/>
          </a:xfrm>
        </p:spPr>
        <p:txBody>
          <a:bodyPr lIns="53985" tIns="26992" rIns="53985" bIns="26992" rtlCol="0">
            <a:noAutofit/>
          </a:bodyPr>
          <a:lstStyle>
            <a:lvl1pPr>
              <a:defRPr lang="zh-CN" altLang="en-US" sz="2700" b="1" dirty="0">
                <a:solidFill>
                  <a:srgbClr val="008FD4"/>
                </a:solidFill>
                <a:latin typeface="微软雅黑" panose="020B0503020204020204" pitchFamily="34" charset="-122"/>
                <a:ea typeface="微软雅黑" panose="020B0503020204020204" pitchFamily="34" charset="-122"/>
                <a:cs typeface="Arial" panose="020B0604020202020204" pitchFamily="34" charset="0"/>
              </a:defRPr>
            </a:lvl1pPr>
          </a:lstStyle>
          <a:p>
            <a:pPr lvl="0"/>
            <a:r>
              <a:rPr lang="zh-CN" altLang="en-US"/>
              <a:t>单击此处编辑母版标题样式</a:t>
            </a:r>
            <a:endParaRPr lang="zh-CN" altLang="en-US" dirty="0"/>
          </a:p>
        </p:txBody>
      </p:sp>
    </p:spTree>
    <p:extLst>
      <p:ext uri="{BB962C8B-B14F-4D97-AF65-F5344CB8AC3E}">
        <p14:creationId xmlns:p14="http://schemas.microsoft.com/office/powerpoint/2010/main" val="135214056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8_内容">
    <p:spTree>
      <p:nvGrpSpPr>
        <p:cNvPr id="1" name=""/>
        <p:cNvGrpSpPr/>
        <p:nvPr/>
      </p:nvGrpSpPr>
      <p:grpSpPr>
        <a:xfrm>
          <a:off x="0" y="0"/>
          <a:ext cx="0" cy="0"/>
          <a:chOff x="0" y="0"/>
          <a:chExt cx="0" cy="0"/>
        </a:xfrm>
      </p:grpSpPr>
      <p:pic>
        <p:nvPicPr>
          <p:cNvPr id="4"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6" name="Slide Number Placeholder 5"/>
          <p:cNvSpPr>
            <a:spLocks noGrp="1"/>
          </p:cNvSpPr>
          <p:nvPr/>
        </p:nvSpPr>
        <p:spPr bwMode="auto">
          <a:xfrm>
            <a:off x="120650" y="4908550"/>
            <a:ext cx="419100" cy="293688"/>
          </a:xfrm>
          <a:prstGeom prst="rect">
            <a:avLst/>
          </a:prstGeom>
          <a:noFill/>
          <a:ln>
            <a:noFill/>
          </a:ln>
        </p:spPr>
        <p:txBody>
          <a:bodyPr lIns="91426" tIns="45712" rIns="91426" bIns="45712"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BBEF3ED5-305F-4865-9653-AF2AC5B21756}" type="slidenum">
              <a:rPr lang="en-US" altLang="zh-CN" sz="800" smtClean="0">
                <a:solidFill>
                  <a:srgbClr val="404040"/>
                </a:solidFill>
                <a:latin typeface="Arial" panose="020B0604020202020204" pitchFamily="34" charset="0"/>
              </a:rPr>
              <a:pPr algn="ctr" eaLnBrk="1" hangingPunct="1">
                <a:defRPr/>
              </a:pPr>
              <a:t>‹#›</a:t>
            </a:fld>
            <a:endParaRPr lang="en-US" altLang="zh-CN" sz="800" smtClean="0">
              <a:solidFill>
                <a:srgbClr val="404040"/>
              </a:solidFill>
              <a:latin typeface="Arial" panose="020B0604020202020204" pitchFamily="34" charset="0"/>
            </a:endParaRPr>
          </a:p>
        </p:txBody>
      </p:sp>
      <p:sp>
        <p:nvSpPr>
          <p:cNvPr id="7" name="TextBox 16"/>
          <p:cNvSpPr txBox="1">
            <a:spLocks noChangeArrowheads="1"/>
          </p:cNvSpPr>
          <p:nvPr userDrawn="1"/>
        </p:nvSpPr>
        <p:spPr bwMode="auto">
          <a:xfrm>
            <a:off x="9204325" y="2690813"/>
            <a:ext cx="1638300" cy="325437"/>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pitchFamily="34" charset="-122"/>
              </a:rPr>
              <a:t>ZTE Blue</a:t>
            </a:r>
          </a:p>
          <a:p>
            <a:pPr eaLnBrk="1" hangingPunct="1">
              <a:defRPr/>
            </a:pPr>
            <a:r>
              <a:rPr lang="en-US" altLang="zh-CN" sz="900" i="1" noProof="1" smtClean="0">
                <a:solidFill>
                  <a:srgbClr val="FFFFFF"/>
                </a:solidFill>
                <a:ea typeface="微软雅黑" panose="020B0503020204020204" pitchFamily="34" charset="-122"/>
              </a:rPr>
              <a:t>[R0-G142-B211]</a:t>
            </a:r>
            <a:endParaRPr lang="en-US" altLang="en-US" sz="900" i="1" noProof="1" smtClean="0">
              <a:solidFill>
                <a:srgbClr val="FFFFFF"/>
              </a:solidFill>
              <a:ea typeface="微软雅黑" panose="020B0503020204020204" pitchFamily="34" charset="-122"/>
            </a:endParaRPr>
          </a:p>
        </p:txBody>
      </p:sp>
      <p:sp>
        <p:nvSpPr>
          <p:cNvPr id="8" name="矩形 7"/>
          <p:cNvSpPr/>
          <p:nvPr userDrawn="1"/>
        </p:nvSpPr>
        <p:spPr>
          <a:xfrm>
            <a:off x="9302750" y="2989263"/>
            <a:ext cx="769938" cy="46513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9" name="矩形 8"/>
          <p:cNvSpPr/>
          <p:nvPr userDrawn="1"/>
        </p:nvSpPr>
        <p:spPr>
          <a:xfrm>
            <a:off x="9302750" y="3852863"/>
            <a:ext cx="769938" cy="46513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0" name="TextBox 19"/>
          <p:cNvSpPr txBox="1">
            <a:spLocks noChangeArrowheads="1"/>
          </p:cNvSpPr>
          <p:nvPr userDrawn="1"/>
        </p:nvSpPr>
        <p:spPr bwMode="auto">
          <a:xfrm>
            <a:off x="9204325" y="3556000"/>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pitchFamily="34" charset="-122"/>
              </a:rPr>
              <a:t>ZTE Green</a:t>
            </a:r>
          </a:p>
          <a:p>
            <a:pPr eaLnBrk="1" hangingPunct="1">
              <a:defRPr/>
            </a:pPr>
            <a:r>
              <a:rPr lang="en-US" altLang="zh-CN" sz="900" i="1" noProof="1" smtClean="0">
                <a:solidFill>
                  <a:srgbClr val="FFFFFF"/>
                </a:solidFill>
                <a:ea typeface="微软雅黑" panose="020B0503020204020204" pitchFamily="34" charset="-122"/>
              </a:rPr>
              <a:t>[R140-G198-B62]</a:t>
            </a:r>
            <a:endParaRPr lang="en-US" altLang="en-US" sz="900" i="1" noProof="1" smtClean="0">
              <a:solidFill>
                <a:srgbClr val="FFFFFF"/>
              </a:solidFill>
              <a:ea typeface="微软雅黑" panose="020B0503020204020204" pitchFamily="34" charset="-122"/>
            </a:endParaRPr>
          </a:p>
        </p:txBody>
      </p:sp>
      <p:sp>
        <p:nvSpPr>
          <p:cNvPr id="11" name="矩形 10"/>
          <p:cNvSpPr/>
          <p:nvPr userDrawn="1"/>
        </p:nvSpPr>
        <p:spPr>
          <a:xfrm>
            <a:off x="9302750" y="4679950"/>
            <a:ext cx="769938" cy="463550"/>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2" name="TextBox 21"/>
          <p:cNvSpPr txBox="1">
            <a:spLocks noChangeArrowheads="1"/>
          </p:cNvSpPr>
          <p:nvPr userDrawn="1"/>
        </p:nvSpPr>
        <p:spPr bwMode="auto">
          <a:xfrm>
            <a:off x="9204325" y="4381500"/>
            <a:ext cx="1638300" cy="323850"/>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i="1" noProof="1" smtClean="0">
                <a:solidFill>
                  <a:srgbClr val="FFFFFF"/>
                </a:solidFill>
                <a:ea typeface="微软雅黑" panose="020B0503020204020204" pitchFamily="34" charset="-122"/>
              </a:rPr>
              <a:t>ZTE Gray</a:t>
            </a:r>
          </a:p>
          <a:p>
            <a:pPr eaLnBrk="1" hangingPunct="1">
              <a:defRPr/>
            </a:pPr>
            <a:r>
              <a:rPr lang="en-US" altLang="zh-CN" sz="900" i="1" noProof="1" smtClean="0">
                <a:solidFill>
                  <a:srgbClr val="FFFFFF"/>
                </a:solidFill>
                <a:ea typeface="微软雅黑" panose="020B0503020204020204" pitchFamily="34" charset="-122"/>
              </a:rPr>
              <a:t>[R87-G87-B87]</a:t>
            </a:r>
            <a:endParaRPr lang="en-US" altLang="en-US" sz="900" i="1" noProof="1" smtClean="0">
              <a:solidFill>
                <a:srgbClr val="FFFFFF"/>
              </a:solidFill>
              <a:ea typeface="微软雅黑" panose="020B0503020204020204" pitchFamily="34" charset="-122"/>
            </a:endParaRPr>
          </a:p>
        </p:txBody>
      </p:sp>
      <p:sp>
        <p:nvSpPr>
          <p:cNvPr id="13" name="Rectangle 8"/>
          <p:cNvSpPr>
            <a:spLocks noChangeArrowheads="1"/>
          </p:cNvSpPr>
          <p:nvPr userDrawn="1"/>
        </p:nvSpPr>
        <p:spPr bwMode="auto">
          <a:xfrm>
            <a:off x="9156700" y="1047750"/>
            <a:ext cx="1360488" cy="1293813"/>
          </a:xfrm>
          <a:prstGeom prst="rect">
            <a:avLst/>
          </a:prstGeom>
          <a:noFill/>
          <a:ln>
            <a:noFill/>
          </a:ln>
        </p:spPr>
        <p:txBody>
          <a:bodyPr lIns="107983" tIns="0" rIns="93427" bIns="46717">
            <a:spAutoFit/>
          </a:bodyPr>
          <a:lstStyle>
            <a:lvl1pPr defTabSz="933450">
              <a:defRPr>
                <a:solidFill>
                  <a:schemeClr val="tx1"/>
                </a:solidFill>
                <a:latin typeface="Calibri" panose="020F0502020204030204" pitchFamily="34" charset="0"/>
                <a:ea typeface="宋体" panose="02010600030101010101" pitchFamily="2" charset="-122"/>
              </a:defRPr>
            </a:lvl1pPr>
            <a:lvl2pPr marL="742950" indent="-285750" defTabSz="933450">
              <a:defRPr>
                <a:solidFill>
                  <a:schemeClr val="tx1"/>
                </a:solidFill>
                <a:latin typeface="Calibri" panose="020F0502020204030204" pitchFamily="34" charset="0"/>
                <a:ea typeface="宋体" panose="02010600030101010101" pitchFamily="2" charset="-122"/>
              </a:defRPr>
            </a:lvl2pPr>
            <a:lvl3pPr marL="1143000" indent="-228600" defTabSz="933450">
              <a:defRPr>
                <a:solidFill>
                  <a:schemeClr val="tx1"/>
                </a:solidFill>
                <a:latin typeface="Calibri" panose="020F0502020204030204" pitchFamily="34" charset="0"/>
                <a:ea typeface="宋体" panose="02010600030101010101" pitchFamily="2" charset="-122"/>
              </a:defRPr>
            </a:lvl3pPr>
            <a:lvl4pPr marL="1600200" indent="-228600" defTabSz="933450">
              <a:defRPr>
                <a:solidFill>
                  <a:schemeClr val="tx1"/>
                </a:solidFill>
                <a:latin typeface="Calibri" panose="020F0502020204030204" pitchFamily="34" charset="0"/>
                <a:ea typeface="宋体" panose="02010600030101010101" pitchFamily="2" charset="-122"/>
              </a:defRPr>
            </a:lvl4pPr>
            <a:lvl5pPr marL="2057400" indent="-228600" defTabSz="933450">
              <a:defRPr>
                <a:solidFill>
                  <a:schemeClr val="tx1"/>
                </a:solidFill>
                <a:latin typeface="Calibri" panose="020F0502020204030204" pitchFamily="34" charset="0"/>
                <a:ea typeface="宋体" panose="02010600030101010101" pitchFamily="2" charset="-122"/>
              </a:defRPr>
            </a:lvl5pPr>
            <a:lvl6pPr marL="25146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345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b="1" i="1" noProof="1" smtClean="0">
                <a:solidFill>
                  <a:srgbClr val="FFFFFF"/>
                </a:solidFill>
                <a:ea typeface="黑体" panose="02010609060101010101" pitchFamily="49" charset="-122"/>
              </a:rPr>
              <a:t>Title:</a:t>
            </a:r>
            <a:endParaRPr lang="en-US" altLang="ja-JP" sz="900" b="1" i="1" noProof="1" smtClean="0">
              <a:solidFill>
                <a:srgbClr val="FFFFFF"/>
              </a:solidFill>
              <a:ea typeface="黑体" panose="02010609060101010101" pitchFamily="49" charset="-122"/>
            </a:endParaRPr>
          </a:p>
          <a:p>
            <a:pPr eaLnBrk="1" hangingPunct="1">
              <a:defRPr/>
            </a:pPr>
            <a:r>
              <a:rPr lang="en-US" altLang="zh-CN" sz="900" i="1" noProof="1" smtClean="0">
                <a:solidFill>
                  <a:srgbClr val="FFFFFF"/>
                </a:solidFill>
              </a:rPr>
              <a:t>Type</a:t>
            </a:r>
            <a:r>
              <a:rPr lang="en-US" altLang="ja-JP" sz="900" i="1" noProof="1" smtClean="0">
                <a:solidFill>
                  <a:srgbClr val="FFFFFF"/>
                </a:solidFill>
              </a:rPr>
              <a:t>:    Calibri </a:t>
            </a:r>
            <a:r>
              <a:rPr lang="en-US" altLang="zh-CN" sz="900" i="1" noProof="1" smtClean="0">
                <a:solidFill>
                  <a:srgbClr val="FFFFFF"/>
                </a:solidFill>
              </a:rPr>
              <a:t>b</a:t>
            </a:r>
            <a:r>
              <a:rPr lang="en-US" altLang="ja-JP" sz="900" i="1" noProof="1" smtClean="0">
                <a:solidFill>
                  <a:srgbClr val="FFFFFF"/>
                </a:solidFill>
              </a:rPr>
              <a:t>old</a:t>
            </a:r>
          </a:p>
          <a:p>
            <a:pPr eaLnBrk="1" hangingPunct="1">
              <a:defRPr/>
            </a:pPr>
            <a:r>
              <a:rPr lang="en-US" altLang="zh-CN" sz="900" i="1" noProof="1" smtClean="0">
                <a:solidFill>
                  <a:srgbClr val="FFFFFF"/>
                </a:solidFill>
              </a:rPr>
              <a:t>Size:     </a:t>
            </a:r>
            <a:r>
              <a:rPr lang="en-US" altLang="ja-JP" sz="900" i="1" noProof="1" smtClean="0">
                <a:solidFill>
                  <a:srgbClr val="FFFFFF"/>
                </a:solidFill>
              </a:rPr>
              <a:t>32-40 pt</a:t>
            </a:r>
          </a:p>
          <a:p>
            <a:pPr eaLnBrk="1" hangingPunct="1">
              <a:defRPr/>
            </a:pPr>
            <a:r>
              <a:rPr lang="en-US" altLang="zh-CN" sz="900" i="1" noProof="1" smtClean="0">
                <a:solidFill>
                  <a:srgbClr val="FFFFFF"/>
                </a:solidFill>
              </a:rPr>
              <a:t>Color:  ZTE Blue</a:t>
            </a:r>
            <a:r>
              <a:rPr lang="en-US" altLang="ja-JP" sz="900" i="1" noProof="1" smtClean="0">
                <a:solidFill>
                  <a:srgbClr val="FFFFFF"/>
                </a:solidFill>
              </a:rPr>
              <a:t> </a:t>
            </a:r>
          </a:p>
          <a:p>
            <a:pPr eaLnBrk="1" hangingPunct="1">
              <a:defRPr/>
            </a:pPr>
            <a:endParaRPr lang="en-US" altLang="zh-CN" sz="900" i="1" noProof="1" smtClean="0">
              <a:solidFill>
                <a:srgbClr val="FFFFFF"/>
              </a:solidFill>
            </a:endParaRPr>
          </a:p>
          <a:p>
            <a:pPr eaLnBrk="1" hangingPunct="1">
              <a:defRPr/>
            </a:pPr>
            <a:r>
              <a:rPr lang="en-US" altLang="zh-CN" sz="900" b="1" i="1" noProof="1" smtClean="0">
                <a:solidFill>
                  <a:srgbClr val="FFFFFF"/>
                </a:solidFill>
              </a:rPr>
              <a:t>Text </a:t>
            </a:r>
            <a:r>
              <a:rPr lang="en-US" altLang="ja-JP" sz="900" b="1" i="1" noProof="1" smtClean="0">
                <a:solidFill>
                  <a:srgbClr val="FFFFFF"/>
                </a:solidFill>
                <a:ea typeface="黑体" panose="02010609060101010101" pitchFamily="49" charset="-122"/>
              </a:rPr>
              <a:t>(1-3</a:t>
            </a:r>
            <a:r>
              <a:rPr lang="en-US" altLang="zh-CN" sz="900" b="1" i="1" noProof="1" smtClean="0">
                <a:solidFill>
                  <a:srgbClr val="FFFFFF"/>
                </a:solidFill>
              </a:rPr>
              <a:t> Level</a:t>
            </a:r>
            <a:r>
              <a:rPr lang="en-US" altLang="ja-JP" sz="900" b="1" i="1" noProof="1" smtClean="0">
                <a:solidFill>
                  <a:srgbClr val="FFFFFF"/>
                </a:solidFill>
                <a:ea typeface="黑体" panose="02010609060101010101" pitchFamily="49" charset="-122"/>
              </a:rPr>
              <a:t>):</a:t>
            </a:r>
          </a:p>
          <a:p>
            <a:pPr eaLnBrk="1" hangingPunct="1">
              <a:defRPr/>
            </a:pPr>
            <a:r>
              <a:rPr lang="en-US" altLang="zh-CN" sz="900" i="1" noProof="1" smtClean="0">
                <a:solidFill>
                  <a:srgbClr val="FFFFFF"/>
                </a:solidFill>
              </a:rPr>
              <a:t>Type:    Calibri</a:t>
            </a:r>
            <a:endParaRPr lang="en-US" altLang="ja-JP" sz="900" i="1" noProof="1" smtClean="0">
              <a:solidFill>
                <a:srgbClr val="FFFFFF"/>
              </a:solidFill>
            </a:endParaRPr>
          </a:p>
          <a:p>
            <a:pPr eaLnBrk="1" hangingPunct="1">
              <a:defRPr/>
            </a:pPr>
            <a:r>
              <a:rPr lang="en-US" altLang="zh-CN" sz="900" i="1" noProof="1" smtClean="0">
                <a:solidFill>
                  <a:srgbClr val="FFFFFF"/>
                </a:solidFill>
              </a:rPr>
              <a:t>Size:     20-28 </a:t>
            </a:r>
            <a:r>
              <a:rPr lang="en-US" altLang="ja-JP" sz="900" i="1" noProof="1" smtClean="0">
                <a:solidFill>
                  <a:srgbClr val="FFFFFF"/>
                </a:solidFill>
              </a:rPr>
              <a:t>pt</a:t>
            </a:r>
          </a:p>
          <a:p>
            <a:pPr eaLnBrk="1" hangingPunct="1">
              <a:defRPr/>
            </a:pPr>
            <a:r>
              <a:rPr lang="en-US" altLang="zh-CN" sz="900" i="1" noProof="1" smtClean="0">
                <a:solidFill>
                  <a:srgbClr val="FFFFFF"/>
                </a:solidFill>
              </a:rPr>
              <a:t>Color:  Black</a:t>
            </a:r>
            <a:endParaRPr lang="en-US" altLang="ja-JP" sz="900" i="1" noProof="1" smtClean="0">
              <a:solidFill>
                <a:srgbClr val="FFFFFF"/>
              </a:solidFill>
            </a:endParaRPr>
          </a:p>
        </p:txBody>
      </p:sp>
      <p:pic>
        <p:nvPicPr>
          <p:cNvPr id="14" name="Picture 12" descr="Softbank mobile logo.svg">
            <a:hlinkClick r:id="rId3"/>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7935913" y="109538"/>
            <a:ext cx="1109662" cy="19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 name="组合 38"/>
          <p:cNvGrpSpPr>
            <a:grpSpLocks/>
          </p:cNvGrpSpPr>
          <p:nvPr userDrawn="1"/>
        </p:nvGrpSpPr>
        <p:grpSpPr bwMode="auto">
          <a:xfrm>
            <a:off x="0" y="179388"/>
            <a:ext cx="1971675" cy="757237"/>
            <a:chOff x="-1" y="390971"/>
            <a:chExt cx="2648606" cy="1009700"/>
          </a:xfrm>
        </p:grpSpPr>
        <p:sp>
          <p:nvSpPr>
            <p:cNvPr id="16" name="右箭头 15"/>
            <p:cNvSpPr/>
            <p:nvPr userDrawn="1"/>
          </p:nvSpPr>
          <p:spPr>
            <a:xfrm>
              <a:off x="-1" y="390971"/>
              <a:ext cx="2648606" cy="1009700"/>
            </a:xfrm>
            <a:prstGeom prst="rightArrow">
              <a:avLst>
                <a:gd name="adj1" fmla="val 100000"/>
                <a:gd name="adj2" fmla="val 2969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7" name="右箭头 16"/>
            <p:cNvSpPr/>
            <p:nvPr userDrawn="1"/>
          </p:nvSpPr>
          <p:spPr>
            <a:xfrm>
              <a:off x="-1" y="390971"/>
              <a:ext cx="2428956" cy="1009700"/>
            </a:xfrm>
            <a:prstGeom prst="rightArrow">
              <a:avLst>
                <a:gd name="adj1" fmla="val 100000"/>
                <a:gd name="adj2" fmla="val 29690"/>
              </a:avLst>
            </a:prstGeom>
            <a:solidFill>
              <a:srgbClr val="FF9900"/>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sp>
          <p:nvSpPr>
            <p:cNvPr id="18" name="右箭头 17"/>
            <p:cNvSpPr/>
            <p:nvPr userDrawn="1"/>
          </p:nvSpPr>
          <p:spPr>
            <a:xfrm>
              <a:off x="-1" y="390971"/>
              <a:ext cx="2168787" cy="1009700"/>
            </a:xfrm>
            <a:prstGeom prst="rightArrow">
              <a:avLst>
                <a:gd name="adj1" fmla="val 100000"/>
                <a:gd name="adj2" fmla="val 29690"/>
              </a:avLst>
            </a:prstGeom>
            <a:solidFill>
              <a:srgbClr val="EA5F00"/>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en-US" smtClean="0">
                <a:solidFill>
                  <a:srgbClr val="FFFFFF"/>
                </a:solidFill>
              </a:endParaRPr>
            </a:p>
          </p:txBody>
        </p:sp>
      </p:grpSp>
      <p:sp>
        <p:nvSpPr>
          <p:cNvPr id="19" name="TextBox 28"/>
          <p:cNvSpPr txBox="1">
            <a:spLocks noChangeArrowheads="1"/>
          </p:cNvSpPr>
          <p:nvPr userDrawn="1"/>
        </p:nvSpPr>
        <p:spPr bwMode="auto">
          <a:xfrm>
            <a:off x="71438" y="179388"/>
            <a:ext cx="1406525" cy="757237"/>
          </a:xfrm>
          <a:prstGeom prst="rect">
            <a:avLst/>
          </a:prstGeom>
          <a:noFill/>
          <a:ln>
            <a:noFill/>
          </a:ln>
        </p:spPr>
        <p:txBody>
          <a:bodyPr wrap="none"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kumimoji="1" lang="en-US" altLang="zh-CN" b="1" i="1" smtClean="0">
                <a:solidFill>
                  <a:srgbClr val="FFFFFF"/>
                </a:solidFill>
                <a:ea typeface="微软雅黑" panose="020B0503020204020204" pitchFamily="34" charset="-122"/>
              </a:rPr>
              <a:t>Best User</a:t>
            </a:r>
          </a:p>
          <a:p>
            <a:pPr algn="ctr" eaLnBrk="1" hangingPunct="1">
              <a:defRPr/>
            </a:pPr>
            <a:r>
              <a:rPr kumimoji="1" lang="en-US" altLang="zh-CN" b="1" i="1" smtClean="0">
                <a:solidFill>
                  <a:srgbClr val="FFFFFF"/>
                </a:solidFill>
                <a:ea typeface="微软雅黑" panose="020B0503020204020204" pitchFamily="34" charset="-122"/>
              </a:rPr>
              <a:t>Experience</a:t>
            </a:r>
            <a:endParaRPr kumimoji="1" lang="zh-CN" altLang="en-US" b="1" i="1" smtClean="0">
              <a:solidFill>
                <a:srgbClr val="FFFFFF"/>
              </a:solidFill>
              <a:ea typeface="微软雅黑" panose="020B0503020204020204" pitchFamily="34" charset="-122"/>
            </a:endParaRPr>
          </a:p>
        </p:txBody>
      </p:sp>
      <p:sp>
        <p:nvSpPr>
          <p:cNvPr id="32" name="文本占位符 2"/>
          <p:cNvSpPr>
            <a:spLocks noGrp="1"/>
          </p:cNvSpPr>
          <p:nvPr>
            <p:ph idx="12"/>
          </p:nvPr>
        </p:nvSpPr>
        <p:spPr>
          <a:xfrm>
            <a:off x="178995" y="1050260"/>
            <a:ext cx="8513763" cy="3346880"/>
          </a:xfrm>
          <a:prstGeom prst="rect">
            <a:avLst/>
          </a:prstGeom>
        </p:spPr>
        <p:txBody>
          <a:bodyPr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dirty="0"/>
              <a:t>单击此处编辑母版文本样式</a:t>
            </a:r>
          </a:p>
          <a:p>
            <a:pPr lvl="1"/>
            <a:r>
              <a:rPr lang="zh-CN" altLang="en-US" dirty="0"/>
              <a:t>第二级</a:t>
            </a:r>
            <a:endParaRPr lang="en-US" altLang="zh-CN" dirty="0"/>
          </a:p>
          <a:p>
            <a:pPr lvl="2"/>
            <a:r>
              <a:rPr lang="zh-CN" altLang="en-US" dirty="0"/>
              <a:t>第三级</a:t>
            </a:r>
          </a:p>
        </p:txBody>
      </p:sp>
      <p:sp>
        <p:nvSpPr>
          <p:cNvPr id="33" name="标题 13"/>
          <p:cNvSpPr>
            <a:spLocks noGrp="1"/>
          </p:cNvSpPr>
          <p:nvPr>
            <p:ph type="title"/>
          </p:nvPr>
        </p:nvSpPr>
        <p:spPr>
          <a:xfrm>
            <a:off x="2071957" y="179307"/>
            <a:ext cx="6620801" cy="723727"/>
          </a:xfrm>
        </p:spPr>
        <p:txBody>
          <a:bodyPr rtlCol="0">
            <a:noAutofit/>
          </a:bodyPr>
          <a:lstStyle>
            <a:lvl1pPr>
              <a:defRPr lang="zh-CN" altLang="en-US" sz="3300" b="1" dirty="0">
                <a:solidFill>
                  <a:srgbClr val="008FD4"/>
                </a:solidFill>
                <a:latin typeface="+mj-lt"/>
                <a:ea typeface="微软雅黑" panose="020B0503020204020204" pitchFamily="34" charset="-122"/>
                <a:cs typeface="Arial" panose="020B0604020202020204" pitchFamily="34" charset="0"/>
              </a:defRPr>
            </a:lvl1pPr>
          </a:lstStyle>
          <a:p>
            <a:pPr lvl="0"/>
            <a:r>
              <a:rPr lang="zh-CN" altLang="en-US" dirty="0"/>
              <a:t>单击此处编辑母版标题样式</a:t>
            </a:r>
          </a:p>
        </p:txBody>
      </p:sp>
    </p:spTree>
    <p:extLst>
      <p:ext uri="{BB962C8B-B14F-4D97-AF65-F5344CB8AC3E}">
        <p14:creationId xmlns:p14="http://schemas.microsoft.com/office/powerpoint/2010/main" val="83279575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038">
              <a:defRPr>
                <a:solidFill>
                  <a:schemeClr val="tx1"/>
                </a:solidFill>
                <a:latin typeface="Calibri" panose="020F0502020204030204" pitchFamily="34" charset="0"/>
                <a:ea typeface="宋体" panose="02010600030101010101" pitchFamily="2" charset="-122"/>
              </a:defRPr>
            </a:lvl1pPr>
            <a:lvl2pPr marL="742950" indent="-285750" defTabSz="935038">
              <a:defRPr>
                <a:solidFill>
                  <a:schemeClr val="tx1"/>
                </a:solidFill>
                <a:latin typeface="Calibri" panose="020F0502020204030204" pitchFamily="34" charset="0"/>
                <a:ea typeface="宋体" panose="02010600030101010101" pitchFamily="2" charset="-122"/>
              </a:defRPr>
            </a:lvl2pPr>
            <a:lvl3pPr marL="1143000" indent="-228600" defTabSz="935038">
              <a:defRPr>
                <a:solidFill>
                  <a:schemeClr val="tx1"/>
                </a:solidFill>
                <a:latin typeface="Calibri" panose="020F0502020204030204" pitchFamily="34" charset="0"/>
                <a:ea typeface="宋体" panose="02010600030101010101" pitchFamily="2" charset="-122"/>
              </a:defRPr>
            </a:lvl3pPr>
            <a:lvl4pPr marL="1600200" indent="-228600" defTabSz="935038">
              <a:defRPr>
                <a:solidFill>
                  <a:schemeClr val="tx1"/>
                </a:solidFill>
                <a:latin typeface="Calibri" panose="020F0502020204030204" pitchFamily="34" charset="0"/>
                <a:ea typeface="宋体" panose="02010600030101010101" pitchFamily="2" charset="-122"/>
              </a:defRPr>
            </a:lvl4pPr>
            <a:lvl5pPr marL="2057400" indent="-228600" defTabSz="935038">
              <a:defRPr>
                <a:solidFill>
                  <a:schemeClr val="tx1"/>
                </a:solidFill>
                <a:latin typeface="Calibri" panose="020F0502020204030204" pitchFamily="34" charset="0"/>
                <a:ea typeface="宋体" panose="02010600030101010101" pitchFamily="2" charset="-122"/>
              </a:defRPr>
            </a:lvl5pPr>
            <a:lvl6pPr marL="25146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Size：32-</a:t>
            </a:r>
            <a:r>
              <a:rPr lang="en-US" altLang="ja-JP" sz="800" noProof="1" smtClean="0">
                <a:solidFill>
                  <a:srgbClr val="FFFFFF"/>
                </a:solidFill>
                <a:latin typeface="Arial" panose="020B0604020202020204" pitchFamily="34" charset="0"/>
                <a:ea typeface="Heiti SC Light"/>
                <a:cs typeface="Heiti SC Light"/>
              </a:rPr>
              <a:t>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20pt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grpSp>
        <p:nvGrpSpPr>
          <p:cNvPr id="11" name="组 5"/>
          <p:cNvGrpSpPr>
            <a:grpSpLocks/>
          </p:cNvGrpSpPr>
          <p:nvPr/>
        </p:nvGrpSpPr>
        <p:grpSpPr bwMode="auto">
          <a:xfrm>
            <a:off x="9364663" y="3851275"/>
            <a:ext cx="1392237" cy="989013"/>
            <a:chOff x="9286278" y="1725515"/>
            <a:chExt cx="1392554" cy="989008"/>
          </a:xfrm>
        </p:grpSpPr>
        <p:grpSp>
          <p:nvGrpSpPr>
            <p:cNvPr id="12" name="组 6"/>
            <p:cNvGrpSpPr>
              <a:grpSpLocks/>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13" name="组 9"/>
            <p:cNvGrpSpPr>
              <a:grpSpLocks/>
            </p:cNvGrpSpPr>
            <p:nvPr/>
          </p:nvGrpSpPr>
          <p:grpSpPr bwMode="auto">
            <a:xfrm>
              <a:off x="9286278" y="2098975"/>
              <a:ext cx="1199362" cy="254390"/>
              <a:chOff x="9286278" y="2098975"/>
              <a:chExt cx="1199362" cy="254390"/>
            </a:xfrm>
          </p:grpSpPr>
          <p:sp>
            <p:nvSpPr>
              <p:cNvPr id="16"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kumimoji="1" lang="en-US" altLang="zh-CN" smtClean="0">
              <a:solidFill>
                <a:srgbClr val="000000"/>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kumimoji="1" lang="en-US" altLang="zh-CN" smtClean="0">
              <a:solidFill>
                <a:srgbClr val="000000"/>
              </a:solidFill>
              <a:latin typeface="Arial" panose="020B0604020202020204" pitchFamily="34" charset="0"/>
            </a:endParaRPr>
          </a:p>
        </p:txBody>
      </p:sp>
      <p:pic>
        <p:nvPicPr>
          <p:cNvPr id="22" name="Picture 20" descr="ZTE_ppt_design_0202-09.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567613" y="454025"/>
            <a:ext cx="1208087"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pitchFamily="3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zh-CN" altLang="en-US"/>
              <a:t>单击此处编辑母版标题样式</a:t>
            </a:r>
            <a:endParaRPr lang="en-US" dirty="0"/>
          </a:p>
        </p:txBody>
      </p:sp>
    </p:spTree>
    <p:extLst>
      <p:ext uri="{BB962C8B-B14F-4D97-AF65-F5344CB8AC3E}">
        <p14:creationId xmlns:p14="http://schemas.microsoft.com/office/powerpoint/2010/main" val="322852586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038">
              <a:defRPr>
                <a:solidFill>
                  <a:schemeClr val="tx1"/>
                </a:solidFill>
                <a:latin typeface="Calibri" panose="020F0502020204030204" pitchFamily="34" charset="0"/>
                <a:ea typeface="宋体" panose="02010600030101010101" pitchFamily="2" charset="-122"/>
              </a:defRPr>
            </a:lvl1pPr>
            <a:lvl2pPr marL="742950" indent="-285750" defTabSz="935038">
              <a:defRPr>
                <a:solidFill>
                  <a:schemeClr val="tx1"/>
                </a:solidFill>
                <a:latin typeface="Calibri" panose="020F0502020204030204" pitchFamily="34" charset="0"/>
                <a:ea typeface="宋体" panose="02010600030101010101" pitchFamily="2" charset="-122"/>
              </a:defRPr>
            </a:lvl2pPr>
            <a:lvl3pPr marL="1143000" indent="-228600" defTabSz="935038">
              <a:defRPr>
                <a:solidFill>
                  <a:schemeClr val="tx1"/>
                </a:solidFill>
                <a:latin typeface="Calibri" panose="020F0502020204030204" pitchFamily="34" charset="0"/>
                <a:ea typeface="宋体" panose="02010600030101010101" pitchFamily="2" charset="-122"/>
              </a:defRPr>
            </a:lvl3pPr>
            <a:lvl4pPr marL="1600200" indent="-228600" defTabSz="935038">
              <a:defRPr>
                <a:solidFill>
                  <a:schemeClr val="tx1"/>
                </a:solidFill>
                <a:latin typeface="Calibri" panose="020F0502020204030204" pitchFamily="34" charset="0"/>
                <a:ea typeface="宋体" panose="02010600030101010101" pitchFamily="2" charset="-122"/>
              </a:defRPr>
            </a:lvl4pPr>
            <a:lvl5pPr marL="2057400" indent="-228600" defTabSz="935038">
              <a:defRPr>
                <a:solidFill>
                  <a:schemeClr val="tx1"/>
                </a:solidFill>
                <a:latin typeface="Calibri" panose="020F0502020204030204" pitchFamily="34" charset="0"/>
                <a:ea typeface="宋体" panose="02010600030101010101" pitchFamily="2" charset="-122"/>
              </a:defRPr>
            </a:lvl5pPr>
            <a:lvl6pPr marL="25146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Size：16-</a:t>
            </a:r>
            <a:r>
              <a:rPr lang="en-US" altLang="ja-JP" sz="800" noProof="1" smtClean="0">
                <a:solidFill>
                  <a:srgbClr val="FFFFFF"/>
                </a:solidFill>
                <a:latin typeface="Arial" panose="020B0604020202020204" pitchFamily="34" charset="0"/>
                <a:ea typeface="Heiti SC Light"/>
                <a:cs typeface="Heiti SC Light"/>
              </a:rPr>
              <a:t>20pt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5" name="组 5"/>
          <p:cNvGrpSpPr>
            <a:grpSpLocks/>
          </p:cNvGrpSpPr>
          <p:nvPr/>
        </p:nvGrpSpPr>
        <p:grpSpPr bwMode="auto">
          <a:xfrm>
            <a:off x="9364663" y="3851275"/>
            <a:ext cx="1392237" cy="989013"/>
            <a:chOff x="9286278" y="1725515"/>
            <a:chExt cx="1392554" cy="989008"/>
          </a:xfrm>
        </p:grpSpPr>
        <p:grpSp>
          <p:nvGrpSpPr>
            <p:cNvPr id="6" name="组 6"/>
            <p:cNvGrpSpPr>
              <a:grpSpLocks/>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7" name="组 9"/>
            <p:cNvGrpSpPr>
              <a:grpSpLocks/>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extLst>
      <p:ext uri="{BB962C8B-B14F-4D97-AF65-F5344CB8AC3E}">
        <p14:creationId xmlns:p14="http://schemas.microsoft.com/office/powerpoint/2010/main" val="356449415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71764A27-8F00-4ED4-A830-DC5FCB029871}" type="slidenum">
              <a:rPr lang="en-US" altLang="zh-CN" sz="800" smtClean="0">
                <a:solidFill>
                  <a:srgbClr val="404040"/>
                </a:solidFill>
                <a:latin typeface="Arial" panose="020B0604020202020204" pitchFamily="34" charset="0"/>
              </a:rPr>
              <a:pPr eaLnBrk="1" hangingPunct="1">
                <a:defRPr/>
              </a:pPr>
              <a:t>‹#›</a:t>
            </a:fld>
            <a:endParaRPr lang="en-US" altLang="zh-CN" sz="800" smtClean="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038">
              <a:defRPr>
                <a:solidFill>
                  <a:schemeClr val="tx1"/>
                </a:solidFill>
                <a:latin typeface="Calibri" panose="020F0502020204030204" pitchFamily="34" charset="0"/>
                <a:ea typeface="宋体" panose="02010600030101010101" pitchFamily="2" charset="-122"/>
              </a:defRPr>
            </a:lvl1pPr>
            <a:lvl2pPr marL="742950" indent="-285750" defTabSz="935038">
              <a:defRPr>
                <a:solidFill>
                  <a:schemeClr val="tx1"/>
                </a:solidFill>
                <a:latin typeface="Calibri" panose="020F0502020204030204" pitchFamily="34" charset="0"/>
                <a:ea typeface="宋体" panose="02010600030101010101" pitchFamily="2" charset="-122"/>
              </a:defRPr>
            </a:lvl2pPr>
            <a:lvl3pPr marL="1143000" indent="-228600" defTabSz="935038">
              <a:defRPr>
                <a:solidFill>
                  <a:schemeClr val="tx1"/>
                </a:solidFill>
                <a:latin typeface="Calibri" panose="020F0502020204030204" pitchFamily="34" charset="0"/>
                <a:ea typeface="宋体" panose="02010600030101010101" pitchFamily="2" charset="-122"/>
              </a:defRPr>
            </a:lvl3pPr>
            <a:lvl4pPr marL="1600200" indent="-228600" defTabSz="935038">
              <a:defRPr>
                <a:solidFill>
                  <a:schemeClr val="tx1"/>
                </a:solidFill>
                <a:latin typeface="Calibri" panose="020F0502020204030204" pitchFamily="34" charset="0"/>
                <a:ea typeface="宋体" panose="02010600030101010101" pitchFamily="2" charset="-122"/>
              </a:defRPr>
            </a:lvl4pPr>
            <a:lvl5pPr marL="2057400" indent="-228600" defTabSz="935038">
              <a:defRPr>
                <a:solidFill>
                  <a:schemeClr val="tx1"/>
                </a:solidFill>
                <a:latin typeface="Calibri" panose="020F0502020204030204" pitchFamily="34" charset="0"/>
                <a:ea typeface="宋体" panose="02010600030101010101" pitchFamily="2" charset="-122"/>
              </a:defRPr>
            </a:lvl5pPr>
            <a:lvl6pPr marL="25146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 </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9" name="组 5"/>
          <p:cNvGrpSpPr>
            <a:grpSpLocks/>
          </p:cNvGrpSpPr>
          <p:nvPr/>
        </p:nvGrpSpPr>
        <p:grpSpPr bwMode="auto">
          <a:xfrm>
            <a:off x="9364663" y="3851275"/>
            <a:ext cx="1392237" cy="989013"/>
            <a:chOff x="9286278" y="1725515"/>
            <a:chExt cx="1392554" cy="989008"/>
          </a:xfrm>
        </p:grpSpPr>
        <p:grpSp>
          <p:nvGrpSpPr>
            <p:cNvPr id="10" name="组 6"/>
            <p:cNvGrpSpPr>
              <a:grpSpLocks/>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11" name="组 9"/>
            <p:cNvGrpSpPr>
              <a:grpSpLocks/>
            </p:cNvGrpSpPr>
            <p:nvPr/>
          </p:nvGrpSpPr>
          <p:grpSpPr bwMode="auto">
            <a:xfrm>
              <a:off x="9286278" y="2098975"/>
              <a:ext cx="1199362" cy="254390"/>
              <a:chOff x="9286278" y="2098975"/>
              <a:chExt cx="1199362" cy="254390"/>
            </a:xfrm>
          </p:grpSpPr>
          <p:sp>
            <p:nvSpPr>
              <p:cNvPr id="14"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3" name="文本框 11"/>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18" name="TextBox 18"/>
          <p:cNvSpPr txBox="1">
            <a:spLocks noChangeArrowheads="1"/>
          </p:cNvSpPr>
          <p:nvPr/>
        </p:nvSpPr>
        <p:spPr bwMode="auto">
          <a:xfrm>
            <a:off x="7932738" y="79375"/>
            <a:ext cx="1112837" cy="304800"/>
          </a:xfrm>
          <a:prstGeom prst="rect">
            <a:avLst/>
          </a:prstGeom>
          <a:no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1000" smtClean="0">
                <a:solidFill>
                  <a:srgbClr val="404040"/>
                </a:solidFill>
                <a:latin typeface="Arial" panose="020B0604020202020204" pitchFamily="34" charset="0"/>
                <a:ea typeface="Heiti SC Light"/>
                <a:cs typeface="Heiti SC Light"/>
              </a:rPr>
              <a:t>Confidential▲</a:t>
            </a:r>
            <a:endParaRPr kumimoji="1" lang="en-US" altLang="zh-CN" sz="1000" smtClean="0">
              <a:solidFill>
                <a:srgbClr val="404040"/>
              </a:solidFill>
              <a:latin typeface="Arial" panose="020B0604020202020204" pitchFamily="34" charset="0"/>
              <a:ea typeface="Heiti SC Light"/>
              <a:cs typeface="Heiti SC Light"/>
            </a:endParaRPr>
          </a:p>
        </p:txBody>
      </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extLst>
      <p:ext uri="{BB962C8B-B14F-4D97-AF65-F5344CB8AC3E}">
        <p14:creationId xmlns:p14="http://schemas.microsoft.com/office/powerpoint/2010/main" val="7165974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038">
              <a:defRPr>
                <a:solidFill>
                  <a:schemeClr val="tx1"/>
                </a:solidFill>
                <a:latin typeface="Calibri" panose="020F0502020204030204" pitchFamily="34" charset="0"/>
                <a:ea typeface="宋体" panose="02010600030101010101" pitchFamily="2" charset="-122"/>
              </a:defRPr>
            </a:lvl1pPr>
            <a:lvl2pPr marL="742950" indent="-285750" defTabSz="935038">
              <a:defRPr>
                <a:solidFill>
                  <a:schemeClr val="tx1"/>
                </a:solidFill>
                <a:latin typeface="Calibri" panose="020F0502020204030204" pitchFamily="34" charset="0"/>
                <a:ea typeface="宋体" panose="02010600030101010101" pitchFamily="2" charset="-122"/>
              </a:defRPr>
            </a:lvl2pPr>
            <a:lvl3pPr marL="1143000" indent="-228600" defTabSz="935038">
              <a:defRPr>
                <a:solidFill>
                  <a:schemeClr val="tx1"/>
                </a:solidFill>
                <a:latin typeface="Calibri" panose="020F0502020204030204" pitchFamily="34" charset="0"/>
                <a:ea typeface="宋体" panose="02010600030101010101" pitchFamily="2" charset="-122"/>
              </a:defRPr>
            </a:lvl3pPr>
            <a:lvl4pPr marL="1600200" indent="-228600" defTabSz="935038">
              <a:defRPr>
                <a:solidFill>
                  <a:schemeClr val="tx1"/>
                </a:solidFill>
                <a:latin typeface="Calibri" panose="020F0502020204030204" pitchFamily="34" charset="0"/>
                <a:ea typeface="宋体" panose="02010600030101010101" pitchFamily="2" charset="-122"/>
              </a:defRPr>
            </a:lvl4pPr>
            <a:lvl5pPr marL="2057400" indent="-228600" defTabSz="935038">
              <a:defRPr>
                <a:solidFill>
                  <a:schemeClr val="tx1"/>
                </a:solidFill>
                <a:latin typeface="Calibri" panose="020F0502020204030204" pitchFamily="34" charset="0"/>
                <a:ea typeface="宋体" panose="02010600030101010101" pitchFamily="2" charset="-122"/>
              </a:defRPr>
            </a:lvl5pPr>
            <a:lvl6pPr marL="25146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en-US" sz="800" noProof="1" smtClean="0">
                <a:solidFill>
                  <a:srgbClr val="FFFFFF"/>
                </a:solidFill>
                <a:latin typeface="Arial" panose="020B0604020202020204" pitchFamily="34" charset="0"/>
                <a:ea typeface="Heiti SC Light"/>
                <a:cs typeface="Heiti SC Light"/>
              </a:rPr>
              <a:t>：</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5" name="组 5"/>
          <p:cNvGrpSpPr>
            <a:grpSpLocks/>
          </p:cNvGrpSpPr>
          <p:nvPr/>
        </p:nvGrpSpPr>
        <p:grpSpPr bwMode="auto">
          <a:xfrm>
            <a:off x="9364663" y="3851275"/>
            <a:ext cx="1392237" cy="989013"/>
            <a:chOff x="9286278" y="1725515"/>
            <a:chExt cx="1392554" cy="989008"/>
          </a:xfrm>
        </p:grpSpPr>
        <p:grpSp>
          <p:nvGrpSpPr>
            <p:cNvPr id="6" name="组 6"/>
            <p:cNvGrpSpPr>
              <a:grpSpLocks/>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7" name="组 9"/>
            <p:cNvGrpSpPr>
              <a:grpSpLocks/>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pic>
        <p:nvPicPr>
          <p:cNvPr id="14"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16"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025445DC-BD7A-4E3B-8CE2-7952106E81F9}" type="slidenum">
              <a:rPr lang="en-US" altLang="zh-CN" sz="800" smtClean="0">
                <a:solidFill>
                  <a:srgbClr val="404040"/>
                </a:solidFill>
                <a:latin typeface="Arial" panose="020B0604020202020204" pitchFamily="34" charset="0"/>
              </a:rPr>
              <a:pPr eaLnBrk="1" hangingPunct="1">
                <a:defRPr/>
              </a:pPr>
              <a:t>‹#›</a:t>
            </a:fld>
            <a:endParaRPr lang="en-US" altLang="zh-CN" sz="800" smtClean="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extLst>
      <p:ext uri="{BB962C8B-B14F-4D97-AF65-F5344CB8AC3E}">
        <p14:creationId xmlns:p14="http://schemas.microsoft.com/office/powerpoint/2010/main" val="72712156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3"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038">
              <a:defRPr>
                <a:solidFill>
                  <a:schemeClr val="tx1"/>
                </a:solidFill>
                <a:latin typeface="Calibri" panose="020F0502020204030204" pitchFamily="34" charset="0"/>
                <a:ea typeface="宋体" panose="02010600030101010101" pitchFamily="2" charset="-122"/>
              </a:defRPr>
            </a:lvl1pPr>
            <a:lvl2pPr marL="742950" indent="-285750" defTabSz="935038">
              <a:defRPr>
                <a:solidFill>
                  <a:schemeClr val="tx1"/>
                </a:solidFill>
                <a:latin typeface="Calibri" panose="020F0502020204030204" pitchFamily="34" charset="0"/>
                <a:ea typeface="宋体" panose="02010600030101010101" pitchFamily="2" charset="-122"/>
              </a:defRPr>
            </a:lvl2pPr>
            <a:lvl3pPr marL="1143000" indent="-228600" defTabSz="935038">
              <a:defRPr>
                <a:solidFill>
                  <a:schemeClr val="tx1"/>
                </a:solidFill>
                <a:latin typeface="Calibri" panose="020F0502020204030204" pitchFamily="34" charset="0"/>
                <a:ea typeface="宋体" panose="02010600030101010101" pitchFamily="2" charset="-122"/>
              </a:defRPr>
            </a:lvl3pPr>
            <a:lvl4pPr marL="1600200" indent="-228600" defTabSz="935038">
              <a:defRPr>
                <a:solidFill>
                  <a:schemeClr val="tx1"/>
                </a:solidFill>
                <a:latin typeface="Calibri" panose="020F0502020204030204" pitchFamily="34" charset="0"/>
                <a:ea typeface="宋体" panose="02010600030101010101" pitchFamily="2" charset="-122"/>
              </a:defRPr>
            </a:lvl4pPr>
            <a:lvl5pPr marL="2057400" indent="-228600" defTabSz="935038">
              <a:defRPr>
                <a:solidFill>
                  <a:schemeClr val="tx1"/>
                </a:solidFill>
                <a:latin typeface="Calibri" panose="020F0502020204030204" pitchFamily="34" charset="0"/>
                <a:ea typeface="宋体" panose="02010600030101010101" pitchFamily="2" charset="-122"/>
              </a:defRPr>
            </a:lvl5pPr>
            <a:lvl6pPr marL="25146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en-US" sz="800" noProof="1" smtClean="0">
                <a:solidFill>
                  <a:srgbClr val="FFFFFF"/>
                </a:solidFill>
                <a:latin typeface="Arial" panose="020B0604020202020204" pitchFamily="34" charset="0"/>
                <a:ea typeface="Heiti SC Light"/>
                <a:cs typeface="Heiti SC Light"/>
              </a:rPr>
              <a:t>：</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4" name="组 5"/>
          <p:cNvGrpSpPr>
            <a:grpSpLocks/>
          </p:cNvGrpSpPr>
          <p:nvPr/>
        </p:nvGrpSpPr>
        <p:grpSpPr bwMode="auto">
          <a:xfrm>
            <a:off x="9364663" y="3851275"/>
            <a:ext cx="1392237" cy="989013"/>
            <a:chOff x="9286278" y="1725515"/>
            <a:chExt cx="1392554" cy="989008"/>
          </a:xfrm>
        </p:grpSpPr>
        <p:grpSp>
          <p:nvGrpSpPr>
            <p:cNvPr id="5" name="组 6"/>
            <p:cNvGrpSpPr>
              <a:grpSpLocks/>
            </p:cNvGrpSpPr>
            <p:nvPr/>
          </p:nvGrpSpPr>
          <p:grpSpPr bwMode="auto">
            <a:xfrm>
              <a:off x="9286278" y="1725515"/>
              <a:ext cx="935158" cy="254390"/>
              <a:chOff x="9286278" y="1725515"/>
              <a:chExt cx="935158" cy="254390"/>
            </a:xfrm>
          </p:grpSpPr>
          <p:sp>
            <p:nvSpPr>
              <p:cNvPr id="11"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2"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6" name="组 9"/>
            <p:cNvGrpSpPr>
              <a:grpSpLocks/>
            </p:cNvGrpSpPr>
            <p:nvPr/>
          </p:nvGrpSpPr>
          <p:grpSpPr bwMode="auto">
            <a:xfrm>
              <a:off x="9286278" y="2098975"/>
              <a:ext cx="1199362" cy="254390"/>
              <a:chOff x="9286278" y="2098975"/>
              <a:chExt cx="1199362" cy="254390"/>
            </a:xfrm>
          </p:grpSpPr>
          <p:sp>
            <p:nvSpPr>
              <p:cNvPr id="9"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0"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7"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8"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pic>
        <p:nvPicPr>
          <p:cNvPr id="13"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15"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E4746AF1-82C1-4663-9A35-7298EF726A91}" type="slidenum">
              <a:rPr lang="en-US" altLang="zh-CN" sz="800" smtClean="0">
                <a:solidFill>
                  <a:srgbClr val="404040"/>
                </a:solidFill>
                <a:latin typeface="Arial" panose="020B0604020202020204" pitchFamily="34" charset="0"/>
              </a:rPr>
              <a:pPr eaLnBrk="1" hangingPunct="1">
                <a:defRPr/>
              </a:pPr>
              <a:t>‹#›</a:t>
            </a:fld>
            <a:endParaRPr lang="en-US" altLang="zh-CN" sz="800" smtClean="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extLst>
      <p:ext uri="{BB962C8B-B14F-4D97-AF65-F5344CB8AC3E}">
        <p14:creationId xmlns:p14="http://schemas.microsoft.com/office/powerpoint/2010/main" val="422747312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883F5593-24B3-4972-BC98-4FA0F6A1C900}" type="slidenum">
              <a:rPr lang="en-US" altLang="zh-CN" sz="800" smtClean="0">
                <a:solidFill>
                  <a:srgbClr val="404040"/>
                </a:solidFill>
                <a:latin typeface="Arial" panose="020B0604020202020204" pitchFamily="34" charset="0"/>
              </a:rPr>
              <a:pPr eaLnBrk="1" hangingPunct="1">
                <a:defRPr/>
              </a:pPr>
              <a:t>‹#›</a:t>
            </a:fld>
            <a:endParaRPr lang="en-US" altLang="zh-CN" sz="800" smtClean="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038">
              <a:defRPr>
                <a:solidFill>
                  <a:schemeClr val="tx1"/>
                </a:solidFill>
                <a:latin typeface="Calibri" panose="020F0502020204030204" pitchFamily="34" charset="0"/>
                <a:ea typeface="宋体" panose="02010600030101010101" pitchFamily="2" charset="-122"/>
              </a:defRPr>
            </a:lvl1pPr>
            <a:lvl2pPr marL="742950" indent="-285750" defTabSz="935038">
              <a:defRPr>
                <a:solidFill>
                  <a:schemeClr val="tx1"/>
                </a:solidFill>
                <a:latin typeface="Calibri" panose="020F0502020204030204" pitchFamily="34" charset="0"/>
                <a:ea typeface="宋体" panose="02010600030101010101" pitchFamily="2" charset="-122"/>
              </a:defRPr>
            </a:lvl2pPr>
            <a:lvl3pPr marL="1143000" indent="-228600" defTabSz="935038">
              <a:defRPr>
                <a:solidFill>
                  <a:schemeClr val="tx1"/>
                </a:solidFill>
                <a:latin typeface="Calibri" panose="020F0502020204030204" pitchFamily="34" charset="0"/>
                <a:ea typeface="宋体" panose="02010600030101010101" pitchFamily="2" charset="-122"/>
              </a:defRPr>
            </a:lvl3pPr>
            <a:lvl4pPr marL="1600200" indent="-228600" defTabSz="935038">
              <a:defRPr>
                <a:solidFill>
                  <a:schemeClr val="tx1"/>
                </a:solidFill>
                <a:latin typeface="Calibri" panose="020F0502020204030204" pitchFamily="34" charset="0"/>
                <a:ea typeface="宋体" panose="02010600030101010101" pitchFamily="2" charset="-122"/>
              </a:defRPr>
            </a:lvl4pPr>
            <a:lvl5pPr marL="2057400" indent="-228600" defTabSz="935038">
              <a:defRPr>
                <a:solidFill>
                  <a:schemeClr val="tx1"/>
                </a:solidFill>
                <a:latin typeface="Calibri" panose="020F0502020204030204" pitchFamily="34" charset="0"/>
                <a:ea typeface="宋体" panose="02010600030101010101" pitchFamily="2" charset="-122"/>
              </a:defRPr>
            </a:lvl5pPr>
            <a:lvl6pPr marL="25146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9" name="组 5"/>
          <p:cNvGrpSpPr>
            <a:grpSpLocks/>
          </p:cNvGrpSpPr>
          <p:nvPr/>
        </p:nvGrpSpPr>
        <p:grpSpPr bwMode="auto">
          <a:xfrm>
            <a:off x="9364663" y="3851275"/>
            <a:ext cx="1392237" cy="989013"/>
            <a:chOff x="9286278" y="1725515"/>
            <a:chExt cx="1392554" cy="989008"/>
          </a:xfrm>
        </p:grpSpPr>
        <p:grpSp>
          <p:nvGrpSpPr>
            <p:cNvPr id="10" name="组 6"/>
            <p:cNvGrpSpPr>
              <a:grpSpLocks/>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11" name="组 9"/>
            <p:cNvGrpSpPr>
              <a:grpSpLocks/>
            </p:cNvGrpSpPr>
            <p:nvPr/>
          </p:nvGrpSpPr>
          <p:grpSpPr bwMode="auto">
            <a:xfrm>
              <a:off x="9286278" y="2098975"/>
              <a:ext cx="1199362" cy="254390"/>
              <a:chOff x="9286278" y="2098975"/>
              <a:chExt cx="1199362" cy="254390"/>
            </a:xfrm>
          </p:grpSpPr>
          <p:sp>
            <p:nvSpPr>
              <p:cNvPr id="14"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3" name="文本框 11"/>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18" name="TextBox 18"/>
          <p:cNvSpPr txBox="1">
            <a:spLocks noChangeArrowheads="1"/>
          </p:cNvSpPr>
          <p:nvPr/>
        </p:nvSpPr>
        <p:spPr bwMode="auto">
          <a:xfrm>
            <a:off x="7932738" y="79375"/>
            <a:ext cx="1112837" cy="304800"/>
          </a:xfrm>
          <a:prstGeom prst="rect">
            <a:avLst/>
          </a:prstGeom>
          <a:noFill/>
          <a:ln>
            <a:noFill/>
          </a:ln>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1000" smtClean="0">
                <a:solidFill>
                  <a:srgbClr val="404040"/>
                </a:solidFill>
                <a:latin typeface="Arial" panose="020B0604020202020204" pitchFamily="34" charset="0"/>
                <a:ea typeface="Heiti SC Light"/>
                <a:cs typeface="Heiti SC Light"/>
              </a:rPr>
              <a:t>Confidential▲</a:t>
            </a:r>
            <a:endParaRPr kumimoji="1" lang="en-US" altLang="zh-CN" sz="1000" smtClean="0">
              <a:solidFill>
                <a:srgbClr val="404040"/>
              </a:solidFill>
              <a:latin typeface="Arial" panose="020B0604020202020204" pitchFamily="34" charset="0"/>
              <a:ea typeface="Heiti SC Light"/>
              <a:cs typeface="Heiti SC Light"/>
            </a:endParaRPr>
          </a:p>
        </p:txBody>
      </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stStyle>
          <a:p>
            <a:pPr lvl="0"/>
            <a:r>
              <a:rPr lang="zh-CN" altLang="en-US"/>
              <a:t>单击此处编辑母版文本样式</a:t>
            </a:r>
          </a:p>
          <a:p>
            <a:pPr lvl="1"/>
            <a:r>
              <a:rPr lang="zh-CN" altLang="en-US"/>
              <a:t>第二级</a:t>
            </a:r>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extLst>
      <p:ext uri="{BB962C8B-B14F-4D97-AF65-F5344CB8AC3E}">
        <p14:creationId xmlns:p14="http://schemas.microsoft.com/office/powerpoint/2010/main" val="85899182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extLst>
      <p:ext uri="{BB962C8B-B14F-4D97-AF65-F5344CB8AC3E}">
        <p14:creationId xmlns:p14="http://schemas.microsoft.com/office/powerpoint/2010/main" val="371406789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矩形 3"/>
          <p:cNvSpPr>
            <a:spLocks noChangeArrowheads="1"/>
          </p:cNvSpPr>
          <p:nvPr userDrawn="1"/>
        </p:nvSpPr>
        <p:spPr bwMode="auto">
          <a:xfrm>
            <a:off x="7010400" y="96838"/>
            <a:ext cx="2128838" cy="247650"/>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defRPr/>
            </a:pPr>
            <a:r>
              <a:rPr lang="en-US" altLang="zh-CN" sz="1000" smtClean="0">
                <a:solidFill>
                  <a:srgbClr val="FF0000"/>
                </a:solidFill>
                <a:latin typeface="Arial" panose="020B0604020202020204" pitchFamily="34" charset="0"/>
                <a:ea typeface="微软雅黑" panose="020B0503020204020204" pitchFamily="34" charset="-122"/>
              </a:rPr>
              <a:t>&gt; ZTE Confidential &amp; Proprietary</a:t>
            </a:r>
            <a:endParaRPr lang="zh-CN" altLang="en-US" sz="1000" smtClean="0">
              <a:solidFill>
                <a:srgbClr val="FF0000"/>
              </a:solidFill>
              <a:latin typeface="Arial" panose="020B0604020202020204" pitchFamily="34" charset="0"/>
              <a:ea typeface="微软雅黑" panose="020B0503020204020204" pitchFamily="34" charset="-122"/>
            </a:endParaRPr>
          </a:p>
        </p:txBody>
      </p:sp>
      <p:sp>
        <p:nvSpPr>
          <p:cNvPr id="5" name="文本框 4"/>
          <p:cNvSpPr txBox="1">
            <a:spLocks noChangeArrowheads="1"/>
          </p:cNvSpPr>
          <p:nvPr userDrawn="1"/>
        </p:nvSpPr>
        <p:spPr bwMode="auto">
          <a:xfrm>
            <a:off x="-1335088" y="2711450"/>
            <a:ext cx="185738" cy="369888"/>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kumimoji="1" lang="zh-CN" altLang="en-US" smtClean="0">
              <a:solidFill>
                <a:srgbClr val="000000"/>
              </a:solidFill>
            </a:endParaRPr>
          </a:p>
        </p:txBody>
      </p:sp>
      <p:grpSp>
        <p:nvGrpSpPr>
          <p:cNvPr id="6" name="组合 25"/>
          <p:cNvGrpSpPr>
            <a:grpSpLocks/>
          </p:cNvGrpSpPr>
          <p:nvPr userDrawn="1"/>
        </p:nvGrpSpPr>
        <p:grpSpPr bwMode="auto">
          <a:xfrm>
            <a:off x="9151938" y="2879725"/>
            <a:ext cx="1360487" cy="2052638"/>
            <a:chOff x="9152238" y="3839666"/>
            <a:chExt cx="1360488" cy="2736922"/>
          </a:xfrm>
        </p:grpSpPr>
        <p:grpSp>
          <p:nvGrpSpPr>
            <p:cNvPr id="7" name="组 19"/>
            <p:cNvGrpSpPr>
              <a:grpSpLocks/>
            </p:cNvGrpSpPr>
            <p:nvPr userDrawn="1"/>
          </p:nvGrpSpPr>
          <p:grpSpPr bwMode="auto">
            <a:xfrm>
              <a:off x="9272194" y="5231379"/>
              <a:ext cx="935158" cy="1345209"/>
              <a:chOff x="9286278" y="1725515"/>
              <a:chExt cx="935158" cy="1345209"/>
            </a:xfrm>
          </p:grpSpPr>
          <p:grpSp>
            <p:nvGrpSpPr>
              <p:cNvPr id="10" name="组 20"/>
              <p:cNvGrpSpPr>
                <a:grpSpLocks/>
              </p:cNvGrpSpPr>
              <p:nvPr userDrawn="1"/>
            </p:nvGrpSpPr>
            <p:grpSpPr bwMode="auto">
              <a:xfrm>
                <a:off x="9286278" y="1725515"/>
                <a:ext cx="795145" cy="297850"/>
                <a:chOff x="9286278" y="1725515"/>
                <a:chExt cx="795145" cy="297850"/>
              </a:xfrm>
            </p:grpSpPr>
            <p:sp>
              <p:nvSpPr>
                <p:cNvPr id="20" name="矩形 17"/>
                <p:cNvSpPr/>
                <p:nvPr userDrawn="1"/>
              </p:nvSpPr>
              <p:spPr>
                <a:xfrm>
                  <a:off x="9286972" y="1724488"/>
                  <a:ext cx="254000" cy="254006"/>
                </a:xfrm>
                <a:prstGeom prst="rect">
                  <a:avLst/>
                </a:prstGeom>
                <a:solidFill>
                  <a:srgbClr val="005BAA"/>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endParaRPr>
                </a:p>
              </p:txBody>
            </p:sp>
            <p:sp>
              <p:nvSpPr>
                <p:cNvPr id="21" name="文本框 18"/>
                <p:cNvSpPr txBox="1">
                  <a:spLocks noChangeArrowheads="1"/>
                </p:cNvSpPr>
                <p:nvPr userDrawn="1"/>
              </p:nvSpPr>
              <p:spPr bwMode="auto">
                <a:xfrm>
                  <a:off x="9504459" y="1756238"/>
                  <a:ext cx="596901" cy="26670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Times" panose="02020603050405020304" pitchFamily="18" charset="0"/>
                    </a:rPr>
                    <a:t>G91, B170</a:t>
                  </a:r>
                  <a:endParaRPr kumimoji="1" lang="zh-CN" altLang="en-US" sz="700" i="1" smtClean="0">
                    <a:solidFill>
                      <a:srgbClr val="FFFFFF"/>
                    </a:solidFill>
                    <a:latin typeface="Times" panose="02020603050405020304" pitchFamily="18" charset="0"/>
                  </a:endParaRPr>
                </a:p>
              </p:txBody>
            </p:sp>
          </p:grpSp>
          <p:grpSp>
            <p:nvGrpSpPr>
              <p:cNvPr id="11" name="组 21"/>
              <p:cNvGrpSpPr>
                <a:grpSpLocks/>
              </p:cNvGrpSpPr>
              <p:nvPr userDrawn="1"/>
            </p:nvGrpSpPr>
            <p:grpSpPr bwMode="auto">
              <a:xfrm>
                <a:off x="9286278" y="2062596"/>
                <a:ext cx="935158" cy="297850"/>
                <a:chOff x="9286278" y="2062596"/>
                <a:chExt cx="935158" cy="297850"/>
              </a:xfrm>
            </p:grpSpPr>
            <p:sp>
              <p:nvSpPr>
                <p:cNvPr id="18" name="矩形 15"/>
                <p:cNvSpPr/>
                <p:nvPr userDrawn="1"/>
              </p:nvSpPr>
              <p:spPr>
                <a:xfrm>
                  <a:off x="9286972" y="2033530"/>
                  <a:ext cx="254000" cy="281523"/>
                </a:xfrm>
                <a:prstGeom prst="rect">
                  <a:avLst/>
                </a:prstGeom>
                <a:solidFill>
                  <a:srgbClr val="0089CF"/>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endParaRPr>
                </a:p>
              </p:txBody>
            </p:sp>
            <p:sp>
              <p:nvSpPr>
                <p:cNvPr id="19" name="文本框 16"/>
                <p:cNvSpPr txBox="1">
                  <a:spLocks noChangeArrowheads="1"/>
                </p:cNvSpPr>
                <p:nvPr userDrawn="1"/>
              </p:nvSpPr>
              <p:spPr bwMode="auto">
                <a:xfrm>
                  <a:off x="9504459" y="2067397"/>
                  <a:ext cx="717551" cy="29210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Times" panose="02020603050405020304" pitchFamily="18" charset="0"/>
                    </a:rPr>
                    <a:t>G137, B207</a:t>
                  </a:r>
                  <a:endParaRPr kumimoji="1" lang="zh-CN" altLang="en-US" sz="700" i="1" smtClean="0">
                    <a:solidFill>
                      <a:srgbClr val="FFFFFF"/>
                    </a:solidFill>
                    <a:latin typeface="Times" panose="02020603050405020304" pitchFamily="18" charset="0"/>
                  </a:endParaRPr>
                </a:p>
              </p:txBody>
            </p:sp>
          </p:grpSp>
          <p:grpSp>
            <p:nvGrpSpPr>
              <p:cNvPr id="12" name="组 22"/>
              <p:cNvGrpSpPr>
                <a:grpSpLocks/>
              </p:cNvGrpSpPr>
              <p:nvPr userDrawn="1"/>
            </p:nvGrpSpPr>
            <p:grpSpPr bwMode="auto">
              <a:xfrm>
                <a:off x="9286278" y="2411716"/>
                <a:ext cx="935158" cy="297850"/>
                <a:chOff x="9286278" y="2411716"/>
                <a:chExt cx="935158" cy="297850"/>
              </a:xfrm>
            </p:grpSpPr>
            <p:sp>
              <p:nvSpPr>
                <p:cNvPr id="16" name="矩形 13"/>
                <p:cNvSpPr/>
                <p:nvPr userDrawn="1"/>
              </p:nvSpPr>
              <p:spPr>
                <a:xfrm>
                  <a:off x="9286972" y="2382789"/>
                  <a:ext cx="254000" cy="281524"/>
                </a:xfrm>
                <a:prstGeom prst="rect">
                  <a:avLst/>
                </a:prstGeom>
                <a:solidFill>
                  <a:srgbClr val="00AEEF"/>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endParaRPr>
                </a:p>
              </p:txBody>
            </p:sp>
            <p:sp>
              <p:nvSpPr>
                <p:cNvPr id="17" name="文本框 14"/>
                <p:cNvSpPr txBox="1">
                  <a:spLocks noChangeArrowheads="1"/>
                </p:cNvSpPr>
                <p:nvPr userDrawn="1"/>
              </p:nvSpPr>
              <p:spPr bwMode="auto">
                <a:xfrm>
                  <a:off x="9504459" y="2416656"/>
                  <a:ext cx="717551" cy="29210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Times" panose="02020603050405020304" pitchFamily="18" charset="0"/>
                    </a:rPr>
                    <a:t>G174, B239</a:t>
                  </a:r>
                  <a:endParaRPr kumimoji="1" lang="zh-CN" altLang="en-US" sz="700" i="1" smtClean="0">
                    <a:solidFill>
                      <a:srgbClr val="FFFFFF"/>
                    </a:solidFill>
                    <a:latin typeface="Times" panose="02020603050405020304" pitchFamily="18" charset="0"/>
                  </a:endParaRPr>
                </a:p>
              </p:txBody>
            </p:sp>
          </p:grpSp>
          <p:sp>
            <p:nvSpPr>
              <p:cNvPr id="13" name="矩形 11"/>
              <p:cNvSpPr/>
              <p:nvPr userDrawn="1"/>
            </p:nvSpPr>
            <p:spPr>
              <a:xfrm>
                <a:off x="9286972" y="2772265"/>
                <a:ext cx="254000" cy="254007"/>
              </a:xfrm>
              <a:prstGeom prst="rect">
                <a:avLst/>
              </a:prstGeom>
              <a:solidFill>
                <a:srgbClr val="00ABBD"/>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endParaRPr>
              </a:p>
            </p:txBody>
          </p:sp>
          <p:sp>
            <p:nvSpPr>
              <p:cNvPr id="15" name="文本框 12"/>
              <p:cNvSpPr txBox="1">
                <a:spLocks noChangeArrowheads="1"/>
              </p:cNvSpPr>
              <p:nvPr userDrawn="1"/>
            </p:nvSpPr>
            <p:spPr bwMode="auto">
              <a:xfrm>
                <a:off x="9504459" y="2804017"/>
                <a:ext cx="717551" cy="26670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Times" panose="02020603050405020304" pitchFamily="18" charset="0"/>
                  </a:rPr>
                  <a:t>G171, B189</a:t>
                </a:r>
                <a:endParaRPr kumimoji="1" lang="zh-CN" altLang="en-US" sz="700" i="1" smtClean="0">
                  <a:solidFill>
                    <a:srgbClr val="FFFFFF"/>
                  </a:solidFill>
                  <a:latin typeface="Times" panose="02020603050405020304" pitchFamily="18" charset="0"/>
                </a:endParaRPr>
              </a:p>
            </p:txBody>
          </p:sp>
        </p:grpSp>
        <p:sp>
          <p:nvSpPr>
            <p:cNvPr id="8" name="Rectangle 8"/>
            <p:cNvSpPr>
              <a:spLocks noChangeArrowheads="1"/>
            </p:cNvSpPr>
            <p:nvPr userDrawn="1"/>
          </p:nvSpPr>
          <p:spPr bwMode="auto">
            <a:xfrm>
              <a:off x="9152238" y="3839666"/>
              <a:ext cx="1360488" cy="1255217"/>
            </a:xfrm>
            <a:prstGeom prst="rect">
              <a:avLst/>
            </a:prstGeom>
            <a:noFill/>
            <a:ln>
              <a:noFill/>
            </a:ln>
          </p:spPr>
          <p:txBody>
            <a:bodyPr lIns="108000" tIns="0" rIns="93442" bIns="46725"/>
            <a:lstStyle>
              <a:lvl1pPr defTabSz="935038">
                <a:defRPr>
                  <a:solidFill>
                    <a:schemeClr val="tx1"/>
                  </a:solidFill>
                  <a:latin typeface="Calibri" panose="020F0502020204030204" pitchFamily="34" charset="0"/>
                  <a:ea typeface="宋体" panose="02010600030101010101" pitchFamily="2" charset="-122"/>
                </a:defRPr>
              </a:lvl1pPr>
              <a:lvl2pPr marL="742950" indent="-285750" defTabSz="935038">
                <a:defRPr>
                  <a:solidFill>
                    <a:schemeClr val="tx1"/>
                  </a:solidFill>
                  <a:latin typeface="Calibri" panose="020F0502020204030204" pitchFamily="34" charset="0"/>
                  <a:ea typeface="宋体" panose="02010600030101010101" pitchFamily="2" charset="-122"/>
                </a:defRPr>
              </a:lvl2pPr>
              <a:lvl3pPr marL="1143000" indent="-228600" defTabSz="935038">
                <a:defRPr>
                  <a:solidFill>
                    <a:schemeClr val="tx1"/>
                  </a:solidFill>
                  <a:latin typeface="Calibri" panose="020F0502020204030204" pitchFamily="34" charset="0"/>
                  <a:ea typeface="宋体" panose="02010600030101010101" pitchFamily="2" charset="-122"/>
                </a:defRPr>
              </a:lvl3pPr>
              <a:lvl4pPr marL="1600200" indent="-228600" defTabSz="935038">
                <a:defRPr>
                  <a:solidFill>
                    <a:schemeClr val="tx1"/>
                  </a:solidFill>
                  <a:latin typeface="Calibri" panose="020F0502020204030204" pitchFamily="34" charset="0"/>
                  <a:ea typeface="宋体" panose="02010600030101010101" pitchFamily="2" charset="-122"/>
                </a:defRPr>
              </a:lvl4pPr>
              <a:lvl5pPr marL="2057400" indent="-228600" defTabSz="935038">
                <a:defRPr>
                  <a:solidFill>
                    <a:schemeClr val="tx1"/>
                  </a:solidFill>
                  <a:latin typeface="Calibri" panose="020F0502020204030204" pitchFamily="34" charset="0"/>
                  <a:ea typeface="宋体" panose="02010600030101010101" pitchFamily="2" charset="-122"/>
                </a:defRPr>
              </a:lvl5pPr>
              <a:lvl6pPr marL="25146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defRPr/>
              </a:pPr>
              <a:r>
                <a:rPr lang="zh-CN" altLang="en-US" sz="700" noProof="1" smtClean="0">
                  <a:solidFill>
                    <a:srgbClr val="FFFFFF"/>
                  </a:solidFill>
                  <a:latin typeface="微软雅黑" panose="020B0503020204020204" pitchFamily="34" charset="-122"/>
                  <a:ea typeface="微软雅黑" panose="020B0503020204020204" pitchFamily="34" charset="-122"/>
                  <a:cs typeface="Microsoft YaHei Bold"/>
                </a:rPr>
                <a:t>标题</a:t>
              </a:r>
              <a:r>
                <a:rPr lang="zh-CN" altLang="zh-CN" sz="700" noProof="1" smtClean="0">
                  <a:solidFill>
                    <a:srgbClr val="FFFFFF"/>
                  </a:solidFill>
                  <a:latin typeface="微软雅黑" panose="020B0503020204020204" pitchFamily="34" charset="-122"/>
                  <a:ea typeface="微软雅黑" panose="020B0503020204020204" pitchFamily="34" charset="-122"/>
                  <a:cs typeface="Microsoft YaHei Bold"/>
                </a:rPr>
                <a:t>:</a:t>
              </a:r>
              <a:endParaRPr lang="zh-CN" altLang="ja-JP" sz="700" noProof="1" smtClean="0">
                <a:solidFill>
                  <a:srgbClr val="FFFFFF"/>
                </a:solidFill>
                <a:latin typeface="微软雅黑" panose="020B0503020204020204" pitchFamily="34" charset="-122"/>
                <a:ea typeface="微软雅黑" panose="020B0503020204020204" pitchFamily="34" charset="-122"/>
                <a:cs typeface="Microsoft YaHei Bold"/>
              </a:endParaRPr>
            </a:p>
            <a:p>
              <a:pPr eaLnBrk="1" hangingPunct="1">
                <a:lnSpc>
                  <a:spcPct val="120000"/>
                </a:lnSpc>
                <a:defRPr/>
              </a:pPr>
              <a:r>
                <a:rPr lang="zh-CN" altLang="en-US" sz="700" noProof="1" smtClean="0">
                  <a:solidFill>
                    <a:srgbClr val="FFFFFF"/>
                  </a:solidFill>
                  <a:latin typeface="微软雅黑" panose="020B0503020204020204" pitchFamily="34" charset="-122"/>
                  <a:ea typeface="微软雅黑" panose="020B0503020204020204" pitchFamily="34" charset="-122"/>
                  <a:cs typeface="Microsoft YaHei Bold"/>
                </a:rPr>
                <a:t>字体</a:t>
              </a:r>
              <a:r>
                <a:rPr lang="zh-CN" altLang="ja-JP" sz="700" noProof="1" smtClean="0">
                  <a:solidFill>
                    <a:srgbClr val="FFFFFF"/>
                  </a:solidFill>
                  <a:latin typeface="微软雅黑" panose="020B0503020204020204" pitchFamily="34" charset="-122"/>
                  <a:ea typeface="微软雅黑" panose="020B0503020204020204" pitchFamily="34" charset="-122"/>
                  <a:cs typeface="Microsoft YaHei Bold"/>
                </a:rPr>
                <a:t>: </a:t>
              </a:r>
              <a:r>
                <a:rPr lang="zh-CN" altLang="en-US" sz="700" noProof="1" smtClean="0">
                  <a:solidFill>
                    <a:srgbClr val="FFFFFF"/>
                  </a:solidFill>
                  <a:latin typeface="微软雅黑" panose="020B0503020204020204" pitchFamily="34" charset="-122"/>
                  <a:ea typeface="微软雅黑" panose="020B0503020204020204" pitchFamily="34" charset="-122"/>
                  <a:cs typeface="Microsoft YaHei Bold"/>
                </a:rPr>
                <a:t>微软雅黑</a:t>
              </a:r>
              <a:endParaRPr lang="zh-CN" altLang="zh-CN" sz="700" noProof="1" smtClean="0">
                <a:solidFill>
                  <a:srgbClr val="FFFFFF"/>
                </a:solidFill>
                <a:latin typeface="微软雅黑" panose="020B0503020204020204" pitchFamily="34" charset="-122"/>
                <a:ea typeface="微软雅黑" panose="020B0503020204020204" pitchFamily="34" charset="-122"/>
                <a:cs typeface="Microsoft YaHei Bold"/>
              </a:endParaRPr>
            </a:p>
            <a:p>
              <a:pPr eaLnBrk="1" hangingPunct="1">
                <a:lnSpc>
                  <a:spcPct val="120000"/>
                </a:lnSpc>
                <a:defRPr/>
              </a:pPr>
              <a:r>
                <a:rPr lang="zh-CN" altLang="en-US" sz="700" noProof="1" smtClean="0">
                  <a:solidFill>
                    <a:srgbClr val="FFFFFF"/>
                  </a:solidFill>
                  <a:latin typeface="微软雅黑" panose="020B0503020204020204" pitchFamily="34" charset="-122"/>
                  <a:ea typeface="微软雅黑" panose="020B0503020204020204" pitchFamily="34" charset="-122"/>
                  <a:cs typeface="Microsoft YaHei Bold"/>
                </a:rPr>
                <a:t>字号</a:t>
              </a:r>
              <a:r>
                <a:rPr lang="zh-CN" altLang="zh-CN" sz="700" noProof="1" smtClean="0">
                  <a:solidFill>
                    <a:srgbClr val="FFFFFF"/>
                  </a:solidFill>
                  <a:latin typeface="微软雅黑" panose="020B0503020204020204" pitchFamily="34" charset="-122"/>
                  <a:ea typeface="微软雅黑" panose="020B0503020204020204" pitchFamily="34" charset="-122"/>
                  <a:cs typeface="Microsoft YaHei Bold"/>
                </a:rPr>
                <a:t>: </a:t>
              </a:r>
              <a:r>
                <a:rPr lang="en-US" altLang="ja-JP" sz="700" noProof="1" smtClean="0">
                  <a:solidFill>
                    <a:srgbClr val="FFFFFF"/>
                  </a:solidFill>
                  <a:latin typeface="微软雅黑" panose="020B0503020204020204" pitchFamily="34" charset="-122"/>
                  <a:ea typeface="微软雅黑" panose="020B0503020204020204" pitchFamily="34" charset="-122"/>
                  <a:cs typeface="Microsoft YaHei Bold"/>
                </a:rPr>
                <a:t>30-32pt</a:t>
              </a:r>
            </a:p>
            <a:p>
              <a:pPr eaLnBrk="1" hangingPunct="1">
                <a:lnSpc>
                  <a:spcPct val="120000"/>
                </a:lnSpc>
                <a:defRPr/>
              </a:pPr>
              <a:r>
                <a:rPr lang="zh-CN" altLang="en-US" sz="700" noProof="1" smtClean="0">
                  <a:solidFill>
                    <a:srgbClr val="FFFFFF"/>
                  </a:solidFill>
                  <a:latin typeface="微软雅黑" panose="020B0503020204020204" pitchFamily="34" charset="-122"/>
                  <a:ea typeface="微软雅黑" panose="020B0503020204020204" pitchFamily="34" charset="-122"/>
                  <a:cs typeface="Microsoft YaHei Bold"/>
                </a:rPr>
                <a:t>颜色</a:t>
              </a:r>
              <a:r>
                <a:rPr lang="zh-CN" altLang="zh-CN" sz="700" noProof="1" smtClean="0">
                  <a:solidFill>
                    <a:srgbClr val="FFFFFF"/>
                  </a:solidFill>
                  <a:latin typeface="微软雅黑" panose="020B0503020204020204" pitchFamily="34" charset="-122"/>
                  <a:ea typeface="微软雅黑" panose="020B0503020204020204" pitchFamily="34" charset="-122"/>
                  <a:cs typeface="Microsoft YaHei Bold"/>
                </a:rPr>
                <a:t>: </a:t>
              </a:r>
              <a:r>
                <a:rPr lang="zh-CN" altLang="en-US" sz="700" noProof="1" smtClean="0">
                  <a:solidFill>
                    <a:srgbClr val="FFFFFF"/>
                  </a:solidFill>
                  <a:latin typeface="微软雅黑" panose="020B0503020204020204" pitchFamily="34" charset="-122"/>
                  <a:ea typeface="微软雅黑" panose="020B0503020204020204" pitchFamily="34" charset="-122"/>
                  <a:cs typeface="Microsoft YaHei Bold"/>
                </a:rPr>
                <a:t>主题蓝色</a:t>
              </a:r>
              <a:endParaRPr lang="zh-CN" altLang="ja-JP" sz="700" noProof="1" smtClean="0">
                <a:solidFill>
                  <a:srgbClr val="FFFFFF"/>
                </a:solidFill>
                <a:latin typeface="微软雅黑" panose="020B0503020204020204" pitchFamily="34" charset="-122"/>
                <a:ea typeface="微软雅黑" panose="020B0503020204020204" pitchFamily="34" charset="-122"/>
                <a:cs typeface="Microsoft YaHei Bold"/>
              </a:endParaRPr>
            </a:p>
            <a:p>
              <a:pPr eaLnBrk="1" hangingPunct="1">
                <a:lnSpc>
                  <a:spcPct val="120000"/>
                </a:lnSpc>
                <a:defRPr/>
              </a:pPr>
              <a:endParaRPr lang="zh-CN" altLang="zh-CN" sz="700" noProof="1" smtClean="0">
                <a:solidFill>
                  <a:srgbClr val="FFFFFF"/>
                </a:solidFill>
                <a:latin typeface="微软雅黑" panose="020B0503020204020204" pitchFamily="34" charset="-122"/>
                <a:ea typeface="微软雅黑" panose="020B0503020204020204" pitchFamily="34" charset="-122"/>
                <a:cs typeface="Microsoft YaHei Bold"/>
              </a:endParaRPr>
            </a:p>
            <a:p>
              <a:pPr eaLnBrk="1" hangingPunct="1">
                <a:lnSpc>
                  <a:spcPct val="120000"/>
                </a:lnSpc>
                <a:defRPr/>
              </a:pPr>
              <a:r>
                <a:rPr lang="zh-CN" altLang="en-US" sz="700" noProof="1" smtClean="0">
                  <a:solidFill>
                    <a:srgbClr val="FFFFFF"/>
                  </a:solidFill>
                  <a:latin typeface="微软雅黑" panose="020B0503020204020204" pitchFamily="34" charset="-122"/>
                  <a:ea typeface="微软雅黑" panose="020B0503020204020204" pitchFamily="34" charset="-122"/>
                  <a:cs typeface="Microsoft YaHei Bold"/>
                </a:rPr>
                <a:t>正文</a:t>
              </a:r>
              <a:r>
                <a:rPr lang="zh-CN" altLang="zh-CN" sz="700" noProof="1" smtClean="0">
                  <a:solidFill>
                    <a:srgbClr val="FFFFFF"/>
                  </a:solidFill>
                  <a:latin typeface="微软雅黑" panose="020B0503020204020204" pitchFamily="34" charset="-122"/>
                  <a:ea typeface="微软雅黑" panose="020B0503020204020204" pitchFamily="34" charset="-122"/>
                  <a:cs typeface="Microsoft YaHei Bold"/>
                </a:rPr>
                <a:t>(1-5</a:t>
              </a:r>
              <a:r>
                <a:rPr lang="zh-CN" altLang="en-US" sz="700" noProof="1" smtClean="0">
                  <a:solidFill>
                    <a:srgbClr val="FFFFFF"/>
                  </a:solidFill>
                  <a:latin typeface="微软雅黑" panose="020B0503020204020204" pitchFamily="34" charset="-122"/>
                  <a:ea typeface="微软雅黑" panose="020B0503020204020204" pitchFamily="34" charset="-122"/>
                  <a:cs typeface="Microsoft YaHei Bold"/>
                </a:rPr>
                <a:t>级</a:t>
              </a:r>
              <a:r>
                <a:rPr lang="zh-CN" altLang="zh-CN" sz="700" noProof="1" smtClean="0">
                  <a:solidFill>
                    <a:srgbClr val="FFFFFF"/>
                  </a:solidFill>
                  <a:latin typeface="微软雅黑" panose="020B0503020204020204" pitchFamily="34" charset="-122"/>
                  <a:ea typeface="微软雅黑" panose="020B0503020204020204" pitchFamily="34" charset="-122"/>
                  <a:cs typeface="Microsoft YaHei Bold"/>
                </a:rPr>
                <a:t>):</a:t>
              </a:r>
              <a:endParaRPr lang="zh-CN" altLang="ja-JP" sz="700" noProof="1" smtClean="0">
                <a:solidFill>
                  <a:srgbClr val="FFFFFF"/>
                </a:solidFill>
                <a:latin typeface="微软雅黑" panose="020B0503020204020204" pitchFamily="34" charset="-122"/>
                <a:ea typeface="微软雅黑" panose="020B0503020204020204" pitchFamily="34" charset="-122"/>
                <a:cs typeface="Microsoft YaHei Bold"/>
              </a:endParaRPr>
            </a:p>
            <a:p>
              <a:pPr eaLnBrk="1" hangingPunct="1">
                <a:lnSpc>
                  <a:spcPct val="120000"/>
                </a:lnSpc>
                <a:defRPr/>
              </a:pPr>
              <a:r>
                <a:rPr lang="zh-CN" altLang="en-US" sz="700" noProof="1" smtClean="0">
                  <a:solidFill>
                    <a:srgbClr val="FFFFFF"/>
                  </a:solidFill>
                  <a:latin typeface="微软雅黑" panose="020B0503020204020204" pitchFamily="34" charset="-122"/>
                  <a:ea typeface="微软雅黑" panose="020B0503020204020204" pitchFamily="34" charset="-122"/>
                  <a:cs typeface="Microsoft YaHei Bold"/>
                </a:rPr>
                <a:t>字体</a:t>
              </a:r>
              <a:r>
                <a:rPr lang="zh-CN" altLang="zh-CN" sz="700" noProof="1" smtClean="0">
                  <a:solidFill>
                    <a:srgbClr val="FFFFFF"/>
                  </a:solidFill>
                  <a:latin typeface="微软雅黑" panose="020B0503020204020204" pitchFamily="34" charset="-122"/>
                  <a:ea typeface="微软雅黑" panose="020B0503020204020204" pitchFamily="34" charset="-122"/>
                  <a:cs typeface="Microsoft YaHei Bold"/>
                </a:rPr>
                <a:t>: </a:t>
              </a:r>
              <a:r>
                <a:rPr lang="zh-CN" altLang="en-US" sz="700" noProof="1" smtClean="0">
                  <a:solidFill>
                    <a:srgbClr val="FFFFFF"/>
                  </a:solidFill>
                  <a:latin typeface="微软雅黑" panose="020B0503020204020204" pitchFamily="34" charset="-122"/>
                  <a:ea typeface="微软雅黑" panose="020B0503020204020204" pitchFamily="34" charset="-122"/>
                  <a:cs typeface="Microsoft YaHei Bold"/>
                </a:rPr>
                <a:t>微软雅黑</a:t>
              </a:r>
              <a:endParaRPr lang="zh-CN" altLang="zh-CN" sz="700" noProof="1" smtClean="0">
                <a:solidFill>
                  <a:srgbClr val="FFFFFF"/>
                </a:solidFill>
                <a:latin typeface="微软雅黑" panose="020B0503020204020204" pitchFamily="34" charset="-122"/>
                <a:ea typeface="微软雅黑" panose="020B0503020204020204" pitchFamily="34" charset="-122"/>
                <a:cs typeface="Microsoft YaHei Bold"/>
              </a:endParaRPr>
            </a:p>
            <a:p>
              <a:pPr eaLnBrk="1" hangingPunct="1">
                <a:lnSpc>
                  <a:spcPct val="120000"/>
                </a:lnSpc>
                <a:defRPr/>
              </a:pPr>
              <a:r>
                <a:rPr lang="zh-CN" altLang="en-US" sz="700" noProof="1" smtClean="0">
                  <a:solidFill>
                    <a:srgbClr val="FFFFFF"/>
                  </a:solidFill>
                  <a:latin typeface="微软雅黑" panose="020B0503020204020204" pitchFamily="34" charset="-122"/>
                  <a:ea typeface="微软雅黑" panose="020B0503020204020204" pitchFamily="34" charset="-122"/>
                  <a:cs typeface="Microsoft YaHei Bold"/>
                </a:rPr>
                <a:t>字号</a:t>
              </a:r>
              <a:r>
                <a:rPr lang="zh-CN" altLang="zh-CN" sz="700" noProof="1" smtClean="0">
                  <a:solidFill>
                    <a:srgbClr val="FFFFFF"/>
                  </a:solidFill>
                  <a:latin typeface="微软雅黑" panose="020B0503020204020204" pitchFamily="34" charset="-122"/>
                  <a:ea typeface="微软雅黑" panose="020B0503020204020204" pitchFamily="34" charset="-122"/>
                  <a:cs typeface="Microsoft YaHei Bold"/>
                </a:rPr>
                <a:t>: </a:t>
              </a:r>
              <a:r>
                <a:rPr lang="en-US" altLang="ja-JP" sz="700" noProof="1" smtClean="0">
                  <a:solidFill>
                    <a:srgbClr val="FFFFFF"/>
                  </a:solidFill>
                  <a:latin typeface="微软雅黑" panose="020B0503020204020204" pitchFamily="34" charset="-122"/>
                  <a:ea typeface="微软雅黑" panose="020B0503020204020204" pitchFamily="34" charset="-122"/>
                  <a:cs typeface="Microsoft YaHei Bold"/>
                </a:rPr>
                <a:t>28-12pt</a:t>
              </a:r>
            </a:p>
            <a:p>
              <a:pPr eaLnBrk="1" hangingPunct="1">
                <a:lnSpc>
                  <a:spcPct val="120000"/>
                </a:lnSpc>
                <a:defRPr/>
              </a:pPr>
              <a:r>
                <a:rPr lang="zh-CN" altLang="en-US" sz="700" noProof="1" smtClean="0">
                  <a:solidFill>
                    <a:srgbClr val="FFFFFF"/>
                  </a:solidFill>
                  <a:latin typeface="微软雅黑" panose="020B0503020204020204" pitchFamily="34" charset="-122"/>
                  <a:ea typeface="微软雅黑" panose="020B0503020204020204" pitchFamily="34" charset="-122"/>
                  <a:cs typeface="Microsoft YaHei Bold"/>
                </a:rPr>
                <a:t>颜色</a:t>
              </a:r>
              <a:r>
                <a:rPr lang="zh-CN" altLang="zh-CN" sz="700" noProof="1" smtClean="0">
                  <a:solidFill>
                    <a:srgbClr val="FFFFFF"/>
                  </a:solidFill>
                  <a:latin typeface="微软雅黑" panose="020B0503020204020204" pitchFamily="34" charset="-122"/>
                  <a:ea typeface="微软雅黑" panose="020B0503020204020204" pitchFamily="34" charset="-122"/>
                  <a:cs typeface="Microsoft YaHei Bold"/>
                </a:rPr>
                <a:t>:  </a:t>
              </a:r>
              <a:r>
                <a:rPr lang="zh-CN" altLang="en-US" sz="700" noProof="1" smtClean="0">
                  <a:solidFill>
                    <a:srgbClr val="FFFFFF"/>
                  </a:solidFill>
                  <a:latin typeface="微软雅黑" panose="020B0503020204020204" pitchFamily="34" charset="-122"/>
                  <a:ea typeface="微软雅黑" panose="020B0503020204020204" pitchFamily="34" charset="-122"/>
                  <a:cs typeface="Microsoft YaHei Bold"/>
                </a:rPr>
                <a:t>黑色</a:t>
              </a:r>
              <a:endParaRPr lang="zh-CN" altLang="ja-JP" sz="700" noProof="1" smtClean="0">
                <a:solidFill>
                  <a:srgbClr val="FFFFFF"/>
                </a:solidFill>
                <a:latin typeface="微软雅黑" panose="020B0503020204020204" pitchFamily="34" charset="-122"/>
                <a:ea typeface="微软雅黑" panose="020B0503020204020204" pitchFamily="34" charset="-122"/>
                <a:cs typeface="Microsoft YaHei Bold"/>
              </a:endParaRPr>
            </a:p>
          </p:txBody>
        </p:sp>
      </p:grpSp>
      <p:pic>
        <p:nvPicPr>
          <p:cNvPr id="22" name="图片 19"/>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33350" y="4957763"/>
            <a:ext cx="504825"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文本框 20"/>
          <p:cNvSpPr txBox="1">
            <a:spLocks noChangeArrowheads="1"/>
          </p:cNvSpPr>
          <p:nvPr userDrawn="1"/>
        </p:nvSpPr>
        <p:spPr bwMode="auto">
          <a:xfrm>
            <a:off x="7570788" y="4951413"/>
            <a:ext cx="1490662" cy="1857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600" smtClean="0">
                <a:solidFill>
                  <a:srgbClr val="000000"/>
                </a:solidFill>
                <a:latin typeface="Arial" panose="020B0604020202020204" pitchFamily="34" charset="0"/>
              </a:rPr>
              <a:t>© ZTE Corporation. All rights reserved.</a:t>
            </a:r>
            <a:endParaRPr kumimoji="1" lang="zh-CN" altLang="en-US" sz="600" smtClean="0">
              <a:solidFill>
                <a:srgbClr val="000000"/>
              </a:solidFill>
              <a:latin typeface="Arial" panose="020B0604020202020204" pitchFamily="34" charset="0"/>
            </a:endParaRPr>
          </a:p>
        </p:txBody>
      </p:sp>
      <p:sp>
        <p:nvSpPr>
          <p:cNvPr id="9" name="文本占位符 2"/>
          <p:cNvSpPr>
            <a:spLocks noGrp="1"/>
          </p:cNvSpPr>
          <p:nvPr>
            <p:ph idx="1"/>
          </p:nvPr>
        </p:nvSpPr>
        <p:spPr>
          <a:xfrm>
            <a:off x="457200" y="1200151"/>
            <a:ext cx="8229600" cy="3394472"/>
          </a:xfrm>
          <a:prstGeom prst="rect">
            <a:avLst/>
          </a:prstGeom>
        </p:spPr>
        <p:txBody>
          <a:bodyPr lIns="91440" tIns="45720" rIns="91440" bIns="45720" rtlCol="0">
            <a:normAutofit/>
          </a:bodyPr>
          <a:lstStyle>
            <a:lvl1pPr>
              <a:defRPr sz="2800"/>
            </a:lvl1pPr>
            <a:lvl2pPr>
              <a:defRPr sz="2400"/>
            </a:lvl2pPr>
            <a:lvl3pPr>
              <a:defRPr sz="2000"/>
            </a:lvl3pPr>
            <a:lvl4pPr>
              <a:defRPr sz="1600"/>
            </a:lvl4pPr>
            <a:lvl5pPr>
              <a:defRPr sz="1200"/>
            </a:lvl5p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14" name="标题 13"/>
          <p:cNvSpPr>
            <a:spLocks noGrp="1"/>
          </p:cNvSpPr>
          <p:nvPr>
            <p:ph type="title"/>
          </p:nvPr>
        </p:nvSpPr>
        <p:spPr/>
        <p:txBody>
          <a:bodyPr/>
          <a:lstStyle>
            <a:lvl1pPr>
              <a:defRPr b="0" i="0">
                <a:solidFill>
                  <a:srgbClr val="005BAA"/>
                </a:solidFill>
              </a:defRPr>
            </a:lvl1pPr>
          </a:lstStyle>
          <a:p>
            <a:r>
              <a:rPr lang="zh-CN" altLang="en-US" dirty="0"/>
              <a:t>单击此处编辑母版标题样式</a:t>
            </a:r>
          </a:p>
        </p:txBody>
      </p:sp>
    </p:spTree>
    <p:extLst>
      <p:ext uri="{BB962C8B-B14F-4D97-AF65-F5344CB8AC3E}">
        <p14:creationId xmlns:p14="http://schemas.microsoft.com/office/powerpoint/2010/main" val="34960101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1646079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5_内容">
    <p:bg>
      <p:bgPr>
        <a:solidFill>
          <a:srgbClr val="F2F2F2">
            <a:alpha val="58823"/>
          </a:srgbClr>
        </a:solidFill>
        <a:effectLst/>
      </p:bgPr>
    </p:bg>
    <p:spTree>
      <p:nvGrpSpPr>
        <p:cNvPr id="1" name=""/>
        <p:cNvGrpSpPr/>
        <p:nvPr/>
      </p:nvGrpSpPr>
      <p:grpSpPr>
        <a:xfrm>
          <a:off x="0" y="0"/>
          <a:ext cx="0" cy="0"/>
          <a:chOff x="0" y="0"/>
          <a:chExt cx="0" cy="0"/>
        </a:xfrm>
      </p:grpSpPr>
      <p:sp>
        <p:nvSpPr>
          <p:cNvPr id="2"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038">
              <a:defRPr>
                <a:solidFill>
                  <a:schemeClr val="tx1"/>
                </a:solidFill>
                <a:latin typeface="Calibri" panose="020F0502020204030204" pitchFamily="34" charset="0"/>
                <a:ea typeface="宋体" panose="02010600030101010101" pitchFamily="2" charset="-122"/>
              </a:defRPr>
            </a:lvl1pPr>
            <a:lvl2pPr marL="742950" indent="-285750" defTabSz="935038">
              <a:defRPr>
                <a:solidFill>
                  <a:schemeClr val="tx1"/>
                </a:solidFill>
                <a:latin typeface="Calibri" panose="020F0502020204030204" pitchFamily="34" charset="0"/>
                <a:ea typeface="宋体" panose="02010600030101010101" pitchFamily="2" charset="-122"/>
              </a:defRPr>
            </a:lvl2pPr>
            <a:lvl3pPr marL="1143000" indent="-228600" defTabSz="935038">
              <a:defRPr>
                <a:solidFill>
                  <a:schemeClr val="tx1"/>
                </a:solidFill>
                <a:latin typeface="Calibri" panose="020F0502020204030204" pitchFamily="34" charset="0"/>
                <a:ea typeface="宋体" panose="02010600030101010101" pitchFamily="2" charset="-122"/>
              </a:defRPr>
            </a:lvl3pPr>
            <a:lvl4pPr marL="1600200" indent="-228600" defTabSz="935038">
              <a:defRPr>
                <a:solidFill>
                  <a:schemeClr val="tx1"/>
                </a:solidFill>
                <a:latin typeface="Calibri" panose="020F0502020204030204" pitchFamily="34" charset="0"/>
                <a:ea typeface="宋体" panose="02010600030101010101" pitchFamily="2" charset="-122"/>
              </a:defRPr>
            </a:lvl4pPr>
            <a:lvl5pPr marL="2057400" indent="-228600" defTabSz="935038">
              <a:defRPr>
                <a:solidFill>
                  <a:schemeClr val="tx1"/>
                </a:solidFill>
                <a:latin typeface="Calibri" panose="020F0502020204030204" pitchFamily="34" charset="0"/>
                <a:ea typeface="宋体" panose="02010600030101010101" pitchFamily="2" charset="-122"/>
              </a:defRPr>
            </a:lvl5pPr>
            <a:lvl6pPr marL="25146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3" name="组 5"/>
          <p:cNvGrpSpPr>
            <a:grpSpLocks/>
          </p:cNvGrpSpPr>
          <p:nvPr/>
        </p:nvGrpSpPr>
        <p:grpSpPr bwMode="auto">
          <a:xfrm>
            <a:off x="9364663" y="3851275"/>
            <a:ext cx="1392237" cy="989013"/>
            <a:chOff x="9286278" y="1725515"/>
            <a:chExt cx="1392554" cy="989008"/>
          </a:xfrm>
        </p:grpSpPr>
        <p:grpSp>
          <p:nvGrpSpPr>
            <p:cNvPr id="4" name="组 6"/>
            <p:cNvGrpSpPr>
              <a:grpSpLocks/>
            </p:cNvGrpSpPr>
            <p:nvPr/>
          </p:nvGrpSpPr>
          <p:grpSpPr bwMode="auto">
            <a:xfrm>
              <a:off x="9286278" y="1725515"/>
              <a:ext cx="935158" cy="253999"/>
              <a:chOff x="9286278" y="1725515"/>
              <a:chExt cx="935158" cy="253999"/>
            </a:xfrm>
          </p:grpSpPr>
          <p:sp>
            <p:nvSpPr>
              <p:cNvPr id="10"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1" name="文本框 19"/>
              <p:cNvSpPr txBox="1">
                <a:spLocks noChangeArrowheads="1"/>
              </p:cNvSpPr>
              <p:nvPr/>
            </p:nvSpPr>
            <p:spPr bwMode="auto">
              <a:xfrm>
                <a:off x="9503815" y="1757265"/>
                <a:ext cx="717713"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5" name="组 9"/>
            <p:cNvGrpSpPr>
              <a:grpSpLocks/>
            </p:cNvGrpSpPr>
            <p:nvPr/>
          </p:nvGrpSpPr>
          <p:grpSpPr bwMode="auto">
            <a:xfrm>
              <a:off x="9286278" y="2098576"/>
              <a:ext cx="1199362" cy="253999"/>
              <a:chOff x="9286278" y="2098576"/>
              <a:chExt cx="1199362" cy="253999"/>
            </a:xfrm>
          </p:grpSpPr>
          <p:sp>
            <p:nvSpPr>
              <p:cNvPr id="8"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9" name="文本框 15"/>
              <p:cNvSpPr txBox="1">
                <a:spLocks noChangeArrowheads="1"/>
              </p:cNvSpPr>
              <p:nvPr/>
            </p:nvSpPr>
            <p:spPr bwMode="auto">
              <a:xfrm>
                <a:off x="9503815" y="2130326"/>
                <a:ext cx="981298"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6"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7"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12"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13"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4067F2B2-7DF3-4B89-B471-B0268B84BD7A}" type="slidenum">
              <a:rPr lang="en-US" altLang="zh-CN" sz="800" smtClean="0">
                <a:solidFill>
                  <a:srgbClr val="404040"/>
                </a:solidFill>
                <a:latin typeface="Arial" panose="020B0604020202020204" pitchFamily="34" charset="0"/>
              </a:rPr>
              <a:pPr eaLnBrk="1" hangingPunct="1">
                <a:defRPr/>
              </a:pPr>
              <a:t>‹#›</a:t>
            </a:fld>
            <a:endParaRPr lang="en-US" altLang="zh-CN" sz="800" smtClean="0">
              <a:solidFill>
                <a:srgbClr val="404040"/>
              </a:solidFill>
              <a:latin typeface="Arial" panose="020B0604020202020204" pitchFamily="34" charset="0"/>
            </a:endParaRPr>
          </a:p>
        </p:txBody>
      </p:sp>
    </p:spTree>
    <p:extLst>
      <p:ext uri="{BB962C8B-B14F-4D97-AF65-F5344CB8AC3E}">
        <p14:creationId xmlns:p14="http://schemas.microsoft.com/office/powerpoint/2010/main" val="1194429030"/>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6_内容">
    <p:bg>
      <p:bgPr>
        <a:solidFill>
          <a:srgbClr val="F2F2F2">
            <a:alpha val="58823"/>
          </a:srgbClr>
        </a:solidFill>
        <a:effectLst/>
      </p:bgPr>
    </p:bg>
    <p:spTree>
      <p:nvGrpSpPr>
        <p:cNvPr id="1" name=""/>
        <p:cNvGrpSpPr/>
        <p:nvPr/>
      </p:nvGrpSpPr>
      <p:grpSpPr>
        <a:xfrm>
          <a:off x="0" y="0"/>
          <a:ext cx="0" cy="0"/>
          <a:chOff x="0" y="0"/>
          <a:chExt cx="0" cy="0"/>
        </a:xfrm>
      </p:grpSpPr>
      <p:sp>
        <p:nvSpPr>
          <p:cNvPr id="2"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038">
              <a:defRPr>
                <a:solidFill>
                  <a:schemeClr val="tx1"/>
                </a:solidFill>
                <a:latin typeface="Calibri" panose="020F0502020204030204" pitchFamily="34" charset="0"/>
                <a:ea typeface="宋体" panose="02010600030101010101" pitchFamily="2" charset="-122"/>
              </a:defRPr>
            </a:lvl1pPr>
            <a:lvl2pPr marL="742950" indent="-285750" defTabSz="935038">
              <a:defRPr>
                <a:solidFill>
                  <a:schemeClr val="tx1"/>
                </a:solidFill>
                <a:latin typeface="Calibri" panose="020F0502020204030204" pitchFamily="34" charset="0"/>
                <a:ea typeface="宋体" panose="02010600030101010101" pitchFamily="2" charset="-122"/>
              </a:defRPr>
            </a:lvl2pPr>
            <a:lvl3pPr marL="1143000" indent="-228600" defTabSz="935038">
              <a:defRPr>
                <a:solidFill>
                  <a:schemeClr val="tx1"/>
                </a:solidFill>
                <a:latin typeface="Calibri" panose="020F0502020204030204" pitchFamily="34" charset="0"/>
                <a:ea typeface="宋体" panose="02010600030101010101" pitchFamily="2" charset="-122"/>
              </a:defRPr>
            </a:lvl3pPr>
            <a:lvl4pPr marL="1600200" indent="-228600" defTabSz="935038">
              <a:defRPr>
                <a:solidFill>
                  <a:schemeClr val="tx1"/>
                </a:solidFill>
                <a:latin typeface="Calibri" panose="020F0502020204030204" pitchFamily="34" charset="0"/>
                <a:ea typeface="宋体" panose="02010600030101010101" pitchFamily="2" charset="-122"/>
              </a:defRPr>
            </a:lvl4pPr>
            <a:lvl5pPr marL="2057400" indent="-228600" defTabSz="935038">
              <a:defRPr>
                <a:solidFill>
                  <a:schemeClr val="tx1"/>
                </a:solidFill>
                <a:latin typeface="Calibri" panose="020F0502020204030204" pitchFamily="34" charset="0"/>
                <a:ea typeface="宋体" panose="02010600030101010101" pitchFamily="2" charset="-122"/>
              </a:defRPr>
            </a:lvl5pPr>
            <a:lvl6pPr marL="25146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3" name="组 5"/>
          <p:cNvGrpSpPr>
            <a:grpSpLocks/>
          </p:cNvGrpSpPr>
          <p:nvPr/>
        </p:nvGrpSpPr>
        <p:grpSpPr bwMode="auto">
          <a:xfrm>
            <a:off x="9364663" y="3851275"/>
            <a:ext cx="1392237" cy="989013"/>
            <a:chOff x="9286278" y="1725515"/>
            <a:chExt cx="1392554" cy="989008"/>
          </a:xfrm>
        </p:grpSpPr>
        <p:grpSp>
          <p:nvGrpSpPr>
            <p:cNvPr id="4" name="组 6"/>
            <p:cNvGrpSpPr>
              <a:grpSpLocks/>
            </p:cNvGrpSpPr>
            <p:nvPr/>
          </p:nvGrpSpPr>
          <p:grpSpPr bwMode="auto">
            <a:xfrm>
              <a:off x="9286278" y="1725515"/>
              <a:ext cx="935158" cy="253999"/>
              <a:chOff x="9286278" y="1725515"/>
              <a:chExt cx="935158" cy="253999"/>
            </a:xfrm>
          </p:grpSpPr>
          <p:sp>
            <p:nvSpPr>
              <p:cNvPr id="10"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1" name="文本框 19"/>
              <p:cNvSpPr txBox="1">
                <a:spLocks noChangeArrowheads="1"/>
              </p:cNvSpPr>
              <p:nvPr/>
            </p:nvSpPr>
            <p:spPr bwMode="auto">
              <a:xfrm>
                <a:off x="9503815" y="1757265"/>
                <a:ext cx="717713"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5" name="组 9"/>
            <p:cNvGrpSpPr>
              <a:grpSpLocks/>
            </p:cNvGrpSpPr>
            <p:nvPr/>
          </p:nvGrpSpPr>
          <p:grpSpPr bwMode="auto">
            <a:xfrm>
              <a:off x="9286278" y="2098576"/>
              <a:ext cx="1199362" cy="253999"/>
              <a:chOff x="9286278" y="2098576"/>
              <a:chExt cx="1199362" cy="253999"/>
            </a:xfrm>
          </p:grpSpPr>
          <p:sp>
            <p:nvSpPr>
              <p:cNvPr id="8"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9" name="文本框 15"/>
              <p:cNvSpPr txBox="1">
                <a:spLocks noChangeArrowheads="1"/>
              </p:cNvSpPr>
              <p:nvPr/>
            </p:nvSpPr>
            <p:spPr bwMode="auto">
              <a:xfrm>
                <a:off x="9503815" y="2130326"/>
                <a:ext cx="981298"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6"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7"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12"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13"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2053320B-0AC6-43BA-95C6-709EAA7EBDE9}" type="slidenum">
              <a:rPr lang="en-US" altLang="zh-CN" sz="800" smtClean="0">
                <a:solidFill>
                  <a:srgbClr val="404040"/>
                </a:solidFill>
                <a:latin typeface="Arial" panose="020B0604020202020204" pitchFamily="34" charset="0"/>
              </a:rPr>
              <a:pPr eaLnBrk="1" hangingPunct="1">
                <a:defRPr/>
              </a:pPr>
              <a:t>‹#›</a:t>
            </a:fld>
            <a:endParaRPr lang="en-US" altLang="zh-CN" sz="800" smtClean="0">
              <a:solidFill>
                <a:srgbClr val="404040"/>
              </a:solidFill>
              <a:latin typeface="Arial" panose="020B0604020202020204" pitchFamily="34" charset="0"/>
            </a:endParaRPr>
          </a:p>
        </p:txBody>
      </p:sp>
    </p:spTree>
    <p:extLst>
      <p:ext uri="{BB962C8B-B14F-4D97-AF65-F5344CB8AC3E}">
        <p14:creationId xmlns:p14="http://schemas.microsoft.com/office/powerpoint/2010/main" val="2673261432"/>
      </p:ext>
    </p:extLst>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9_内容">
    <p:spTree>
      <p:nvGrpSpPr>
        <p:cNvPr id="1" name=""/>
        <p:cNvGrpSpPr/>
        <p:nvPr/>
      </p:nvGrpSpPr>
      <p:grpSpPr>
        <a:xfrm>
          <a:off x="0" y="0"/>
          <a:ext cx="0" cy="0"/>
          <a:chOff x="0" y="0"/>
          <a:chExt cx="0" cy="0"/>
        </a:xfrm>
      </p:grpSpPr>
      <p:pic>
        <p:nvPicPr>
          <p:cNvPr id="3" name="Picture 3"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ea typeface="微软雅黑" panose="020B0503020204020204" pitchFamily="34" charset="-122"/>
              </a:rPr>
              <a:t>© ZTE Corporation. All rights reserved</a:t>
            </a:r>
          </a:p>
        </p:txBody>
      </p:sp>
      <p:sp>
        <p:nvSpPr>
          <p:cNvPr id="5"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2791AFFE-EBC3-4BF3-91B3-0A8023AE65E6}" type="slidenum">
              <a:rPr lang="en-US" altLang="zh-CN" sz="800" smtClean="0">
                <a:solidFill>
                  <a:srgbClr val="404040"/>
                </a:solidFill>
                <a:latin typeface="Arial" panose="020B0604020202020204" pitchFamily="34" charset="0"/>
                <a:ea typeface="微软雅黑" panose="020B0503020204020204" pitchFamily="34" charset="-122"/>
              </a:rPr>
              <a:pPr eaLnBrk="1" hangingPunct="1">
                <a:defRPr/>
              </a:pPr>
              <a:t>‹#›</a:t>
            </a:fld>
            <a:endParaRPr lang="en-US" altLang="zh-CN" sz="800" smtClean="0">
              <a:solidFill>
                <a:srgbClr val="404040"/>
              </a:solidFill>
              <a:latin typeface="Arial" panose="020B0604020202020204" pitchFamily="34" charset="0"/>
              <a:ea typeface="微软雅黑" panose="020B0503020204020204" pitchFamily="34" charset="-122"/>
            </a:endParaRPr>
          </a:p>
        </p:txBody>
      </p:sp>
      <p:sp>
        <p:nvSpPr>
          <p:cNvPr id="6"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038">
              <a:defRPr>
                <a:solidFill>
                  <a:schemeClr val="tx1"/>
                </a:solidFill>
                <a:latin typeface="Calibri" panose="020F0502020204030204" pitchFamily="34" charset="0"/>
                <a:ea typeface="宋体" panose="02010600030101010101" pitchFamily="2" charset="-122"/>
              </a:defRPr>
            </a:lvl1pPr>
            <a:lvl2pPr marL="742950" indent="-285750" defTabSz="935038">
              <a:defRPr>
                <a:solidFill>
                  <a:schemeClr val="tx1"/>
                </a:solidFill>
                <a:latin typeface="Calibri" panose="020F0502020204030204" pitchFamily="34" charset="0"/>
                <a:ea typeface="宋体" panose="02010600030101010101" pitchFamily="2" charset="-122"/>
              </a:defRPr>
            </a:lvl2pPr>
            <a:lvl3pPr marL="1143000" indent="-228600" defTabSz="935038">
              <a:defRPr>
                <a:solidFill>
                  <a:schemeClr val="tx1"/>
                </a:solidFill>
                <a:latin typeface="Calibri" panose="020F0502020204030204" pitchFamily="34" charset="0"/>
                <a:ea typeface="宋体" panose="02010600030101010101" pitchFamily="2" charset="-122"/>
              </a:defRPr>
            </a:lvl3pPr>
            <a:lvl4pPr marL="1600200" indent="-228600" defTabSz="935038">
              <a:defRPr>
                <a:solidFill>
                  <a:schemeClr val="tx1"/>
                </a:solidFill>
                <a:latin typeface="Calibri" panose="020F0502020204030204" pitchFamily="34" charset="0"/>
                <a:ea typeface="宋体" panose="02010600030101010101" pitchFamily="2" charset="-122"/>
              </a:defRPr>
            </a:lvl4pPr>
            <a:lvl5pPr marL="2057400" indent="-228600" defTabSz="935038">
              <a:defRPr>
                <a:solidFill>
                  <a:schemeClr val="tx1"/>
                </a:solidFill>
                <a:latin typeface="Calibri" panose="020F0502020204030204" pitchFamily="34" charset="0"/>
                <a:ea typeface="宋体" panose="02010600030101010101" pitchFamily="2" charset="-122"/>
              </a:defRPr>
            </a:lvl5pPr>
            <a:lvl6pPr marL="25146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微软雅黑" panose="020B0503020204020204" pitchFamily="34" charset="-122"/>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7" name="组 5"/>
          <p:cNvGrpSpPr>
            <a:grpSpLocks/>
          </p:cNvGrpSpPr>
          <p:nvPr/>
        </p:nvGrpSpPr>
        <p:grpSpPr bwMode="auto">
          <a:xfrm>
            <a:off x="9364663" y="3851275"/>
            <a:ext cx="1392237" cy="989013"/>
            <a:chOff x="9286278" y="1725515"/>
            <a:chExt cx="1392554" cy="989008"/>
          </a:xfrm>
        </p:grpSpPr>
        <p:grpSp>
          <p:nvGrpSpPr>
            <p:cNvPr id="8" name="组 6"/>
            <p:cNvGrpSpPr>
              <a:grpSpLocks/>
            </p:cNvGrpSpPr>
            <p:nvPr/>
          </p:nvGrpSpPr>
          <p:grpSpPr bwMode="auto">
            <a:xfrm>
              <a:off x="9286278" y="1725515"/>
              <a:ext cx="935158" cy="254390"/>
              <a:chOff x="9286278" y="1725515"/>
              <a:chExt cx="935158" cy="254390"/>
            </a:xfrm>
          </p:grpSpPr>
          <p:sp>
            <p:nvSpPr>
              <p:cNvPr id="14"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pitchFamily="34" charset="-122"/>
                  </a:rPr>
                  <a:t>G143, B212</a:t>
                </a:r>
                <a:endParaRPr kumimoji="1" lang="zh-CN" altLang="en-US" sz="700" i="1" smtClean="0">
                  <a:solidFill>
                    <a:srgbClr val="FFFFFF"/>
                  </a:solidFill>
                  <a:latin typeface="Arial" panose="020B0604020202020204" pitchFamily="34" charset="0"/>
                  <a:ea typeface="微软雅黑" panose="020B0503020204020204" pitchFamily="34" charset="-122"/>
                </a:endParaRPr>
              </a:p>
            </p:txBody>
          </p:sp>
        </p:grpSp>
        <p:grpSp>
          <p:nvGrpSpPr>
            <p:cNvPr id="9" name="组 9"/>
            <p:cNvGrpSpPr>
              <a:grpSpLocks/>
            </p:cNvGrpSpPr>
            <p:nvPr/>
          </p:nvGrpSpPr>
          <p:grpSpPr bwMode="auto">
            <a:xfrm>
              <a:off x="9286278" y="2098975"/>
              <a:ext cx="1199362" cy="254390"/>
              <a:chOff x="9286278" y="2098975"/>
              <a:chExt cx="1199362" cy="254390"/>
            </a:xfrm>
          </p:grpSpPr>
          <p:sp>
            <p:nvSpPr>
              <p:cNvPr id="12"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pitchFamily="34" charset="-122"/>
                  </a:rPr>
                  <a:t>R140,G198, B62</a:t>
                </a:r>
                <a:endParaRPr kumimoji="1" lang="zh-CN" altLang="en-US" sz="700" i="1" smtClean="0">
                  <a:solidFill>
                    <a:srgbClr val="FFFFFF"/>
                  </a:solidFill>
                  <a:latin typeface="Arial" panose="020B0604020202020204" pitchFamily="34" charset="0"/>
                  <a:ea typeface="微软雅黑" panose="020B0503020204020204" pitchFamily="34" charset="-122"/>
                </a:endParaRPr>
              </a:p>
            </p:txBody>
          </p:sp>
        </p:grpSp>
        <p:sp>
          <p:nvSpPr>
            <p:cNvPr id="10"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文本框 11"/>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pitchFamily="34" charset="-122"/>
                </a:rPr>
                <a:t>R90,G203, B245</a:t>
              </a:r>
              <a:endParaRPr kumimoji="1" lang="zh-CN" altLang="en-US" sz="700" i="1" smtClean="0">
                <a:solidFill>
                  <a:srgbClr val="FFFFFF"/>
                </a:solidFill>
                <a:latin typeface="Arial" panose="020B0604020202020204" pitchFamily="34" charset="0"/>
                <a:ea typeface="微软雅黑" panose="020B0503020204020204" pitchFamily="34" charset="-122"/>
              </a:endParaRPr>
            </a:p>
          </p:txBody>
        </p:sp>
      </p:gr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zh-CN" altLang="en-US"/>
              <a:t>单击此处编辑母版标题样式</a:t>
            </a:r>
            <a:endParaRPr lang="zh-CN" altLang="en-US" dirty="0"/>
          </a:p>
        </p:txBody>
      </p:sp>
    </p:spTree>
    <p:extLst>
      <p:ext uri="{BB962C8B-B14F-4D97-AF65-F5344CB8AC3E}">
        <p14:creationId xmlns:p14="http://schemas.microsoft.com/office/powerpoint/2010/main" val="146744823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7_内容">
    <p:bg>
      <p:bgPr>
        <a:solidFill>
          <a:srgbClr val="F2F2F2">
            <a:alpha val="58823"/>
          </a:srgbClr>
        </a:solidFill>
        <a:effectLst/>
      </p:bgPr>
    </p:bg>
    <p:spTree>
      <p:nvGrpSpPr>
        <p:cNvPr id="1" name=""/>
        <p:cNvGrpSpPr/>
        <p:nvPr/>
      </p:nvGrpSpPr>
      <p:grpSpPr>
        <a:xfrm>
          <a:off x="0" y="0"/>
          <a:ext cx="0" cy="0"/>
          <a:chOff x="0" y="0"/>
          <a:chExt cx="0" cy="0"/>
        </a:xfrm>
      </p:grpSpPr>
      <p:sp>
        <p:nvSpPr>
          <p:cNvPr id="2"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038">
              <a:defRPr>
                <a:solidFill>
                  <a:schemeClr val="tx1"/>
                </a:solidFill>
                <a:latin typeface="Calibri" panose="020F0502020204030204" pitchFamily="34" charset="0"/>
                <a:ea typeface="宋体" panose="02010600030101010101" pitchFamily="2" charset="-122"/>
              </a:defRPr>
            </a:lvl1pPr>
            <a:lvl2pPr marL="742950" indent="-285750" defTabSz="935038">
              <a:defRPr>
                <a:solidFill>
                  <a:schemeClr val="tx1"/>
                </a:solidFill>
                <a:latin typeface="Calibri" panose="020F0502020204030204" pitchFamily="34" charset="0"/>
                <a:ea typeface="宋体" panose="02010600030101010101" pitchFamily="2" charset="-122"/>
              </a:defRPr>
            </a:lvl2pPr>
            <a:lvl3pPr marL="1143000" indent="-228600" defTabSz="935038">
              <a:defRPr>
                <a:solidFill>
                  <a:schemeClr val="tx1"/>
                </a:solidFill>
                <a:latin typeface="Calibri" panose="020F0502020204030204" pitchFamily="34" charset="0"/>
                <a:ea typeface="宋体" panose="02010600030101010101" pitchFamily="2" charset="-122"/>
              </a:defRPr>
            </a:lvl3pPr>
            <a:lvl4pPr marL="1600200" indent="-228600" defTabSz="935038">
              <a:defRPr>
                <a:solidFill>
                  <a:schemeClr val="tx1"/>
                </a:solidFill>
                <a:latin typeface="Calibri" panose="020F0502020204030204" pitchFamily="34" charset="0"/>
                <a:ea typeface="宋体" panose="02010600030101010101" pitchFamily="2" charset="-122"/>
              </a:defRPr>
            </a:lvl4pPr>
            <a:lvl5pPr marL="2057400" indent="-228600" defTabSz="935038">
              <a:defRPr>
                <a:solidFill>
                  <a:schemeClr val="tx1"/>
                </a:solidFill>
                <a:latin typeface="Calibri" panose="020F0502020204030204" pitchFamily="34" charset="0"/>
                <a:ea typeface="宋体" panose="02010600030101010101" pitchFamily="2" charset="-122"/>
              </a:defRPr>
            </a:lvl5pPr>
            <a:lvl6pPr marL="25146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3" name="组 5"/>
          <p:cNvGrpSpPr>
            <a:grpSpLocks/>
          </p:cNvGrpSpPr>
          <p:nvPr/>
        </p:nvGrpSpPr>
        <p:grpSpPr bwMode="auto">
          <a:xfrm>
            <a:off x="9364663" y="3851275"/>
            <a:ext cx="1392237" cy="989013"/>
            <a:chOff x="9286278" y="1725515"/>
            <a:chExt cx="1392554" cy="989008"/>
          </a:xfrm>
        </p:grpSpPr>
        <p:grpSp>
          <p:nvGrpSpPr>
            <p:cNvPr id="4" name="组 6"/>
            <p:cNvGrpSpPr>
              <a:grpSpLocks/>
            </p:cNvGrpSpPr>
            <p:nvPr/>
          </p:nvGrpSpPr>
          <p:grpSpPr bwMode="auto">
            <a:xfrm>
              <a:off x="9286278" y="1725515"/>
              <a:ext cx="935158" cy="253999"/>
              <a:chOff x="9286278" y="1725515"/>
              <a:chExt cx="935158" cy="253999"/>
            </a:xfrm>
          </p:grpSpPr>
          <p:sp>
            <p:nvSpPr>
              <p:cNvPr id="10"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1" name="文本框 19"/>
              <p:cNvSpPr txBox="1">
                <a:spLocks noChangeArrowheads="1"/>
              </p:cNvSpPr>
              <p:nvPr/>
            </p:nvSpPr>
            <p:spPr bwMode="auto">
              <a:xfrm>
                <a:off x="9503815" y="1757265"/>
                <a:ext cx="717713"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5" name="组 9"/>
            <p:cNvGrpSpPr>
              <a:grpSpLocks/>
            </p:cNvGrpSpPr>
            <p:nvPr/>
          </p:nvGrpSpPr>
          <p:grpSpPr bwMode="auto">
            <a:xfrm>
              <a:off x="9286278" y="2098576"/>
              <a:ext cx="1199362" cy="253999"/>
              <a:chOff x="9286278" y="2098576"/>
              <a:chExt cx="1199362" cy="253999"/>
            </a:xfrm>
          </p:grpSpPr>
          <p:sp>
            <p:nvSpPr>
              <p:cNvPr id="8"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9" name="文本框 15"/>
              <p:cNvSpPr txBox="1">
                <a:spLocks noChangeArrowheads="1"/>
              </p:cNvSpPr>
              <p:nvPr/>
            </p:nvSpPr>
            <p:spPr bwMode="auto">
              <a:xfrm>
                <a:off x="9503815" y="2130326"/>
                <a:ext cx="981298"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6"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7"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12"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13"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FF068ECA-C8C1-48F6-A8E5-A89E4BD13281}" type="slidenum">
              <a:rPr lang="en-US" altLang="zh-CN" sz="800" smtClean="0">
                <a:solidFill>
                  <a:srgbClr val="404040"/>
                </a:solidFill>
                <a:latin typeface="Arial" panose="020B0604020202020204" pitchFamily="34" charset="0"/>
              </a:rPr>
              <a:pPr eaLnBrk="1" hangingPunct="1">
                <a:defRPr/>
              </a:pPr>
              <a:t>‹#›</a:t>
            </a:fld>
            <a:endParaRPr lang="en-US" altLang="zh-CN" sz="800" smtClean="0">
              <a:solidFill>
                <a:srgbClr val="404040"/>
              </a:solidFill>
              <a:latin typeface="Arial" panose="020B0604020202020204" pitchFamily="34" charset="0"/>
            </a:endParaRPr>
          </a:p>
        </p:txBody>
      </p:sp>
    </p:spTree>
    <p:extLst>
      <p:ext uri="{BB962C8B-B14F-4D97-AF65-F5344CB8AC3E}">
        <p14:creationId xmlns:p14="http://schemas.microsoft.com/office/powerpoint/2010/main" val="2568992377"/>
      </p:ext>
    </p:extLst>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0_内容">
    <p:bg>
      <p:bgPr>
        <a:solidFill>
          <a:srgbClr val="F2F2F2">
            <a:alpha val="58823"/>
          </a:srgbClr>
        </a:solidFill>
        <a:effectLst/>
      </p:bgPr>
    </p:bg>
    <p:spTree>
      <p:nvGrpSpPr>
        <p:cNvPr id="1" name=""/>
        <p:cNvGrpSpPr/>
        <p:nvPr/>
      </p:nvGrpSpPr>
      <p:grpSpPr>
        <a:xfrm>
          <a:off x="0" y="0"/>
          <a:ext cx="0" cy="0"/>
          <a:chOff x="0" y="0"/>
          <a:chExt cx="0" cy="0"/>
        </a:xfrm>
      </p:grpSpPr>
      <p:sp>
        <p:nvSpPr>
          <p:cNvPr id="2"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038">
              <a:defRPr>
                <a:solidFill>
                  <a:schemeClr val="tx1"/>
                </a:solidFill>
                <a:latin typeface="Calibri" panose="020F0502020204030204" pitchFamily="34" charset="0"/>
                <a:ea typeface="宋体" panose="02010600030101010101" pitchFamily="2" charset="-122"/>
              </a:defRPr>
            </a:lvl1pPr>
            <a:lvl2pPr marL="742950" indent="-285750" defTabSz="935038">
              <a:defRPr>
                <a:solidFill>
                  <a:schemeClr val="tx1"/>
                </a:solidFill>
                <a:latin typeface="Calibri" panose="020F0502020204030204" pitchFamily="34" charset="0"/>
                <a:ea typeface="宋体" panose="02010600030101010101" pitchFamily="2" charset="-122"/>
              </a:defRPr>
            </a:lvl2pPr>
            <a:lvl3pPr marL="1143000" indent="-228600" defTabSz="935038">
              <a:defRPr>
                <a:solidFill>
                  <a:schemeClr val="tx1"/>
                </a:solidFill>
                <a:latin typeface="Calibri" panose="020F0502020204030204" pitchFamily="34" charset="0"/>
                <a:ea typeface="宋体" panose="02010600030101010101" pitchFamily="2" charset="-122"/>
              </a:defRPr>
            </a:lvl3pPr>
            <a:lvl4pPr marL="1600200" indent="-228600" defTabSz="935038">
              <a:defRPr>
                <a:solidFill>
                  <a:schemeClr val="tx1"/>
                </a:solidFill>
                <a:latin typeface="Calibri" panose="020F0502020204030204" pitchFamily="34" charset="0"/>
                <a:ea typeface="宋体" panose="02010600030101010101" pitchFamily="2" charset="-122"/>
              </a:defRPr>
            </a:lvl4pPr>
            <a:lvl5pPr marL="2057400" indent="-228600" defTabSz="935038">
              <a:defRPr>
                <a:solidFill>
                  <a:schemeClr val="tx1"/>
                </a:solidFill>
                <a:latin typeface="Calibri" panose="020F0502020204030204" pitchFamily="34" charset="0"/>
                <a:ea typeface="宋体" panose="02010600030101010101" pitchFamily="2" charset="-122"/>
              </a:defRPr>
            </a:lvl5pPr>
            <a:lvl6pPr marL="25146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3" name="组 5"/>
          <p:cNvGrpSpPr>
            <a:grpSpLocks/>
          </p:cNvGrpSpPr>
          <p:nvPr/>
        </p:nvGrpSpPr>
        <p:grpSpPr bwMode="auto">
          <a:xfrm>
            <a:off x="9364663" y="3851275"/>
            <a:ext cx="1392237" cy="989013"/>
            <a:chOff x="9286278" y="1725515"/>
            <a:chExt cx="1392554" cy="989008"/>
          </a:xfrm>
        </p:grpSpPr>
        <p:grpSp>
          <p:nvGrpSpPr>
            <p:cNvPr id="4" name="组 6"/>
            <p:cNvGrpSpPr>
              <a:grpSpLocks/>
            </p:cNvGrpSpPr>
            <p:nvPr/>
          </p:nvGrpSpPr>
          <p:grpSpPr bwMode="auto">
            <a:xfrm>
              <a:off x="9286278" y="1725515"/>
              <a:ext cx="935158" cy="253999"/>
              <a:chOff x="9286278" y="1725515"/>
              <a:chExt cx="935158" cy="253999"/>
            </a:xfrm>
          </p:grpSpPr>
          <p:sp>
            <p:nvSpPr>
              <p:cNvPr id="10"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1" name="文本框 19"/>
              <p:cNvSpPr txBox="1">
                <a:spLocks noChangeArrowheads="1"/>
              </p:cNvSpPr>
              <p:nvPr/>
            </p:nvSpPr>
            <p:spPr bwMode="auto">
              <a:xfrm>
                <a:off x="9503815" y="1757265"/>
                <a:ext cx="717713"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5" name="组 9"/>
            <p:cNvGrpSpPr>
              <a:grpSpLocks/>
            </p:cNvGrpSpPr>
            <p:nvPr/>
          </p:nvGrpSpPr>
          <p:grpSpPr bwMode="auto">
            <a:xfrm>
              <a:off x="9286278" y="2098576"/>
              <a:ext cx="1199362" cy="253999"/>
              <a:chOff x="9286278" y="2098576"/>
              <a:chExt cx="1199362" cy="253999"/>
            </a:xfrm>
          </p:grpSpPr>
          <p:sp>
            <p:nvSpPr>
              <p:cNvPr id="8"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9" name="文本框 15"/>
              <p:cNvSpPr txBox="1">
                <a:spLocks noChangeArrowheads="1"/>
              </p:cNvSpPr>
              <p:nvPr/>
            </p:nvSpPr>
            <p:spPr bwMode="auto">
              <a:xfrm>
                <a:off x="9503815" y="2130326"/>
                <a:ext cx="981298"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6"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7"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12"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rPr>
              <a:t>© ZTE Corporation. All rights reserved</a:t>
            </a:r>
          </a:p>
        </p:txBody>
      </p:sp>
      <p:sp>
        <p:nvSpPr>
          <p:cNvPr id="13"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AB3F8CDC-F0D8-46DE-89BF-3FA434F6ED91}" type="slidenum">
              <a:rPr lang="en-US" altLang="zh-CN" sz="800" smtClean="0">
                <a:solidFill>
                  <a:srgbClr val="404040"/>
                </a:solidFill>
                <a:latin typeface="Arial" panose="020B0604020202020204" pitchFamily="34" charset="0"/>
              </a:rPr>
              <a:pPr eaLnBrk="1" hangingPunct="1">
                <a:defRPr/>
              </a:pPr>
              <a:t>‹#›</a:t>
            </a:fld>
            <a:endParaRPr lang="en-US" altLang="zh-CN" sz="800" smtClean="0">
              <a:solidFill>
                <a:srgbClr val="404040"/>
              </a:solidFill>
              <a:latin typeface="Arial" panose="020B0604020202020204" pitchFamily="34" charset="0"/>
            </a:endParaRPr>
          </a:p>
        </p:txBody>
      </p:sp>
    </p:spTree>
    <p:extLst>
      <p:ext uri="{BB962C8B-B14F-4D97-AF65-F5344CB8AC3E}">
        <p14:creationId xmlns:p14="http://schemas.microsoft.com/office/powerpoint/2010/main" val="3005008557"/>
      </p:ext>
    </p:extLst>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1_内容">
    <p:spTree>
      <p:nvGrpSpPr>
        <p:cNvPr id="1" name=""/>
        <p:cNvGrpSpPr/>
        <p:nvPr/>
      </p:nvGrpSpPr>
      <p:grpSpPr>
        <a:xfrm>
          <a:off x="0" y="0"/>
          <a:ext cx="0" cy="0"/>
          <a:chOff x="0" y="0"/>
          <a:chExt cx="0" cy="0"/>
        </a:xfrm>
      </p:grpSpPr>
      <p:pic>
        <p:nvPicPr>
          <p:cNvPr id="3" name="Picture 3"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ea typeface="微软雅黑" panose="020B0503020204020204" pitchFamily="34" charset="-122"/>
              </a:rPr>
              <a:t>© ZTE Corporation. All rights reserved</a:t>
            </a:r>
          </a:p>
        </p:txBody>
      </p:sp>
      <p:sp>
        <p:nvSpPr>
          <p:cNvPr id="5"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0F738861-7A04-4C88-AB90-5D9989BB8B50}" type="slidenum">
              <a:rPr lang="en-US" altLang="zh-CN" sz="800" smtClean="0">
                <a:solidFill>
                  <a:srgbClr val="404040"/>
                </a:solidFill>
                <a:latin typeface="Arial" panose="020B0604020202020204" pitchFamily="34" charset="0"/>
                <a:ea typeface="微软雅黑" panose="020B0503020204020204" pitchFamily="34" charset="-122"/>
              </a:rPr>
              <a:pPr eaLnBrk="1" hangingPunct="1">
                <a:defRPr/>
              </a:pPr>
              <a:t>‹#›</a:t>
            </a:fld>
            <a:endParaRPr lang="en-US" altLang="zh-CN" sz="800" smtClean="0">
              <a:solidFill>
                <a:srgbClr val="404040"/>
              </a:solidFill>
              <a:latin typeface="Arial" panose="020B0604020202020204" pitchFamily="34" charset="0"/>
              <a:ea typeface="微软雅黑" panose="020B0503020204020204" pitchFamily="34" charset="-122"/>
            </a:endParaRPr>
          </a:p>
        </p:txBody>
      </p:sp>
      <p:sp>
        <p:nvSpPr>
          <p:cNvPr id="6"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038">
              <a:defRPr>
                <a:solidFill>
                  <a:schemeClr val="tx1"/>
                </a:solidFill>
                <a:latin typeface="Calibri" panose="020F0502020204030204" pitchFamily="34" charset="0"/>
                <a:ea typeface="宋体" panose="02010600030101010101" pitchFamily="2" charset="-122"/>
              </a:defRPr>
            </a:lvl1pPr>
            <a:lvl2pPr marL="742950" indent="-285750" defTabSz="935038">
              <a:defRPr>
                <a:solidFill>
                  <a:schemeClr val="tx1"/>
                </a:solidFill>
                <a:latin typeface="Calibri" panose="020F0502020204030204" pitchFamily="34" charset="0"/>
                <a:ea typeface="宋体" panose="02010600030101010101" pitchFamily="2" charset="-122"/>
              </a:defRPr>
            </a:lvl2pPr>
            <a:lvl3pPr marL="1143000" indent="-228600" defTabSz="935038">
              <a:defRPr>
                <a:solidFill>
                  <a:schemeClr val="tx1"/>
                </a:solidFill>
                <a:latin typeface="Calibri" panose="020F0502020204030204" pitchFamily="34" charset="0"/>
                <a:ea typeface="宋体" panose="02010600030101010101" pitchFamily="2" charset="-122"/>
              </a:defRPr>
            </a:lvl3pPr>
            <a:lvl4pPr marL="1600200" indent="-228600" defTabSz="935038">
              <a:defRPr>
                <a:solidFill>
                  <a:schemeClr val="tx1"/>
                </a:solidFill>
                <a:latin typeface="Calibri" panose="020F0502020204030204" pitchFamily="34" charset="0"/>
                <a:ea typeface="宋体" panose="02010600030101010101" pitchFamily="2" charset="-122"/>
              </a:defRPr>
            </a:lvl4pPr>
            <a:lvl5pPr marL="2057400" indent="-228600" defTabSz="935038">
              <a:defRPr>
                <a:solidFill>
                  <a:schemeClr val="tx1"/>
                </a:solidFill>
                <a:latin typeface="Calibri" panose="020F0502020204030204" pitchFamily="34" charset="0"/>
                <a:ea typeface="宋体" panose="02010600030101010101" pitchFamily="2" charset="-122"/>
              </a:defRPr>
            </a:lvl5pPr>
            <a:lvl6pPr marL="25146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微软雅黑" panose="020B0503020204020204" pitchFamily="34" charset="-122"/>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7" name="组 5"/>
          <p:cNvGrpSpPr>
            <a:grpSpLocks/>
          </p:cNvGrpSpPr>
          <p:nvPr/>
        </p:nvGrpSpPr>
        <p:grpSpPr bwMode="auto">
          <a:xfrm>
            <a:off x="9364663" y="3851275"/>
            <a:ext cx="1392237" cy="989013"/>
            <a:chOff x="9286278" y="1725515"/>
            <a:chExt cx="1392554" cy="989008"/>
          </a:xfrm>
        </p:grpSpPr>
        <p:grpSp>
          <p:nvGrpSpPr>
            <p:cNvPr id="8" name="组 6"/>
            <p:cNvGrpSpPr>
              <a:grpSpLocks/>
            </p:cNvGrpSpPr>
            <p:nvPr/>
          </p:nvGrpSpPr>
          <p:grpSpPr bwMode="auto">
            <a:xfrm>
              <a:off x="9286278" y="1725515"/>
              <a:ext cx="935158" cy="254390"/>
              <a:chOff x="9286278" y="1725515"/>
              <a:chExt cx="935158" cy="254390"/>
            </a:xfrm>
          </p:grpSpPr>
          <p:sp>
            <p:nvSpPr>
              <p:cNvPr id="14"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pitchFamily="34" charset="-122"/>
                  </a:rPr>
                  <a:t>G143, B212</a:t>
                </a:r>
                <a:endParaRPr kumimoji="1" lang="zh-CN" altLang="en-US" sz="700" i="1" smtClean="0">
                  <a:solidFill>
                    <a:srgbClr val="FFFFFF"/>
                  </a:solidFill>
                  <a:latin typeface="Arial" panose="020B0604020202020204" pitchFamily="34" charset="0"/>
                  <a:ea typeface="微软雅黑" panose="020B0503020204020204" pitchFamily="34" charset="-122"/>
                </a:endParaRPr>
              </a:p>
            </p:txBody>
          </p:sp>
        </p:grpSp>
        <p:grpSp>
          <p:nvGrpSpPr>
            <p:cNvPr id="9" name="组 9"/>
            <p:cNvGrpSpPr>
              <a:grpSpLocks/>
            </p:cNvGrpSpPr>
            <p:nvPr/>
          </p:nvGrpSpPr>
          <p:grpSpPr bwMode="auto">
            <a:xfrm>
              <a:off x="9286278" y="2098975"/>
              <a:ext cx="1199362" cy="254390"/>
              <a:chOff x="9286278" y="2098975"/>
              <a:chExt cx="1199362" cy="254390"/>
            </a:xfrm>
          </p:grpSpPr>
          <p:sp>
            <p:nvSpPr>
              <p:cNvPr id="12"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pitchFamily="34" charset="-122"/>
                  </a:rPr>
                  <a:t>R140,G198, B62</a:t>
                </a:r>
                <a:endParaRPr kumimoji="1" lang="zh-CN" altLang="en-US" sz="700" i="1" smtClean="0">
                  <a:solidFill>
                    <a:srgbClr val="FFFFFF"/>
                  </a:solidFill>
                  <a:latin typeface="Arial" panose="020B0604020202020204" pitchFamily="34" charset="0"/>
                  <a:ea typeface="微软雅黑" panose="020B0503020204020204" pitchFamily="34" charset="-122"/>
                </a:endParaRPr>
              </a:p>
            </p:txBody>
          </p:sp>
        </p:grpSp>
        <p:sp>
          <p:nvSpPr>
            <p:cNvPr id="10"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文本框 11"/>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pitchFamily="34" charset="-122"/>
                </a:rPr>
                <a:t>R90,G203, B245</a:t>
              </a:r>
              <a:endParaRPr kumimoji="1" lang="zh-CN" altLang="en-US" sz="700" i="1" smtClean="0">
                <a:solidFill>
                  <a:srgbClr val="FFFFFF"/>
                </a:solidFill>
                <a:latin typeface="Arial" panose="020B0604020202020204" pitchFamily="34" charset="0"/>
                <a:ea typeface="微软雅黑" panose="020B0503020204020204" pitchFamily="34" charset="-122"/>
              </a:endParaRPr>
            </a:p>
          </p:txBody>
        </p:sp>
      </p:gr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zh-CN" altLang="en-US"/>
              <a:t>单击此处编辑母版标题样式</a:t>
            </a:r>
            <a:endParaRPr lang="zh-CN" altLang="en-US" dirty="0"/>
          </a:p>
        </p:txBody>
      </p:sp>
    </p:spTree>
    <p:extLst>
      <p:ext uri="{BB962C8B-B14F-4D97-AF65-F5344CB8AC3E}">
        <p14:creationId xmlns:p14="http://schemas.microsoft.com/office/powerpoint/2010/main" val="160233946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2_内容">
    <p:spTree>
      <p:nvGrpSpPr>
        <p:cNvPr id="1" name=""/>
        <p:cNvGrpSpPr/>
        <p:nvPr/>
      </p:nvGrpSpPr>
      <p:grpSpPr>
        <a:xfrm>
          <a:off x="0" y="0"/>
          <a:ext cx="0" cy="0"/>
          <a:chOff x="0" y="0"/>
          <a:chExt cx="0" cy="0"/>
        </a:xfrm>
      </p:grpSpPr>
      <p:pic>
        <p:nvPicPr>
          <p:cNvPr id="3" name="Picture 3"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ea typeface="微软雅黑" panose="020B0503020204020204" pitchFamily="34" charset="-122"/>
              </a:rPr>
              <a:t>© ZTE Corporation. All rights reserved</a:t>
            </a:r>
          </a:p>
        </p:txBody>
      </p:sp>
      <p:sp>
        <p:nvSpPr>
          <p:cNvPr id="5"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55F804F3-92D9-4E8C-B1F6-B3D3C3BE13A2}" type="slidenum">
              <a:rPr lang="en-US" altLang="zh-CN" sz="800" smtClean="0">
                <a:solidFill>
                  <a:srgbClr val="404040"/>
                </a:solidFill>
                <a:latin typeface="Arial" panose="020B0604020202020204" pitchFamily="34" charset="0"/>
                <a:ea typeface="微软雅黑" panose="020B0503020204020204" pitchFamily="34" charset="-122"/>
              </a:rPr>
              <a:pPr eaLnBrk="1" hangingPunct="1">
                <a:defRPr/>
              </a:pPr>
              <a:t>‹#›</a:t>
            </a:fld>
            <a:endParaRPr lang="en-US" altLang="zh-CN" sz="800" smtClean="0">
              <a:solidFill>
                <a:srgbClr val="404040"/>
              </a:solidFill>
              <a:latin typeface="Arial" panose="020B0604020202020204" pitchFamily="34" charset="0"/>
              <a:ea typeface="微软雅黑" panose="020B0503020204020204" pitchFamily="34" charset="-122"/>
            </a:endParaRPr>
          </a:p>
        </p:txBody>
      </p:sp>
      <p:sp>
        <p:nvSpPr>
          <p:cNvPr id="6"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038">
              <a:defRPr>
                <a:solidFill>
                  <a:schemeClr val="tx1"/>
                </a:solidFill>
                <a:latin typeface="Calibri" panose="020F0502020204030204" pitchFamily="34" charset="0"/>
                <a:ea typeface="宋体" panose="02010600030101010101" pitchFamily="2" charset="-122"/>
              </a:defRPr>
            </a:lvl1pPr>
            <a:lvl2pPr marL="742950" indent="-285750" defTabSz="935038">
              <a:defRPr>
                <a:solidFill>
                  <a:schemeClr val="tx1"/>
                </a:solidFill>
                <a:latin typeface="Calibri" panose="020F0502020204030204" pitchFamily="34" charset="0"/>
                <a:ea typeface="宋体" panose="02010600030101010101" pitchFamily="2" charset="-122"/>
              </a:defRPr>
            </a:lvl2pPr>
            <a:lvl3pPr marL="1143000" indent="-228600" defTabSz="935038">
              <a:defRPr>
                <a:solidFill>
                  <a:schemeClr val="tx1"/>
                </a:solidFill>
                <a:latin typeface="Calibri" panose="020F0502020204030204" pitchFamily="34" charset="0"/>
                <a:ea typeface="宋体" panose="02010600030101010101" pitchFamily="2" charset="-122"/>
              </a:defRPr>
            </a:lvl3pPr>
            <a:lvl4pPr marL="1600200" indent="-228600" defTabSz="935038">
              <a:defRPr>
                <a:solidFill>
                  <a:schemeClr val="tx1"/>
                </a:solidFill>
                <a:latin typeface="Calibri" panose="020F0502020204030204" pitchFamily="34" charset="0"/>
                <a:ea typeface="宋体" panose="02010600030101010101" pitchFamily="2" charset="-122"/>
              </a:defRPr>
            </a:lvl4pPr>
            <a:lvl5pPr marL="2057400" indent="-228600" defTabSz="935038">
              <a:defRPr>
                <a:solidFill>
                  <a:schemeClr val="tx1"/>
                </a:solidFill>
                <a:latin typeface="Calibri" panose="020F0502020204030204" pitchFamily="34" charset="0"/>
                <a:ea typeface="宋体" panose="02010600030101010101" pitchFamily="2" charset="-122"/>
              </a:defRPr>
            </a:lvl5pPr>
            <a:lvl6pPr marL="25146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微软雅黑" panose="020B0503020204020204" pitchFamily="34" charset="-122"/>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7" name="组 5"/>
          <p:cNvGrpSpPr>
            <a:grpSpLocks/>
          </p:cNvGrpSpPr>
          <p:nvPr/>
        </p:nvGrpSpPr>
        <p:grpSpPr bwMode="auto">
          <a:xfrm>
            <a:off x="9364663" y="3851275"/>
            <a:ext cx="1392237" cy="989013"/>
            <a:chOff x="9286278" y="1725515"/>
            <a:chExt cx="1392554" cy="989008"/>
          </a:xfrm>
        </p:grpSpPr>
        <p:grpSp>
          <p:nvGrpSpPr>
            <p:cNvPr id="8" name="组 6"/>
            <p:cNvGrpSpPr>
              <a:grpSpLocks/>
            </p:cNvGrpSpPr>
            <p:nvPr/>
          </p:nvGrpSpPr>
          <p:grpSpPr bwMode="auto">
            <a:xfrm>
              <a:off x="9286278" y="1725515"/>
              <a:ext cx="935158" cy="254390"/>
              <a:chOff x="9286278" y="1725515"/>
              <a:chExt cx="935158" cy="254390"/>
            </a:xfrm>
          </p:grpSpPr>
          <p:sp>
            <p:nvSpPr>
              <p:cNvPr id="14"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pitchFamily="34" charset="-122"/>
                  </a:rPr>
                  <a:t>G143, B212</a:t>
                </a:r>
                <a:endParaRPr kumimoji="1" lang="zh-CN" altLang="en-US" sz="700" i="1" smtClean="0">
                  <a:solidFill>
                    <a:srgbClr val="FFFFFF"/>
                  </a:solidFill>
                  <a:latin typeface="Arial" panose="020B0604020202020204" pitchFamily="34" charset="0"/>
                  <a:ea typeface="微软雅黑" panose="020B0503020204020204" pitchFamily="34" charset="-122"/>
                </a:endParaRPr>
              </a:p>
            </p:txBody>
          </p:sp>
        </p:grpSp>
        <p:grpSp>
          <p:nvGrpSpPr>
            <p:cNvPr id="9" name="组 9"/>
            <p:cNvGrpSpPr>
              <a:grpSpLocks/>
            </p:cNvGrpSpPr>
            <p:nvPr/>
          </p:nvGrpSpPr>
          <p:grpSpPr bwMode="auto">
            <a:xfrm>
              <a:off x="9286278" y="2098975"/>
              <a:ext cx="1199362" cy="254390"/>
              <a:chOff x="9286278" y="2098975"/>
              <a:chExt cx="1199362" cy="254390"/>
            </a:xfrm>
          </p:grpSpPr>
          <p:sp>
            <p:nvSpPr>
              <p:cNvPr id="12"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pitchFamily="34" charset="-122"/>
                  </a:rPr>
                  <a:t>R140,G198, B62</a:t>
                </a:r>
                <a:endParaRPr kumimoji="1" lang="zh-CN" altLang="en-US" sz="700" i="1" smtClean="0">
                  <a:solidFill>
                    <a:srgbClr val="FFFFFF"/>
                  </a:solidFill>
                  <a:latin typeface="Arial" panose="020B0604020202020204" pitchFamily="34" charset="0"/>
                  <a:ea typeface="微软雅黑" panose="020B0503020204020204" pitchFamily="34" charset="-122"/>
                </a:endParaRPr>
              </a:p>
            </p:txBody>
          </p:sp>
        </p:grpSp>
        <p:sp>
          <p:nvSpPr>
            <p:cNvPr id="10"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文本框 11"/>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pitchFamily="34" charset="-122"/>
                </a:rPr>
                <a:t>R90,G203, B245</a:t>
              </a:r>
              <a:endParaRPr kumimoji="1" lang="zh-CN" altLang="en-US" sz="700" i="1" smtClean="0">
                <a:solidFill>
                  <a:srgbClr val="FFFFFF"/>
                </a:solidFill>
                <a:latin typeface="Arial" panose="020B0604020202020204" pitchFamily="34" charset="0"/>
                <a:ea typeface="微软雅黑" panose="020B0503020204020204" pitchFamily="34" charset="-122"/>
              </a:endParaRPr>
            </a:p>
          </p:txBody>
        </p:sp>
      </p:gr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zh-CN" altLang="en-US"/>
              <a:t>单击此处编辑母版标题样式</a:t>
            </a:r>
            <a:endParaRPr lang="zh-CN" altLang="en-US" dirty="0"/>
          </a:p>
        </p:txBody>
      </p:sp>
    </p:spTree>
    <p:extLst>
      <p:ext uri="{BB962C8B-B14F-4D97-AF65-F5344CB8AC3E}">
        <p14:creationId xmlns:p14="http://schemas.microsoft.com/office/powerpoint/2010/main" val="246078219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3_内容">
    <p:spTree>
      <p:nvGrpSpPr>
        <p:cNvPr id="1" name=""/>
        <p:cNvGrpSpPr/>
        <p:nvPr/>
      </p:nvGrpSpPr>
      <p:grpSpPr>
        <a:xfrm>
          <a:off x="0" y="0"/>
          <a:ext cx="0" cy="0"/>
          <a:chOff x="0" y="0"/>
          <a:chExt cx="0" cy="0"/>
        </a:xfrm>
      </p:grpSpPr>
      <p:pic>
        <p:nvPicPr>
          <p:cNvPr id="3" name="Picture 3"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buFontTx/>
              <a:buNone/>
              <a:defRPr/>
            </a:pPr>
            <a:r>
              <a:rPr kumimoji="1" lang="en-US" altLang="zh-CN" sz="600">
                <a:solidFill>
                  <a:srgbClr val="7F7F7F"/>
                </a:solidFill>
                <a:latin typeface="Arial" panose="020B0604020202020204" pitchFamily="34" charset="0"/>
                <a:ea typeface="微软雅黑" panose="020B0503020204020204" pitchFamily="34" charset="-122"/>
              </a:rPr>
              <a:t>© ZTE Corporation. All rights reserved</a:t>
            </a:r>
          </a:p>
        </p:txBody>
      </p:sp>
      <p:sp>
        <p:nvSpPr>
          <p:cNvPr id="5"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fld id="{9443F4A4-3DDC-4CDA-A000-D08B93C062DF}" type="slidenum">
              <a:rPr lang="en-US" altLang="zh-CN" sz="800" smtClean="0">
                <a:solidFill>
                  <a:srgbClr val="404040"/>
                </a:solidFill>
                <a:latin typeface="Arial" panose="020B0604020202020204" pitchFamily="34" charset="0"/>
                <a:ea typeface="微软雅黑" panose="020B0503020204020204" pitchFamily="34" charset="-122"/>
              </a:rPr>
              <a:pPr eaLnBrk="1" hangingPunct="1">
                <a:defRPr/>
              </a:pPr>
              <a:t>‹#›</a:t>
            </a:fld>
            <a:endParaRPr lang="en-US" altLang="zh-CN" sz="800" smtClean="0">
              <a:solidFill>
                <a:srgbClr val="404040"/>
              </a:solidFill>
              <a:latin typeface="Arial" panose="020B0604020202020204" pitchFamily="34" charset="0"/>
              <a:ea typeface="微软雅黑" panose="020B0503020204020204" pitchFamily="34" charset="-122"/>
            </a:endParaRPr>
          </a:p>
        </p:txBody>
      </p:sp>
      <p:sp>
        <p:nvSpPr>
          <p:cNvPr id="6"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038">
              <a:defRPr>
                <a:solidFill>
                  <a:schemeClr val="tx1"/>
                </a:solidFill>
                <a:latin typeface="Calibri" panose="020F0502020204030204" pitchFamily="34" charset="0"/>
                <a:ea typeface="宋体" panose="02010600030101010101" pitchFamily="2" charset="-122"/>
              </a:defRPr>
            </a:lvl1pPr>
            <a:lvl2pPr marL="742950" indent="-285750" defTabSz="935038">
              <a:defRPr>
                <a:solidFill>
                  <a:schemeClr val="tx1"/>
                </a:solidFill>
                <a:latin typeface="Calibri" panose="020F0502020204030204" pitchFamily="34" charset="0"/>
                <a:ea typeface="宋体" panose="02010600030101010101" pitchFamily="2" charset="-122"/>
              </a:defRPr>
            </a:lvl2pPr>
            <a:lvl3pPr marL="1143000" indent="-228600" defTabSz="935038">
              <a:defRPr>
                <a:solidFill>
                  <a:schemeClr val="tx1"/>
                </a:solidFill>
                <a:latin typeface="Calibri" panose="020F0502020204030204" pitchFamily="34" charset="0"/>
                <a:ea typeface="宋体" panose="02010600030101010101" pitchFamily="2" charset="-122"/>
              </a:defRPr>
            </a:lvl3pPr>
            <a:lvl4pPr marL="1600200" indent="-228600" defTabSz="935038">
              <a:defRPr>
                <a:solidFill>
                  <a:schemeClr val="tx1"/>
                </a:solidFill>
                <a:latin typeface="Calibri" panose="020F0502020204030204" pitchFamily="34" charset="0"/>
                <a:ea typeface="宋体" panose="02010600030101010101" pitchFamily="2" charset="-122"/>
              </a:defRPr>
            </a:lvl4pPr>
            <a:lvl5pPr marL="2057400" indent="-228600" defTabSz="935038">
              <a:defRPr>
                <a:solidFill>
                  <a:schemeClr val="tx1"/>
                </a:solidFill>
                <a:latin typeface="Calibri" panose="020F0502020204030204" pitchFamily="34" charset="0"/>
                <a:ea typeface="宋体" panose="02010600030101010101" pitchFamily="2" charset="-122"/>
              </a:defRPr>
            </a:lvl5pPr>
            <a:lvl6pPr marL="25146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a typeface="微软雅黑" panose="020B0503020204020204" pitchFamily="34" charset="-122"/>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7" name="组 5"/>
          <p:cNvGrpSpPr>
            <a:grpSpLocks/>
          </p:cNvGrpSpPr>
          <p:nvPr/>
        </p:nvGrpSpPr>
        <p:grpSpPr bwMode="auto">
          <a:xfrm>
            <a:off x="9364663" y="3851275"/>
            <a:ext cx="1392237" cy="989013"/>
            <a:chOff x="9286278" y="1725515"/>
            <a:chExt cx="1392554" cy="989008"/>
          </a:xfrm>
        </p:grpSpPr>
        <p:grpSp>
          <p:nvGrpSpPr>
            <p:cNvPr id="8" name="组 6"/>
            <p:cNvGrpSpPr>
              <a:grpSpLocks/>
            </p:cNvGrpSpPr>
            <p:nvPr/>
          </p:nvGrpSpPr>
          <p:grpSpPr bwMode="auto">
            <a:xfrm>
              <a:off x="9286278" y="1725515"/>
              <a:ext cx="935158" cy="254390"/>
              <a:chOff x="9286278" y="1725515"/>
              <a:chExt cx="935158" cy="254390"/>
            </a:xfrm>
          </p:grpSpPr>
          <p:sp>
            <p:nvSpPr>
              <p:cNvPr id="14"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pitchFamily="34" charset="-122"/>
                  </a:rPr>
                  <a:t>G143, B212</a:t>
                </a:r>
                <a:endParaRPr kumimoji="1" lang="zh-CN" altLang="en-US" sz="700" i="1" smtClean="0">
                  <a:solidFill>
                    <a:srgbClr val="FFFFFF"/>
                  </a:solidFill>
                  <a:latin typeface="Arial" panose="020B0604020202020204" pitchFamily="34" charset="0"/>
                  <a:ea typeface="微软雅黑" panose="020B0503020204020204" pitchFamily="34" charset="-122"/>
                </a:endParaRPr>
              </a:p>
            </p:txBody>
          </p:sp>
        </p:grpSp>
        <p:grpSp>
          <p:nvGrpSpPr>
            <p:cNvPr id="9" name="组 9"/>
            <p:cNvGrpSpPr>
              <a:grpSpLocks/>
            </p:cNvGrpSpPr>
            <p:nvPr/>
          </p:nvGrpSpPr>
          <p:grpSpPr bwMode="auto">
            <a:xfrm>
              <a:off x="9286278" y="2098975"/>
              <a:ext cx="1199362" cy="254390"/>
              <a:chOff x="9286278" y="2098975"/>
              <a:chExt cx="1199362" cy="254390"/>
            </a:xfrm>
          </p:grpSpPr>
          <p:sp>
            <p:nvSpPr>
              <p:cNvPr id="12"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pitchFamily="34" charset="-122"/>
                  </a:rPr>
                  <a:t>R140,G198, B62</a:t>
                </a:r>
                <a:endParaRPr kumimoji="1" lang="zh-CN" altLang="en-US" sz="700" i="1" smtClean="0">
                  <a:solidFill>
                    <a:srgbClr val="FFFFFF"/>
                  </a:solidFill>
                  <a:latin typeface="Arial" panose="020B0604020202020204" pitchFamily="34" charset="0"/>
                  <a:ea typeface="微软雅黑" panose="020B0503020204020204" pitchFamily="34" charset="-122"/>
                </a:endParaRPr>
              </a:p>
            </p:txBody>
          </p:sp>
        </p:grpSp>
        <p:sp>
          <p:nvSpPr>
            <p:cNvPr id="10"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文本框 11"/>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ea typeface="微软雅黑" panose="020B0503020204020204" pitchFamily="34" charset="-122"/>
                </a:rPr>
                <a:t>R90,G203, B245</a:t>
              </a:r>
              <a:endParaRPr kumimoji="1" lang="zh-CN" altLang="en-US" sz="700" i="1" smtClean="0">
                <a:solidFill>
                  <a:srgbClr val="FFFFFF"/>
                </a:solidFill>
                <a:latin typeface="Arial" panose="020B0604020202020204" pitchFamily="34" charset="0"/>
                <a:ea typeface="微软雅黑" panose="020B0503020204020204" pitchFamily="34" charset="-122"/>
              </a:endParaRPr>
            </a:p>
          </p:txBody>
        </p:sp>
      </p:gr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pitchFamily="34" charset="-122"/>
                <a:cs typeface="Arial" panose="020B0604020202020204" pitchFamily="34" charset="0"/>
              </a:defRPr>
            </a:lvl1pPr>
          </a:lstStyle>
          <a:p>
            <a:pPr lvl="0"/>
            <a:r>
              <a:rPr lang="zh-CN" altLang="en-US"/>
              <a:t>单击此处编辑母版标题样式</a:t>
            </a:r>
            <a:endParaRPr lang="zh-CN" altLang="en-US" dirty="0"/>
          </a:p>
        </p:txBody>
      </p:sp>
    </p:spTree>
    <p:extLst>
      <p:ext uri="{BB962C8B-B14F-4D97-AF65-F5344CB8AC3E}">
        <p14:creationId xmlns:p14="http://schemas.microsoft.com/office/powerpoint/2010/main" val="33690616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799259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1349105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9245093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6162092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3"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038">
              <a:defRPr>
                <a:solidFill>
                  <a:schemeClr val="tx1"/>
                </a:solidFill>
                <a:latin typeface="Calibri" panose="020F0502020204030204" pitchFamily="34" charset="0"/>
                <a:ea typeface="宋体" panose="02010600030101010101" pitchFamily="2" charset="-122"/>
              </a:defRPr>
            </a:lvl1pPr>
            <a:lvl2pPr marL="742950" indent="-285750" defTabSz="935038">
              <a:defRPr>
                <a:solidFill>
                  <a:schemeClr val="tx1"/>
                </a:solidFill>
                <a:latin typeface="Calibri" panose="020F0502020204030204" pitchFamily="34" charset="0"/>
                <a:ea typeface="宋体" panose="02010600030101010101" pitchFamily="2" charset="-122"/>
              </a:defRPr>
            </a:lvl2pPr>
            <a:lvl3pPr marL="1143000" indent="-228600" defTabSz="935038">
              <a:defRPr>
                <a:solidFill>
                  <a:schemeClr val="tx1"/>
                </a:solidFill>
                <a:latin typeface="Calibri" panose="020F0502020204030204" pitchFamily="34" charset="0"/>
                <a:ea typeface="宋体" panose="02010600030101010101" pitchFamily="2" charset="-122"/>
              </a:defRPr>
            </a:lvl3pPr>
            <a:lvl4pPr marL="1600200" indent="-228600" defTabSz="935038">
              <a:defRPr>
                <a:solidFill>
                  <a:schemeClr val="tx1"/>
                </a:solidFill>
                <a:latin typeface="Calibri" panose="020F0502020204030204" pitchFamily="34" charset="0"/>
                <a:ea typeface="宋体" panose="02010600030101010101" pitchFamily="2" charset="-122"/>
              </a:defRPr>
            </a:lvl4pPr>
            <a:lvl5pPr marL="2057400" indent="-228600" defTabSz="935038">
              <a:defRPr>
                <a:solidFill>
                  <a:schemeClr val="tx1"/>
                </a:solidFill>
                <a:latin typeface="Calibri" panose="020F0502020204030204" pitchFamily="34" charset="0"/>
                <a:ea typeface="宋体" panose="02010600030101010101" pitchFamily="2" charset="-122"/>
              </a:defRPr>
            </a:lvl5pPr>
            <a:lvl6pPr marL="25146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buFont typeface="Arial" panose="020B0604020202020204" pitchFamily="34" charset="0"/>
              <a:buNone/>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Type</a:t>
            </a:r>
            <a:r>
              <a:rPr lang="en-US" altLang="en-US" sz="800" noProof="1" smtClean="0">
                <a:solidFill>
                  <a:srgbClr val="FFFFFF"/>
                </a:solidFill>
                <a:latin typeface="Arial" panose="020B0604020202020204" pitchFamily="34" charset="0"/>
                <a:ea typeface="Heiti SC Light"/>
                <a:cs typeface="Heiti SC Light"/>
              </a:rPr>
              <a:t>：</a:t>
            </a:r>
            <a:r>
              <a:rPr lang="en-US" altLang="ja-JP" sz="800" noProof="1" smtClean="0">
                <a:solidFill>
                  <a:srgbClr val="FFFFFF"/>
                </a:solidFill>
                <a:latin typeface="Arial" panose="020B0604020202020204" pitchFamily="34" charset="0"/>
              </a:rPr>
              <a:t>Arial</a:t>
            </a:r>
            <a:endParaRPr lang="en-US" altLang="zh-CN" sz="800" smtClean="0">
              <a:solidFill>
                <a:srgbClr val="FFFFFF"/>
              </a:solidFill>
              <a:latin typeface="Arial" panose="020B0604020202020204" pitchFamily="34" charset="0"/>
            </a:endParaRP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4" name="组 5"/>
          <p:cNvGrpSpPr>
            <a:grpSpLocks/>
          </p:cNvGrpSpPr>
          <p:nvPr/>
        </p:nvGrpSpPr>
        <p:grpSpPr bwMode="auto">
          <a:xfrm>
            <a:off x="9364663" y="3851275"/>
            <a:ext cx="1392237" cy="989013"/>
            <a:chOff x="9286278" y="1725515"/>
            <a:chExt cx="1392554" cy="989008"/>
          </a:xfrm>
        </p:grpSpPr>
        <p:grpSp>
          <p:nvGrpSpPr>
            <p:cNvPr id="5" name="组 6"/>
            <p:cNvGrpSpPr>
              <a:grpSpLocks/>
            </p:cNvGrpSpPr>
            <p:nvPr/>
          </p:nvGrpSpPr>
          <p:grpSpPr bwMode="auto">
            <a:xfrm>
              <a:off x="9286278" y="1725515"/>
              <a:ext cx="935158" cy="254390"/>
              <a:chOff x="9286278" y="1725515"/>
              <a:chExt cx="935158" cy="254390"/>
            </a:xfrm>
          </p:grpSpPr>
          <p:sp>
            <p:nvSpPr>
              <p:cNvPr id="11"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kumimoji="1" lang="zh-CN" altLang="en-US" smtClean="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6" name="组 9"/>
            <p:cNvGrpSpPr>
              <a:grpSpLocks/>
            </p:cNvGrpSpPr>
            <p:nvPr/>
          </p:nvGrpSpPr>
          <p:grpSpPr bwMode="auto">
            <a:xfrm>
              <a:off x="9286278" y="2098975"/>
              <a:ext cx="1199362" cy="254390"/>
              <a:chOff x="9286278" y="2098975"/>
              <a:chExt cx="1199362" cy="254390"/>
            </a:xfrm>
          </p:grpSpPr>
          <p:sp>
            <p:nvSpPr>
              <p:cNvPr id="9"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kumimoji="1" lang="zh-CN" altLang="en-US" smtClean="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0"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7"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kumimoji="1" lang="zh-CN" altLang="en-US" smtClean="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pic>
        <p:nvPicPr>
          <p:cNvPr id="13"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600">
                <a:solidFill>
                  <a:srgbClr val="7F7F7F"/>
                </a:solidFill>
                <a:latin typeface="Arial" panose="020B0604020202020204" pitchFamily="34" charset="0"/>
              </a:rPr>
              <a:t>© ZTE Corporation. All rights reserved</a:t>
            </a:r>
          </a:p>
        </p:txBody>
      </p:sp>
      <p:sp>
        <p:nvSpPr>
          <p:cNvPr id="15"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fld id="{84C30D8D-446E-4B2A-BE04-4CE18EBE6C4F}" type="slidenum">
              <a:rPr lang="en-US" altLang="zh-CN" sz="800" smtClean="0">
                <a:solidFill>
                  <a:srgbClr val="404040"/>
                </a:solidFill>
                <a:latin typeface="Arial" panose="020B0604020202020204" pitchFamily="34" charset="0"/>
              </a:rPr>
              <a:pPr eaLnBrk="1" hangingPunct="1">
                <a:buFont typeface="Arial" panose="020B0604020202020204" pitchFamily="34" charset="0"/>
                <a:buNone/>
                <a:defRPr/>
              </a:pPr>
              <a:t>‹#›</a:t>
            </a:fld>
            <a:endParaRPr lang="en-US" altLang="zh-CN" sz="800" smtClean="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a:prstGeom prst="rect">
            <a:avLst/>
          </a:prstGeo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extLst>
      <p:ext uri="{BB962C8B-B14F-4D97-AF65-F5344CB8AC3E}">
        <p14:creationId xmlns:p14="http://schemas.microsoft.com/office/powerpoint/2010/main" val="3182143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753242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内容">
    <p:spTree>
      <p:nvGrpSpPr>
        <p:cNvPr id="1" name=""/>
        <p:cNvGrpSpPr/>
        <p:nvPr/>
      </p:nvGrpSpPr>
      <p:grpSpPr>
        <a:xfrm>
          <a:off x="0" y="0"/>
          <a:ext cx="0" cy="0"/>
          <a:chOff x="0" y="0"/>
          <a:chExt cx="0" cy="0"/>
        </a:xfrm>
      </p:grpSpPr>
      <p:pic>
        <p:nvPicPr>
          <p:cNvPr id="4"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600">
                <a:solidFill>
                  <a:srgbClr val="7F7F7F"/>
                </a:solidFill>
                <a:latin typeface="Arial" panose="020B0604020202020204" pitchFamily="34" charset="0"/>
              </a:rPr>
              <a:t>© ZTE Corporation. All rights reserved</a:t>
            </a:r>
          </a:p>
        </p:txBody>
      </p:sp>
      <p:sp>
        <p:nvSpPr>
          <p:cNvPr id="6" name="Slide Number Placeholder 5"/>
          <p:cNvSpPr>
            <a:spLocks noGrp="1"/>
          </p:cNvSpPr>
          <p:nvPr/>
        </p:nvSpPr>
        <p:spPr bwMode="auto">
          <a:xfrm>
            <a:off x="120650" y="4908550"/>
            <a:ext cx="419100" cy="293688"/>
          </a:xfrm>
          <a:prstGeom prst="rect">
            <a:avLst/>
          </a:prstGeom>
          <a:noFill/>
          <a:ln>
            <a:noFill/>
          </a:ln>
        </p:spPr>
        <p:txBody>
          <a:bodyPr lIns="91426" tIns="45712" rIns="91426" bIns="45712"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fld id="{2FB56D59-009D-43D5-BE48-0DC6C064BFCF}" type="slidenum">
              <a:rPr lang="en-US" altLang="zh-CN" sz="800" smtClean="0">
                <a:solidFill>
                  <a:srgbClr val="404040"/>
                </a:solidFill>
                <a:latin typeface="Arial" panose="020B0604020202020204" pitchFamily="34" charset="0"/>
              </a:rPr>
              <a:pPr algn="ctr" eaLnBrk="1" hangingPunct="1">
                <a:buFont typeface="Arial" panose="020B0604020202020204" pitchFamily="34" charset="0"/>
                <a:buNone/>
                <a:defRPr/>
              </a:pPr>
              <a:t>‹#›</a:t>
            </a:fld>
            <a:endParaRPr lang="en-US" altLang="zh-CN" sz="800" smtClean="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a:t>单击此处编辑母版文本样式</a:t>
            </a:r>
          </a:p>
          <a:p>
            <a:pPr lvl="1"/>
            <a:r>
              <a:rPr lang="zh-CN" altLang="en-US"/>
              <a:t>第二级</a:t>
            </a:r>
          </a:p>
          <a:p>
            <a:pPr lvl="2"/>
            <a:r>
              <a:rPr lang="zh-CN" altLang="en-US"/>
              <a:t>第三级</a:t>
            </a:r>
          </a:p>
        </p:txBody>
      </p:sp>
      <p:sp>
        <p:nvSpPr>
          <p:cNvPr id="33" name="标题 13"/>
          <p:cNvSpPr>
            <a:spLocks noGrp="1"/>
          </p:cNvSpPr>
          <p:nvPr>
            <p:ph type="title"/>
          </p:nvPr>
        </p:nvSpPr>
        <p:spPr>
          <a:xfrm>
            <a:off x="178995" y="179307"/>
            <a:ext cx="8965005" cy="723727"/>
          </a:xfrm>
        </p:spPr>
        <p:txBody>
          <a:bodyPr lIns="53993" tIns="26996" rIns="53993" bIns="26996" rtlCol="0" anchor="ctr">
            <a:noAutofit/>
          </a:bodyPr>
          <a:lstStyle>
            <a:lvl1pPr>
              <a:defRPr lang="zh-CN" altLang="en-US" sz="2700" b="1" dirty="0">
                <a:solidFill>
                  <a:srgbClr val="008FD4"/>
                </a:solidFill>
                <a:latin typeface="+mj-lt"/>
                <a:cs typeface="Arial" panose="020B0604020202020204" pitchFamily="34" charset="0"/>
              </a:defRPr>
            </a:lvl1pPr>
          </a:lstStyle>
          <a:p>
            <a:pPr lvl="0"/>
            <a:r>
              <a:rPr lang="zh-CN" altLang="en-US"/>
              <a:t>单击此处编辑母版标题样式</a:t>
            </a:r>
            <a:endParaRPr lang="zh-CN" altLang="en-US" dirty="0"/>
          </a:p>
        </p:txBody>
      </p:sp>
    </p:spTree>
    <p:extLst>
      <p:ext uri="{BB962C8B-B14F-4D97-AF65-F5344CB8AC3E}">
        <p14:creationId xmlns:p14="http://schemas.microsoft.com/office/powerpoint/2010/main" val="2092887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7_内容">
    <p:spTree>
      <p:nvGrpSpPr>
        <p:cNvPr id="1" name=""/>
        <p:cNvGrpSpPr/>
        <p:nvPr/>
      </p:nvGrpSpPr>
      <p:grpSpPr>
        <a:xfrm>
          <a:off x="0" y="0"/>
          <a:ext cx="0" cy="0"/>
          <a:chOff x="0" y="0"/>
          <a:chExt cx="0" cy="0"/>
        </a:xfrm>
      </p:grpSpPr>
      <p:pic>
        <p:nvPicPr>
          <p:cNvPr id="5" name="Picture 2" descr="ZTE-PPT-16x9-0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7463"/>
            <a:ext cx="9145588" cy="51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600">
                <a:solidFill>
                  <a:srgbClr val="7F7F7F"/>
                </a:solidFill>
                <a:latin typeface="宋体" panose="02010600030101010101" pitchFamily="2" charset="-122"/>
              </a:rPr>
              <a:t>© ZTE Corporation. All rights reserved</a:t>
            </a:r>
          </a:p>
        </p:txBody>
      </p:sp>
      <p:sp>
        <p:nvSpPr>
          <p:cNvPr id="7" name="Slide Number Placeholder 5"/>
          <p:cNvSpPr>
            <a:spLocks noGrp="1"/>
          </p:cNvSpPr>
          <p:nvPr/>
        </p:nvSpPr>
        <p:spPr bwMode="auto">
          <a:xfrm>
            <a:off x="238125" y="4849813"/>
            <a:ext cx="419100" cy="365125"/>
          </a:xfrm>
          <a:prstGeom prst="rect">
            <a:avLst/>
          </a:prstGeom>
          <a:noFill/>
          <a:ln>
            <a:noFill/>
          </a:ln>
        </p:spPr>
        <p:txBody>
          <a:bodyPr lIns="91430" tIns="45715" rIns="91430" bIns="45715"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fld id="{ABF84A86-A9C5-4B69-BCCC-78CE27A391F0}" type="slidenum">
              <a:rPr lang="en-US" altLang="zh-CN" sz="800" smtClean="0">
                <a:solidFill>
                  <a:srgbClr val="404040"/>
                </a:solidFill>
                <a:latin typeface="Heiti SC Light"/>
              </a:rPr>
              <a:pPr eaLnBrk="1" hangingPunct="1">
                <a:buFont typeface="Arial" panose="020B0604020202020204" pitchFamily="34" charset="0"/>
                <a:buNone/>
                <a:defRPr/>
              </a:pPr>
              <a:t>‹#›</a:t>
            </a:fld>
            <a:endParaRPr lang="en-US" altLang="zh-CN" sz="800" smtClean="0">
              <a:solidFill>
                <a:srgbClr val="404040"/>
              </a:solidFill>
              <a:latin typeface="Heiti SC Light"/>
            </a:endParaRPr>
          </a:p>
        </p:txBody>
      </p:sp>
      <p:sp>
        <p:nvSpPr>
          <p:cNvPr id="9" name="文本占位符 2"/>
          <p:cNvSpPr>
            <a:spLocks noGrp="1"/>
          </p:cNvSpPr>
          <p:nvPr>
            <p:ph idx="1"/>
          </p:nvPr>
        </p:nvSpPr>
        <p:spPr>
          <a:xfrm>
            <a:off x="185580"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pitchFamily="34" charset="-122"/>
                <a:cs typeface="+mn-cs"/>
              </a:defRPr>
            </a:lvl2pPr>
          </a:lstStyle>
          <a:p>
            <a:pPr lvl="0"/>
            <a:r>
              <a:rPr lang="zh-CN" altLang="en-US" dirty="0"/>
              <a:t>单击此处编辑母版文本样式</a:t>
            </a:r>
          </a:p>
          <a:p>
            <a:pPr lvl="1"/>
            <a:r>
              <a:rPr lang="zh-CN" altLang="en-US" dirty="0"/>
              <a:t>第二级</a:t>
            </a:r>
          </a:p>
        </p:txBody>
      </p:sp>
      <p:sp>
        <p:nvSpPr>
          <p:cNvPr id="14" name="标题 13"/>
          <p:cNvSpPr>
            <a:spLocks noGrp="1"/>
          </p:cNvSpPr>
          <p:nvPr>
            <p:ph type="title"/>
          </p:nvPr>
        </p:nvSpPr>
        <p:spPr>
          <a:xfrm>
            <a:off x="185580" y="226928"/>
            <a:ext cx="4700399" cy="399468"/>
          </a:xfrm>
        </p:spPr>
        <p:txBody>
          <a:bodyPr rtlCol="0">
            <a:noAutofit/>
          </a:bodyPr>
          <a:lstStyle>
            <a:lvl1pPr>
              <a:defRPr lang="zh-CN" altLang="en-US" dirty="0">
                <a:solidFill>
                  <a:srgbClr val="008FD4"/>
                </a:solidFill>
              </a:defRPr>
            </a:lvl1pPr>
          </a:lstStyle>
          <a:p>
            <a:pPr lvl="0"/>
            <a:r>
              <a:rPr lang="zh-CN" altLang="en-US" dirty="0"/>
              <a:t>单击此处编辑母版标题样式</a:t>
            </a:r>
          </a:p>
        </p:txBody>
      </p:sp>
      <p:sp>
        <p:nvSpPr>
          <p:cNvPr id="24" name="文本占位符 2"/>
          <p:cNvSpPr>
            <a:spLocks noGrp="1"/>
          </p:cNvSpPr>
          <p:nvPr>
            <p:ph idx="10"/>
          </p:nvPr>
        </p:nvSpPr>
        <p:spPr>
          <a:xfrm>
            <a:off x="2620986"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pitchFamily="34" charset="-122"/>
                <a:cs typeface="+mn-cs"/>
              </a:defRPr>
            </a:lvl2pPr>
          </a:lstStyle>
          <a:p>
            <a:pPr lvl="0"/>
            <a:r>
              <a:rPr lang="zh-CN" altLang="en-US"/>
              <a:t>单击此处编辑母版文本样式</a:t>
            </a:r>
          </a:p>
          <a:p>
            <a:pPr lvl="1"/>
            <a:r>
              <a:rPr lang="zh-CN" altLang="en-US"/>
              <a:t>第二级</a:t>
            </a:r>
          </a:p>
        </p:txBody>
      </p:sp>
    </p:spTree>
    <p:extLst>
      <p:ext uri="{BB962C8B-B14F-4D97-AF65-F5344CB8AC3E}">
        <p14:creationId xmlns:p14="http://schemas.microsoft.com/office/powerpoint/2010/main" val="35172982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2"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038">
              <a:defRPr>
                <a:solidFill>
                  <a:schemeClr val="tx1"/>
                </a:solidFill>
                <a:latin typeface="Calibri" panose="020F0502020204030204" pitchFamily="34" charset="0"/>
                <a:ea typeface="宋体" panose="02010600030101010101" pitchFamily="2" charset="-122"/>
              </a:defRPr>
            </a:lvl1pPr>
            <a:lvl2pPr marL="742950" indent="-285750" defTabSz="935038">
              <a:defRPr>
                <a:solidFill>
                  <a:schemeClr val="tx1"/>
                </a:solidFill>
                <a:latin typeface="Calibri" panose="020F0502020204030204" pitchFamily="34" charset="0"/>
                <a:ea typeface="宋体" panose="02010600030101010101" pitchFamily="2" charset="-122"/>
              </a:defRPr>
            </a:lvl2pPr>
            <a:lvl3pPr marL="1143000" indent="-228600" defTabSz="935038">
              <a:defRPr>
                <a:solidFill>
                  <a:schemeClr val="tx1"/>
                </a:solidFill>
                <a:latin typeface="Calibri" panose="020F0502020204030204" pitchFamily="34" charset="0"/>
                <a:ea typeface="宋体" panose="02010600030101010101" pitchFamily="2" charset="-122"/>
              </a:defRPr>
            </a:lvl3pPr>
            <a:lvl4pPr marL="1600200" indent="-228600" defTabSz="935038">
              <a:defRPr>
                <a:solidFill>
                  <a:schemeClr val="tx1"/>
                </a:solidFill>
                <a:latin typeface="Calibri" panose="020F0502020204030204" pitchFamily="34" charset="0"/>
                <a:ea typeface="宋体" panose="02010600030101010101" pitchFamily="2" charset="-122"/>
              </a:defRPr>
            </a:lvl4pPr>
            <a:lvl5pPr marL="2057400" indent="-228600" defTabSz="935038">
              <a:defRPr>
                <a:solidFill>
                  <a:schemeClr val="tx1"/>
                </a:solidFill>
                <a:latin typeface="Calibri" panose="020F0502020204030204" pitchFamily="34" charset="0"/>
                <a:ea typeface="宋体" panose="02010600030101010101" pitchFamily="2" charset="-122"/>
              </a:defRPr>
            </a:lvl5pPr>
            <a:lvl6pPr marL="25146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rPr>
              <a:t>Arial</a:t>
            </a:r>
            <a:endParaRPr lang="en-US" altLang="zh-CN" sz="800"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22-24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p>
          <a:p>
            <a:pPr eaLnBrk="1" hangingPunct="1">
              <a:buFont typeface="Arial" panose="020B0604020202020204" pitchFamily="34" charset="0"/>
              <a:buNone/>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Type</a:t>
            </a:r>
            <a:r>
              <a:rPr lang="en-US" altLang="en-US" sz="800" noProof="1" smtClean="0">
                <a:solidFill>
                  <a:srgbClr val="FFFFFF"/>
                </a:solidFill>
                <a:latin typeface="Arial" panose="020B0604020202020204" pitchFamily="34" charset="0"/>
                <a:ea typeface="Heiti SC Light"/>
                <a:cs typeface="Heiti SC Light"/>
              </a:rPr>
              <a:t>：</a:t>
            </a:r>
            <a:r>
              <a:rPr lang="en-US" altLang="ja-JP" sz="800" noProof="1" smtClean="0">
                <a:solidFill>
                  <a:srgbClr val="FFFFFF"/>
                </a:solidFill>
                <a:latin typeface="Arial" panose="020B0604020202020204" pitchFamily="34" charset="0"/>
              </a:rPr>
              <a:t>Arial</a:t>
            </a:r>
            <a:endParaRPr lang="en-US" altLang="zh-CN" sz="800" smtClean="0">
              <a:solidFill>
                <a:srgbClr val="FFFFFF"/>
              </a:solidFill>
              <a:latin typeface="Arial" panose="020B0604020202020204" pitchFamily="34" charset="0"/>
            </a:endParaRP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Size：14-</a:t>
            </a:r>
            <a:r>
              <a:rPr lang="en-US" altLang="ja-JP" sz="800" noProof="1" smtClean="0">
                <a:solidFill>
                  <a:srgbClr val="FFFFFF"/>
                </a:solidFill>
                <a:latin typeface="Arial" panose="020B0604020202020204" pitchFamily="34" charset="0"/>
                <a:ea typeface="Heiti SC Light"/>
                <a:cs typeface="Heiti SC Light"/>
              </a:rPr>
              <a:t>18pt</a:t>
            </a:r>
          </a:p>
          <a:p>
            <a:pPr eaLnBrk="1" hangingPunct="1">
              <a:buFont typeface="Arial" panose="020B0604020202020204" pitchFamily="34" charset="0"/>
              <a:buNone/>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grpSp>
        <p:nvGrpSpPr>
          <p:cNvPr id="3" name="组 5"/>
          <p:cNvGrpSpPr>
            <a:grpSpLocks/>
          </p:cNvGrpSpPr>
          <p:nvPr/>
        </p:nvGrpSpPr>
        <p:grpSpPr bwMode="auto">
          <a:xfrm>
            <a:off x="9364663" y="3851275"/>
            <a:ext cx="1392237" cy="989013"/>
            <a:chOff x="9286278" y="1725515"/>
            <a:chExt cx="1392554" cy="989008"/>
          </a:xfrm>
        </p:grpSpPr>
        <p:grpSp>
          <p:nvGrpSpPr>
            <p:cNvPr id="4" name="组 6"/>
            <p:cNvGrpSpPr>
              <a:grpSpLocks/>
            </p:cNvGrpSpPr>
            <p:nvPr/>
          </p:nvGrpSpPr>
          <p:grpSpPr bwMode="auto">
            <a:xfrm>
              <a:off x="9286278" y="1725515"/>
              <a:ext cx="935158" cy="254390"/>
              <a:chOff x="9286278" y="1725515"/>
              <a:chExt cx="935158" cy="254390"/>
            </a:xfrm>
          </p:grpSpPr>
          <p:sp>
            <p:nvSpPr>
              <p:cNvPr id="10"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kumimoji="1" lang="zh-CN" altLang="en-US" smtClean="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5" name="组 9"/>
            <p:cNvGrpSpPr>
              <a:grpSpLocks/>
            </p:cNvGrpSpPr>
            <p:nvPr/>
          </p:nvGrpSpPr>
          <p:grpSpPr bwMode="auto">
            <a:xfrm>
              <a:off x="9286278" y="2098975"/>
              <a:ext cx="1199362" cy="254390"/>
              <a:chOff x="9286278" y="2098975"/>
              <a:chExt cx="1199362" cy="254390"/>
            </a:xfrm>
          </p:grpSpPr>
          <p:sp>
            <p:nvSpPr>
              <p:cNvPr id="8"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kumimoji="1" lang="zh-CN" altLang="en-US" smtClean="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6"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kumimoji="1" lang="zh-CN" altLang="en-US" smtClean="0">
                <a:solidFill>
                  <a:srgbClr val="FFFFFF"/>
                </a:solidFill>
                <a:latin typeface="Arial" panose="020B0604020202020204" pitchFamily="34" charset="0"/>
                <a:ea typeface="微软雅黑" panose="020B0503020204020204" pitchFamily="34" charset="-122"/>
                <a:cs typeface="Arial" panose="020B0604020202020204" pitchFamily="34" charset="0"/>
              </a:endParaRPr>
            </a:p>
          </p:txBody>
        </p:sp>
        <p:sp>
          <p:nvSpPr>
            <p:cNvPr id="7"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pic>
        <p:nvPicPr>
          <p:cNvPr id="12" name="Picture 15" descr="ZTE_ppt_design_0202-06.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4779963"/>
            <a:ext cx="914400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600">
                <a:solidFill>
                  <a:srgbClr val="7F7F7F"/>
                </a:solidFill>
                <a:latin typeface="Arial" panose="020B0604020202020204" pitchFamily="34" charset="0"/>
              </a:rPr>
              <a:t>© ZTE Corporation. All rights reserved</a:t>
            </a:r>
          </a:p>
        </p:txBody>
      </p:sp>
      <p:sp>
        <p:nvSpPr>
          <p:cNvPr id="14" name="Slide Number Placeholder 5"/>
          <p:cNvSpPr>
            <a:spLocks noGrp="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fld id="{45A35272-C8A7-4F14-8520-D98FE1F053EA}" type="slidenum">
              <a:rPr lang="en-US" altLang="zh-CN" sz="800" smtClean="0">
                <a:solidFill>
                  <a:srgbClr val="404040"/>
                </a:solidFill>
                <a:latin typeface="Arial" panose="020B0604020202020204" pitchFamily="34" charset="0"/>
              </a:rPr>
              <a:pPr eaLnBrk="1" hangingPunct="1">
                <a:buFont typeface="Arial" panose="020B0604020202020204" pitchFamily="34" charset="0"/>
                <a:buNone/>
                <a:defRPr/>
              </a:pPr>
              <a:t>‹#›</a:t>
            </a:fld>
            <a:endParaRPr lang="en-US" altLang="zh-CN" sz="800" smtClean="0">
              <a:solidFill>
                <a:srgbClr val="404040"/>
              </a:solidFill>
              <a:latin typeface="Arial" panose="020B0604020202020204" pitchFamily="34" charset="0"/>
            </a:endParaRPr>
          </a:p>
        </p:txBody>
      </p:sp>
    </p:spTree>
    <p:extLst>
      <p:ext uri="{BB962C8B-B14F-4D97-AF65-F5344CB8AC3E}">
        <p14:creationId xmlns:p14="http://schemas.microsoft.com/office/powerpoint/2010/main" val="4083733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5.xml"/><Relationship Id="rId7" Type="http://schemas.openxmlformats.org/officeDocument/2006/relationships/slideLayout" Target="../slideLayouts/slideLayout9.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theme" Target="../theme/theme4.xml"/><Relationship Id="rId1" Type="http://schemas.openxmlformats.org/officeDocument/2006/relationships/slideLayout" Target="../slideLayouts/slideLayout10.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image" Target="../media/image4.jpeg"/><Relationship Id="rId5" Type="http://schemas.openxmlformats.org/officeDocument/2006/relationships/theme" Target="../theme/theme5.xml"/><Relationship Id="rId4" Type="http://schemas.openxmlformats.org/officeDocument/2006/relationships/slideLayout" Target="../slideLayouts/slideLayout14.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theme" Target="../theme/theme6.xml"/><Relationship Id="rId5" Type="http://schemas.openxmlformats.org/officeDocument/2006/relationships/slideLayout" Target="../slideLayouts/slideLayout19.xml"/><Relationship Id="rId4" Type="http://schemas.openxmlformats.org/officeDocument/2006/relationships/slideLayout" Target="../slideLayouts/slideLayout1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theme" Target="../theme/theme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theme" Target="../theme/theme8.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50.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image" Target="../media/image24.jpeg"/><Relationship Id="rId5" Type="http://schemas.openxmlformats.org/officeDocument/2006/relationships/theme" Target="../theme/theme9.xml"/><Relationship Id="rId4"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026" name="Rectangle 8"/>
          <p:cNvSpPr>
            <a:spLocks noChangeArrowheads="1"/>
          </p:cNvSpPr>
          <p:nvPr/>
        </p:nvSpPr>
        <p:spPr bwMode="auto">
          <a:xfrm>
            <a:off x="9236075" y="2576513"/>
            <a:ext cx="1360488" cy="1235075"/>
          </a:xfrm>
          <a:prstGeom prst="rect">
            <a:avLst/>
          </a:prstGeom>
          <a:noFill/>
          <a:ln>
            <a:noFill/>
          </a:ln>
        </p:spPr>
        <p:txBody>
          <a:bodyPr lIns="93442" tIns="46725" rIns="93442" bIns="46725" anchor="b" anchorCtr="1">
            <a:spAutoFit/>
          </a:bodyPr>
          <a:lstStyle>
            <a:lvl1pPr defTabSz="935038">
              <a:defRPr>
                <a:solidFill>
                  <a:schemeClr val="tx1"/>
                </a:solidFill>
                <a:latin typeface="Calibri" panose="020F0502020204030204" pitchFamily="34" charset="0"/>
                <a:ea typeface="宋体" panose="02010600030101010101" pitchFamily="2" charset="-122"/>
              </a:defRPr>
            </a:lvl1pPr>
            <a:lvl2pPr marL="742950" indent="-285750" defTabSz="935038">
              <a:defRPr>
                <a:solidFill>
                  <a:schemeClr val="tx1"/>
                </a:solidFill>
                <a:latin typeface="Calibri" panose="020F0502020204030204" pitchFamily="34" charset="0"/>
                <a:ea typeface="宋体" panose="02010600030101010101" pitchFamily="2" charset="-122"/>
              </a:defRPr>
            </a:lvl2pPr>
            <a:lvl3pPr marL="1143000" indent="-228600" defTabSz="935038">
              <a:defRPr>
                <a:solidFill>
                  <a:schemeClr val="tx1"/>
                </a:solidFill>
                <a:latin typeface="Calibri" panose="020F0502020204030204" pitchFamily="34" charset="0"/>
                <a:ea typeface="宋体" panose="02010600030101010101" pitchFamily="2" charset="-122"/>
              </a:defRPr>
            </a:lvl3pPr>
            <a:lvl4pPr marL="1600200" indent="-228600" defTabSz="935038">
              <a:defRPr>
                <a:solidFill>
                  <a:schemeClr val="tx1"/>
                </a:solidFill>
                <a:latin typeface="Calibri" panose="020F0502020204030204" pitchFamily="34" charset="0"/>
                <a:ea typeface="宋体" panose="02010600030101010101" pitchFamily="2" charset="-122"/>
              </a:defRPr>
            </a:lvl4pPr>
            <a:lvl5pPr marL="2057400" indent="-228600" defTabSz="935038">
              <a:defRPr>
                <a:solidFill>
                  <a:schemeClr val="tx1"/>
                </a:solidFill>
                <a:latin typeface="Calibri" panose="020F0502020204030204" pitchFamily="34" charset="0"/>
                <a:ea typeface="宋体" panose="02010600030101010101" pitchFamily="2" charset="-122"/>
              </a:defRPr>
            </a:lvl5pPr>
            <a:lvl6pPr marL="25146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en-US" sz="900" noProof="1" smtClean="0">
                <a:solidFill>
                  <a:schemeClr val="bg1"/>
                </a:solidFill>
                <a:latin typeface="Arial" panose="020B0604020202020204" pitchFamily="34" charset="0"/>
                <a:ea typeface="Heiti SC Light"/>
                <a:cs typeface="Heiti SC Light"/>
              </a:rPr>
              <a:t>Title:</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Type: </a:t>
            </a:r>
            <a:r>
              <a:rPr lang="en-US" altLang="en-US" sz="800" noProof="1" smtClean="0">
                <a:solidFill>
                  <a:schemeClr val="bg1"/>
                </a:solidFill>
                <a:latin typeface="Arial" panose="020B0604020202020204" pitchFamily="34" charset="0"/>
                <a:ea typeface="MS PGothic" panose="020B0600070205080204" pitchFamily="34" charset="-128"/>
              </a:rPr>
              <a:t>Arial</a:t>
            </a:r>
            <a:endParaRPr lang="en-US" altLang="zh-CN" sz="800" smtClean="0">
              <a:solidFill>
                <a:schemeClr val="bg1"/>
              </a:solidFill>
              <a:latin typeface="Arial" panose="020B0604020202020204" pitchFamily="34" charset="0"/>
            </a:endParaRP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Size：32-24-pt</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Color：The ZTE blue </a:t>
            </a:r>
          </a:p>
          <a:p>
            <a:pPr eaLnBrk="1" hangingPunct="1">
              <a:buFont typeface="Arial" panose="020B0604020202020204" pitchFamily="34" charset="0"/>
              <a:buNone/>
              <a:defRPr/>
            </a:pPr>
            <a:endParaRPr lang="en-US" altLang="en-US" sz="900" noProof="1" smtClean="0">
              <a:solidFill>
                <a:schemeClr val="bg1"/>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en-US" sz="900" noProof="1" smtClean="0">
                <a:solidFill>
                  <a:schemeClr val="bg1"/>
                </a:solidFill>
                <a:latin typeface="Arial" panose="020B0604020202020204" pitchFamily="34" charset="0"/>
                <a:ea typeface="Heiti SC Light"/>
                <a:cs typeface="Heiti SC Light"/>
              </a:rPr>
              <a:t>Subtitle:</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Type: </a:t>
            </a:r>
            <a:r>
              <a:rPr lang="en-US" altLang="en-US" sz="800" noProof="1" smtClean="0">
                <a:solidFill>
                  <a:schemeClr val="bg1"/>
                </a:solidFill>
                <a:latin typeface="Arial" panose="020B0604020202020204" pitchFamily="34" charset="0"/>
                <a:ea typeface="MS PGothic" panose="020B0600070205080204" pitchFamily="34" charset="-128"/>
              </a:rPr>
              <a:t>Arial</a:t>
            </a:r>
            <a:endParaRPr lang="en-US" altLang="zh-CN" sz="800" smtClean="0">
              <a:solidFill>
                <a:schemeClr val="bg1"/>
              </a:solidFill>
              <a:latin typeface="Arial" panose="020B0604020202020204" pitchFamily="34" charset="0"/>
            </a:endParaRP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Size：20pt</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Color: The ZTE green</a:t>
            </a:r>
          </a:p>
        </p:txBody>
      </p:sp>
      <p:sp>
        <p:nvSpPr>
          <p:cNvPr id="1027" name="TextBox 4"/>
          <p:cNvSpPr txBox="1">
            <a:spLocks noChangeArrowheads="1"/>
          </p:cNvSpPr>
          <p:nvPr/>
        </p:nvSpPr>
        <p:spPr bwMode="auto">
          <a:xfrm>
            <a:off x="5848350" y="4454525"/>
            <a:ext cx="309563" cy="365125"/>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endParaRPr lang="en-US" altLang="zh-CN" smtClean="0">
              <a:latin typeface="Arial" panose="020B0604020202020204" pitchFamily="34" charset="0"/>
            </a:endParaRPr>
          </a:p>
        </p:txBody>
      </p:sp>
      <p:sp>
        <p:nvSpPr>
          <p:cNvPr id="1028" name="TextBox 5"/>
          <p:cNvSpPr txBox="1">
            <a:spLocks noChangeArrowheads="1"/>
          </p:cNvSpPr>
          <p:nvPr/>
        </p:nvSpPr>
        <p:spPr bwMode="auto">
          <a:xfrm>
            <a:off x="4814888" y="4170363"/>
            <a:ext cx="309562" cy="366712"/>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endParaRPr lang="en-US" altLang="zh-CN" smtClean="0">
              <a:latin typeface="Arial" panose="020B0604020202020204" pitchFamily="34" charset="0"/>
            </a:endParaRPr>
          </a:p>
        </p:txBody>
      </p:sp>
      <p:sp>
        <p:nvSpPr>
          <p:cNvPr id="1029" name="TextBox 6"/>
          <p:cNvSpPr txBox="1">
            <a:spLocks noChangeArrowheads="1"/>
          </p:cNvSpPr>
          <p:nvPr/>
        </p:nvSpPr>
        <p:spPr bwMode="auto">
          <a:xfrm>
            <a:off x="4037013" y="3638550"/>
            <a:ext cx="309562" cy="365125"/>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endParaRPr lang="en-US" altLang="zh-CN" smtClean="0">
              <a:latin typeface="Arial" panose="020B0604020202020204" pitchFamily="34" charset="0"/>
            </a:endParaRPr>
          </a:p>
        </p:txBody>
      </p:sp>
      <p:grpSp>
        <p:nvGrpSpPr>
          <p:cNvPr id="1030" name="组 5"/>
          <p:cNvGrpSpPr>
            <a:grpSpLocks/>
          </p:cNvGrpSpPr>
          <p:nvPr/>
        </p:nvGrpSpPr>
        <p:grpSpPr bwMode="auto">
          <a:xfrm>
            <a:off x="9364663" y="3851275"/>
            <a:ext cx="1392237" cy="989013"/>
            <a:chOff x="0" y="0"/>
            <a:chExt cx="1392554" cy="989008"/>
          </a:xfrm>
        </p:grpSpPr>
        <p:grpSp>
          <p:nvGrpSpPr>
            <p:cNvPr id="1036" name="组 6"/>
            <p:cNvGrpSpPr>
              <a:grpSpLocks/>
            </p:cNvGrpSpPr>
            <p:nvPr/>
          </p:nvGrpSpPr>
          <p:grpSpPr bwMode="auto">
            <a:xfrm>
              <a:off x="0" y="0"/>
              <a:ext cx="935158" cy="254390"/>
              <a:chOff x="0" y="0"/>
              <a:chExt cx="935158" cy="254390"/>
            </a:xfrm>
          </p:grpSpPr>
          <p:sp>
            <p:nvSpPr>
              <p:cNvPr id="1042" name="矩形 18"/>
              <p:cNvSpPr>
                <a:spLocks noChangeArrowheads="1"/>
              </p:cNvSpPr>
              <p:nvPr/>
            </p:nvSpPr>
            <p:spPr bwMode="auto">
              <a:xfrm>
                <a:off x="0" y="0"/>
                <a:ext cx="254058" cy="253999"/>
              </a:xfrm>
              <a:prstGeom prst="rect">
                <a:avLst/>
              </a:prstGeom>
              <a:solidFill>
                <a:srgbClr val="008FD4"/>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1043" name="文本框 19"/>
              <p:cNvSpPr txBox="1">
                <a:spLocks noChangeArrowheads="1"/>
              </p:cNvSpPr>
              <p:nvPr/>
            </p:nvSpPr>
            <p:spPr bwMode="auto">
              <a:xfrm>
                <a:off x="217537" y="31750"/>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chemeClr val="bg1"/>
                    </a:solidFill>
                    <a:latin typeface="Arial" panose="020B0604020202020204" pitchFamily="34" charset="0"/>
                  </a:rPr>
                  <a:t>G143, B212</a:t>
                </a:r>
                <a:endParaRPr lang="zh-CN" altLang="en-US" sz="700" i="1" smtClean="0">
                  <a:solidFill>
                    <a:schemeClr val="bg1"/>
                  </a:solidFill>
                  <a:latin typeface="Arial" panose="020B0604020202020204" pitchFamily="34" charset="0"/>
                </a:endParaRPr>
              </a:p>
            </p:txBody>
          </p:sp>
        </p:grpSp>
        <p:grpSp>
          <p:nvGrpSpPr>
            <p:cNvPr id="1037" name="组 9"/>
            <p:cNvGrpSpPr>
              <a:grpSpLocks/>
            </p:cNvGrpSpPr>
            <p:nvPr/>
          </p:nvGrpSpPr>
          <p:grpSpPr bwMode="auto">
            <a:xfrm>
              <a:off x="0" y="373460"/>
              <a:ext cx="1199362" cy="254390"/>
              <a:chOff x="0" y="0"/>
              <a:chExt cx="1199362" cy="254390"/>
            </a:xfrm>
          </p:grpSpPr>
          <p:sp>
            <p:nvSpPr>
              <p:cNvPr id="1040" name="矩形 14"/>
              <p:cNvSpPr>
                <a:spLocks noChangeArrowheads="1"/>
              </p:cNvSpPr>
              <p:nvPr/>
            </p:nvSpPr>
            <p:spPr bwMode="auto">
              <a:xfrm>
                <a:off x="0" y="-399"/>
                <a:ext cx="254058" cy="253999"/>
              </a:xfrm>
              <a:prstGeom prst="rect">
                <a:avLst/>
              </a:prstGeom>
              <a:solidFill>
                <a:srgbClr val="8CC63E"/>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1041" name="文本框 15"/>
              <p:cNvSpPr txBox="1">
                <a:spLocks noChangeArrowheads="1"/>
              </p:cNvSpPr>
              <p:nvPr/>
            </p:nvSpPr>
            <p:spPr bwMode="auto">
              <a:xfrm>
                <a:off x="217537" y="31351"/>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chemeClr val="bg1"/>
                    </a:solidFill>
                    <a:latin typeface="Arial" panose="020B0604020202020204" pitchFamily="34" charset="0"/>
                  </a:rPr>
                  <a:t>R140,G198, B62</a:t>
                </a:r>
                <a:endParaRPr lang="zh-CN" altLang="en-US" sz="700" i="1" smtClean="0">
                  <a:solidFill>
                    <a:schemeClr val="bg1"/>
                  </a:solidFill>
                  <a:latin typeface="Arial" panose="020B0604020202020204" pitchFamily="34" charset="0"/>
                </a:endParaRPr>
              </a:p>
            </p:txBody>
          </p:sp>
        </p:grpSp>
        <p:sp>
          <p:nvSpPr>
            <p:cNvPr id="1038" name="矩形 10"/>
            <p:cNvSpPr>
              <a:spLocks noChangeArrowheads="1"/>
            </p:cNvSpPr>
            <p:nvPr/>
          </p:nvSpPr>
          <p:spPr bwMode="auto">
            <a:xfrm>
              <a:off x="0" y="735009"/>
              <a:ext cx="254058" cy="253999"/>
            </a:xfrm>
            <a:prstGeom prst="rect">
              <a:avLst/>
            </a:prstGeom>
            <a:solidFill>
              <a:srgbClr val="5ACBF5"/>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1039" name="文本框 12"/>
            <p:cNvSpPr txBox="1">
              <a:spLocks noChangeArrowheads="1"/>
            </p:cNvSpPr>
            <p:nvPr/>
          </p:nvSpPr>
          <p:spPr bwMode="auto">
            <a:xfrm>
              <a:off x="217537" y="765171"/>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chemeClr val="bg1"/>
                  </a:solidFill>
                  <a:latin typeface="Arial" panose="020B0604020202020204" pitchFamily="34" charset="0"/>
                </a:rPr>
                <a:t>R90,G203, B245</a:t>
              </a:r>
              <a:endParaRPr lang="zh-CN" altLang="en-US" sz="700" i="1" smtClean="0">
                <a:solidFill>
                  <a:schemeClr val="bg1"/>
                </a:solidFill>
                <a:latin typeface="Arial" panose="020B0604020202020204" pitchFamily="34" charset="0"/>
              </a:endParaRPr>
            </a:p>
          </p:txBody>
        </p:sp>
      </p:grpSp>
      <p:sp>
        <p:nvSpPr>
          <p:cNvPr id="1031" name="TextBox 18"/>
          <p:cNvSpPr txBox="1">
            <a:spLocks noChangeArrowheads="1"/>
          </p:cNvSpPr>
          <p:nvPr/>
        </p:nvSpPr>
        <p:spPr bwMode="auto">
          <a:xfrm>
            <a:off x="8153400" y="10160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endParaRPr lang="en-US" altLang="zh-CN" smtClean="0">
              <a:latin typeface="Arial" panose="020B0604020202020204" pitchFamily="34" charset="0"/>
            </a:endParaRPr>
          </a:p>
        </p:txBody>
      </p:sp>
      <p:sp>
        <p:nvSpPr>
          <p:cNvPr id="1032" name="TextBox 19"/>
          <p:cNvSpPr txBox="1">
            <a:spLocks noChangeArrowheads="1"/>
          </p:cNvSpPr>
          <p:nvPr/>
        </p:nvSpPr>
        <p:spPr bwMode="auto">
          <a:xfrm>
            <a:off x="4864100" y="33782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endParaRPr lang="en-US" altLang="zh-CN" smtClean="0">
              <a:latin typeface="Arial" panose="020B0604020202020204" pitchFamily="34" charset="0"/>
            </a:endParaRPr>
          </a:p>
        </p:txBody>
      </p:sp>
      <p:sp>
        <p:nvSpPr>
          <p:cNvPr id="1033" name="标题占位符 1"/>
          <p:cNvSpPr>
            <a:spLocks noGrp="1" noChangeArrowheads="1"/>
          </p:cNvSpPr>
          <p:nvPr>
            <p:ph type="title"/>
          </p:nvPr>
        </p:nvSpPr>
        <p:spPr bwMode="auto">
          <a:xfrm>
            <a:off x="333375" y="342900"/>
            <a:ext cx="6767513"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zh-CN" altLang="zh-CN" smtClean="0"/>
              <a:t>单击此处编辑母版标题样式</a:t>
            </a:r>
          </a:p>
        </p:txBody>
      </p:sp>
      <p:sp>
        <p:nvSpPr>
          <p:cNvPr id="1034" name="文本占位符 2"/>
          <p:cNvSpPr>
            <a:spLocks noGrp="1" noChangeArrowheads="1"/>
          </p:cNvSpPr>
          <p:nvPr>
            <p:ph type="body" idx="1"/>
          </p:nvPr>
        </p:nvSpPr>
        <p:spPr bwMode="auto">
          <a:xfrm>
            <a:off x="358775" y="1200150"/>
            <a:ext cx="8491538" cy="318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zh-CN" altLang="zh-CN" smtClean="0"/>
              <a:t>单击此处编辑母版文本样式</a:t>
            </a:r>
          </a:p>
          <a:p>
            <a:pPr lvl="1"/>
            <a:r>
              <a:rPr lang="zh-CN" altLang="zh-CN" smtClean="0"/>
              <a:t>二级</a:t>
            </a:r>
          </a:p>
          <a:p>
            <a:pPr lvl="2"/>
            <a:r>
              <a:rPr lang="zh-CN" altLang="zh-CN" smtClean="0"/>
              <a:t>三级</a:t>
            </a:r>
          </a:p>
          <a:p>
            <a:pPr lvl="3"/>
            <a:r>
              <a:rPr lang="zh-CN" altLang="zh-CN" smtClean="0"/>
              <a:t>四级</a:t>
            </a:r>
          </a:p>
          <a:p>
            <a:pPr lvl="4"/>
            <a:r>
              <a:rPr lang="zh-CN" altLang="zh-CN" smtClean="0"/>
              <a:t>五级</a:t>
            </a:r>
          </a:p>
        </p:txBody>
      </p:sp>
      <p:pic>
        <p:nvPicPr>
          <p:cNvPr id="1035" name="Picture 19" descr="1-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8038" y="69850"/>
            <a:ext cx="1789112"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917" r:id="rId1"/>
  </p:sldLayoutIdLst>
  <p:txStyles>
    <p:titleStyle>
      <a:lvl1pPr algn="l" defTabSz="457200" rtl="0" eaLnBrk="0" fontAlgn="base" hangingPunct="0">
        <a:spcBef>
          <a:spcPct val="0"/>
        </a:spcBef>
        <a:spcAft>
          <a:spcPct val="0"/>
        </a:spcAft>
        <a:defRPr sz="2400">
          <a:solidFill>
            <a:schemeClr val="tx1"/>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pitchFamily="3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pitchFamily="3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pitchFamily="3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pitchFamily="34" charset="-122"/>
        </a:defRPr>
      </a:lvl5pPr>
      <a:lvl6pPr marL="4572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pitchFamily="34" charset="-122"/>
        </a:defRPr>
      </a:lvl6pPr>
      <a:lvl7pPr marL="9144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pitchFamily="34" charset="-122"/>
        </a:defRPr>
      </a:lvl7pPr>
      <a:lvl8pPr marL="13716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pitchFamily="34" charset="-122"/>
        </a:defRPr>
      </a:lvl8pPr>
      <a:lvl9pPr marL="18288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pitchFamily="34" charset="-122"/>
        </a:defRPr>
      </a:lvl9pPr>
    </p:titleStyle>
    <p:bodyStyle>
      <a:lvl1pPr algn="l" defTabSz="457200" rtl="0" eaLnBrk="0" fontAlgn="base" hangingPunct="0">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0" fontAlgn="base" hangingPunct="0">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0" fontAlgn="base" hangingPunct="0">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0" fontAlgn="base" hangingPunct="0">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050" name="Rectangle 8"/>
          <p:cNvSpPr>
            <a:spLocks noChangeArrowheads="1"/>
          </p:cNvSpPr>
          <p:nvPr/>
        </p:nvSpPr>
        <p:spPr bwMode="auto">
          <a:xfrm>
            <a:off x="9236075" y="2576513"/>
            <a:ext cx="1360488" cy="1235075"/>
          </a:xfrm>
          <a:prstGeom prst="rect">
            <a:avLst/>
          </a:prstGeom>
          <a:noFill/>
          <a:ln>
            <a:noFill/>
          </a:ln>
        </p:spPr>
        <p:txBody>
          <a:bodyPr lIns="93442" tIns="46725" rIns="93442" bIns="46725" anchor="b" anchorCtr="1">
            <a:spAutoFit/>
          </a:bodyPr>
          <a:lstStyle>
            <a:lvl1pPr defTabSz="935038">
              <a:defRPr>
                <a:solidFill>
                  <a:schemeClr val="tx1"/>
                </a:solidFill>
                <a:latin typeface="Calibri" panose="020F0502020204030204" pitchFamily="34" charset="0"/>
                <a:ea typeface="宋体" panose="02010600030101010101" pitchFamily="2" charset="-122"/>
              </a:defRPr>
            </a:lvl1pPr>
            <a:lvl2pPr marL="742950" indent="-285750" defTabSz="935038">
              <a:defRPr>
                <a:solidFill>
                  <a:schemeClr val="tx1"/>
                </a:solidFill>
                <a:latin typeface="Calibri" panose="020F0502020204030204" pitchFamily="34" charset="0"/>
                <a:ea typeface="宋体" panose="02010600030101010101" pitchFamily="2" charset="-122"/>
              </a:defRPr>
            </a:lvl2pPr>
            <a:lvl3pPr marL="1143000" indent="-228600" defTabSz="935038">
              <a:defRPr>
                <a:solidFill>
                  <a:schemeClr val="tx1"/>
                </a:solidFill>
                <a:latin typeface="Calibri" panose="020F0502020204030204" pitchFamily="34" charset="0"/>
                <a:ea typeface="宋体" panose="02010600030101010101" pitchFamily="2" charset="-122"/>
              </a:defRPr>
            </a:lvl3pPr>
            <a:lvl4pPr marL="1600200" indent="-228600" defTabSz="935038">
              <a:defRPr>
                <a:solidFill>
                  <a:schemeClr val="tx1"/>
                </a:solidFill>
                <a:latin typeface="Calibri" panose="020F0502020204030204" pitchFamily="34" charset="0"/>
                <a:ea typeface="宋体" panose="02010600030101010101" pitchFamily="2" charset="-122"/>
              </a:defRPr>
            </a:lvl4pPr>
            <a:lvl5pPr marL="2057400" indent="-228600" defTabSz="935038">
              <a:defRPr>
                <a:solidFill>
                  <a:schemeClr val="tx1"/>
                </a:solidFill>
                <a:latin typeface="Calibri" panose="020F0502020204030204" pitchFamily="34" charset="0"/>
                <a:ea typeface="宋体" panose="02010600030101010101" pitchFamily="2" charset="-122"/>
              </a:defRPr>
            </a:lvl5pPr>
            <a:lvl6pPr marL="25146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en-US" sz="900" noProof="1" smtClean="0">
                <a:solidFill>
                  <a:schemeClr val="bg1"/>
                </a:solidFill>
                <a:latin typeface="Arial" panose="020B0604020202020204" pitchFamily="34" charset="0"/>
                <a:ea typeface="Heiti SC Light"/>
                <a:cs typeface="Heiti SC Light"/>
              </a:rPr>
              <a:t>Title:</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Type: </a:t>
            </a:r>
            <a:r>
              <a:rPr lang="en-US" altLang="en-US" sz="800" noProof="1" smtClean="0">
                <a:solidFill>
                  <a:schemeClr val="bg1"/>
                </a:solidFill>
                <a:latin typeface="Arial" panose="020B0604020202020204" pitchFamily="34" charset="0"/>
                <a:ea typeface="MS PGothic" panose="020B0600070205080204" pitchFamily="34" charset="-128"/>
              </a:rPr>
              <a:t>Arial</a:t>
            </a:r>
            <a:endParaRPr lang="en-US" altLang="zh-CN" sz="800" smtClean="0">
              <a:solidFill>
                <a:schemeClr val="bg1"/>
              </a:solidFill>
              <a:latin typeface="Arial" panose="020B0604020202020204" pitchFamily="34" charset="0"/>
            </a:endParaRP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Size：24pt</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Color：The ZTE blue </a:t>
            </a:r>
          </a:p>
          <a:p>
            <a:pPr eaLnBrk="1" hangingPunct="1">
              <a:buFont typeface="Arial" panose="020B0604020202020204" pitchFamily="34" charset="0"/>
              <a:buNone/>
              <a:defRPr/>
            </a:pPr>
            <a:endParaRPr lang="en-US" altLang="en-US" sz="900" noProof="1" smtClean="0">
              <a:solidFill>
                <a:schemeClr val="bg1"/>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en-US" sz="900" noProof="1" smtClean="0">
                <a:solidFill>
                  <a:schemeClr val="bg1"/>
                </a:solidFill>
                <a:latin typeface="Arial" panose="020B0604020202020204" pitchFamily="34" charset="0"/>
                <a:ea typeface="Heiti SC Light"/>
                <a:cs typeface="Heiti SC Light"/>
              </a:rPr>
              <a:t>Subtitle:</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Type:  </a:t>
            </a:r>
            <a:r>
              <a:rPr lang="en-US" altLang="en-US" sz="800" noProof="1" smtClean="0">
                <a:solidFill>
                  <a:schemeClr val="bg1"/>
                </a:solidFill>
                <a:latin typeface="Arial" panose="020B0604020202020204" pitchFamily="34" charset="0"/>
                <a:ea typeface="MS PGothic" panose="020B0600070205080204" pitchFamily="34" charset="-128"/>
              </a:rPr>
              <a:t>Arial</a:t>
            </a:r>
            <a:endParaRPr lang="en-US" altLang="zh-CN" sz="800" smtClean="0">
              <a:solidFill>
                <a:schemeClr val="bg1"/>
              </a:solidFill>
              <a:latin typeface="Arial" panose="020B0604020202020204" pitchFamily="34" charset="0"/>
            </a:endParaRP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Size：16-20pt</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Color: The ZTE green</a:t>
            </a:r>
          </a:p>
        </p:txBody>
      </p:sp>
      <p:grpSp>
        <p:nvGrpSpPr>
          <p:cNvPr id="2051" name="组 5"/>
          <p:cNvGrpSpPr>
            <a:grpSpLocks/>
          </p:cNvGrpSpPr>
          <p:nvPr/>
        </p:nvGrpSpPr>
        <p:grpSpPr bwMode="auto">
          <a:xfrm>
            <a:off x="9364663" y="3851275"/>
            <a:ext cx="1392237" cy="989013"/>
            <a:chOff x="0" y="0"/>
            <a:chExt cx="1392554" cy="989008"/>
          </a:xfrm>
        </p:grpSpPr>
        <p:grpSp>
          <p:nvGrpSpPr>
            <p:cNvPr id="2054" name="组 6"/>
            <p:cNvGrpSpPr>
              <a:grpSpLocks/>
            </p:cNvGrpSpPr>
            <p:nvPr/>
          </p:nvGrpSpPr>
          <p:grpSpPr bwMode="auto">
            <a:xfrm>
              <a:off x="0" y="0"/>
              <a:ext cx="935158" cy="254390"/>
              <a:chOff x="0" y="0"/>
              <a:chExt cx="935158" cy="254390"/>
            </a:xfrm>
          </p:grpSpPr>
          <p:sp>
            <p:nvSpPr>
              <p:cNvPr id="2060" name="矩形 18"/>
              <p:cNvSpPr>
                <a:spLocks noChangeArrowheads="1"/>
              </p:cNvSpPr>
              <p:nvPr/>
            </p:nvSpPr>
            <p:spPr bwMode="auto">
              <a:xfrm>
                <a:off x="0" y="0"/>
                <a:ext cx="254058" cy="253999"/>
              </a:xfrm>
              <a:prstGeom prst="rect">
                <a:avLst/>
              </a:prstGeom>
              <a:solidFill>
                <a:srgbClr val="008FD4"/>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2061" name="文本框 19"/>
              <p:cNvSpPr txBox="1">
                <a:spLocks noChangeArrowheads="1"/>
              </p:cNvSpPr>
              <p:nvPr/>
            </p:nvSpPr>
            <p:spPr bwMode="auto">
              <a:xfrm>
                <a:off x="217537" y="31750"/>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chemeClr val="bg1"/>
                    </a:solidFill>
                    <a:latin typeface="Arial" panose="020B0604020202020204" pitchFamily="34" charset="0"/>
                  </a:rPr>
                  <a:t>G143, B212</a:t>
                </a:r>
                <a:endParaRPr lang="zh-CN" altLang="en-US" sz="700" i="1" smtClean="0">
                  <a:solidFill>
                    <a:schemeClr val="bg1"/>
                  </a:solidFill>
                  <a:latin typeface="Arial" panose="020B0604020202020204" pitchFamily="34" charset="0"/>
                </a:endParaRPr>
              </a:p>
            </p:txBody>
          </p:sp>
        </p:grpSp>
        <p:grpSp>
          <p:nvGrpSpPr>
            <p:cNvPr id="2055" name="组 9"/>
            <p:cNvGrpSpPr>
              <a:grpSpLocks/>
            </p:cNvGrpSpPr>
            <p:nvPr/>
          </p:nvGrpSpPr>
          <p:grpSpPr bwMode="auto">
            <a:xfrm>
              <a:off x="0" y="373460"/>
              <a:ext cx="1199362" cy="254390"/>
              <a:chOff x="0" y="0"/>
              <a:chExt cx="1199362" cy="254390"/>
            </a:xfrm>
          </p:grpSpPr>
          <p:sp>
            <p:nvSpPr>
              <p:cNvPr id="2058" name="矩形 14"/>
              <p:cNvSpPr>
                <a:spLocks noChangeArrowheads="1"/>
              </p:cNvSpPr>
              <p:nvPr/>
            </p:nvSpPr>
            <p:spPr bwMode="auto">
              <a:xfrm>
                <a:off x="0" y="-399"/>
                <a:ext cx="254058" cy="253999"/>
              </a:xfrm>
              <a:prstGeom prst="rect">
                <a:avLst/>
              </a:prstGeom>
              <a:solidFill>
                <a:srgbClr val="8CC63E"/>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2059" name="文本框 15"/>
              <p:cNvSpPr txBox="1">
                <a:spLocks noChangeArrowheads="1"/>
              </p:cNvSpPr>
              <p:nvPr/>
            </p:nvSpPr>
            <p:spPr bwMode="auto">
              <a:xfrm>
                <a:off x="217537" y="31351"/>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chemeClr val="bg1"/>
                    </a:solidFill>
                    <a:latin typeface="Arial" panose="020B0604020202020204" pitchFamily="34" charset="0"/>
                  </a:rPr>
                  <a:t>R140,G198, B62</a:t>
                </a:r>
                <a:endParaRPr lang="zh-CN" altLang="en-US" sz="700" i="1" smtClean="0">
                  <a:solidFill>
                    <a:schemeClr val="bg1"/>
                  </a:solidFill>
                  <a:latin typeface="Arial" panose="020B0604020202020204" pitchFamily="34" charset="0"/>
                </a:endParaRPr>
              </a:p>
            </p:txBody>
          </p:sp>
        </p:grpSp>
        <p:sp>
          <p:nvSpPr>
            <p:cNvPr id="2056" name="矩形 10"/>
            <p:cNvSpPr>
              <a:spLocks noChangeArrowheads="1"/>
            </p:cNvSpPr>
            <p:nvPr/>
          </p:nvSpPr>
          <p:spPr bwMode="auto">
            <a:xfrm>
              <a:off x="0" y="735009"/>
              <a:ext cx="254058" cy="253999"/>
            </a:xfrm>
            <a:prstGeom prst="rect">
              <a:avLst/>
            </a:prstGeom>
            <a:solidFill>
              <a:srgbClr val="5ACBF5"/>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2057" name="文本框 12"/>
            <p:cNvSpPr txBox="1">
              <a:spLocks noChangeArrowheads="1"/>
            </p:cNvSpPr>
            <p:nvPr/>
          </p:nvSpPr>
          <p:spPr bwMode="auto">
            <a:xfrm>
              <a:off x="217537" y="765171"/>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chemeClr val="bg1"/>
                  </a:solidFill>
                  <a:latin typeface="Arial" panose="020B0604020202020204" pitchFamily="34" charset="0"/>
                </a:rPr>
                <a:t>R90,G203, B245</a:t>
              </a:r>
              <a:endParaRPr lang="zh-CN" altLang="en-US" sz="700" i="1" smtClean="0">
                <a:solidFill>
                  <a:schemeClr val="bg1"/>
                </a:solidFill>
                <a:latin typeface="Arial" panose="020B0604020202020204" pitchFamily="34" charset="0"/>
              </a:endParaRPr>
            </a:p>
          </p:txBody>
        </p:sp>
      </p:grpSp>
      <p:sp>
        <p:nvSpPr>
          <p:cNvPr id="2052" name="标题占位符 1"/>
          <p:cNvSpPr>
            <a:spLocks noGrp="1" noChangeArrowheads="1"/>
          </p:cNvSpPr>
          <p:nvPr>
            <p:ph type="title"/>
          </p:nvPr>
        </p:nvSpPr>
        <p:spPr bwMode="auto">
          <a:xfrm>
            <a:off x="1257300" y="341313"/>
            <a:ext cx="7593013"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zh-CN" altLang="zh-CN" smtClean="0"/>
              <a:t>单击此处编辑母版标题样式</a:t>
            </a:r>
          </a:p>
        </p:txBody>
      </p:sp>
      <p:sp>
        <p:nvSpPr>
          <p:cNvPr id="2053" name="文本占位符 2"/>
          <p:cNvSpPr>
            <a:spLocks noGrp="1" noChangeArrowheads="1"/>
          </p:cNvSpPr>
          <p:nvPr>
            <p:ph type="body" idx="1"/>
          </p:nvPr>
        </p:nvSpPr>
        <p:spPr bwMode="auto">
          <a:xfrm>
            <a:off x="1257300" y="1200150"/>
            <a:ext cx="7593013" cy="318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zh-CN" altLang="zh-CN" smtClean="0"/>
              <a:t>单击此处编辑母版文本样式</a:t>
            </a:r>
          </a:p>
          <a:p>
            <a:pPr lvl="1"/>
            <a:r>
              <a:rPr lang="zh-CN" altLang="zh-CN" smtClean="0"/>
              <a:t>二级</a:t>
            </a:r>
          </a:p>
          <a:p>
            <a:pPr lvl="2"/>
            <a:r>
              <a:rPr lang="zh-CN" altLang="zh-CN" smtClean="0"/>
              <a:t>三级</a:t>
            </a:r>
          </a:p>
          <a:p>
            <a:pPr lvl="3"/>
            <a:r>
              <a:rPr lang="zh-CN" altLang="zh-CN" smtClean="0"/>
              <a:t>四级</a:t>
            </a:r>
          </a:p>
          <a:p>
            <a:pPr lvl="4"/>
            <a:r>
              <a:rPr lang="zh-CN" altLang="zh-CN" smtClean="0"/>
              <a:t>五级</a:t>
            </a:r>
          </a:p>
        </p:txBody>
      </p:sp>
    </p:spTree>
  </p:cSld>
  <p:clrMap bg1="lt1" tx1="dk1" bg2="lt2" tx2="dk2" accent1="accent1" accent2="accent2" accent3="accent3" accent4="accent4" accent5="accent5" accent6="accent6" hlink="hlink" folHlink="folHlink"/>
  <p:sldLayoutIdLst>
    <p:sldLayoutId id="2147484918" r:id="rId1"/>
  </p:sldLayoutIdLst>
  <p:txStyles>
    <p:titleStyle>
      <a:lvl1pPr algn="l" defTabSz="457200" rtl="0" eaLnBrk="0" fontAlgn="base" hangingPunct="0">
        <a:spcBef>
          <a:spcPct val="0"/>
        </a:spcBef>
        <a:spcAft>
          <a:spcPct val="0"/>
        </a:spcAft>
        <a:defRPr sz="2400">
          <a:solidFill>
            <a:schemeClr val="tx1"/>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pitchFamily="3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pitchFamily="3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pitchFamily="3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pitchFamily="3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9pPr>
    </p:titleStyle>
    <p:bodyStyle>
      <a:lvl1pPr algn="l" defTabSz="457200" rtl="0" eaLnBrk="0" fontAlgn="base" hangingPunct="0">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0" fontAlgn="base" hangingPunct="0">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0" fontAlgn="base" hangingPunct="0">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0" fontAlgn="base" hangingPunct="0">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3074" name="Picture 2" descr="ZTE-PPT-16x9-0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8"/>
          <p:cNvSpPr>
            <a:spLocks noChangeArrowheads="1"/>
          </p:cNvSpPr>
          <p:nvPr/>
        </p:nvSpPr>
        <p:spPr bwMode="auto">
          <a:xfrm>
            <a:off x="9236075" y="2576513"/>
            <a:ext cx="1360488" cy="1235075"/>
          </a:xfrm>
          <a:prstGeom prst="rect">
            <a:avLst/>
          </a:prstGeom>
          <a:noFill/>
          <a:ln>
            <a:noFill/>
          </a:ln>
        </p:spPr>
        <p:txBody>
          <a:bodyPr lIns="93442" tIns="46725" rIns="93442" bIns="46725" anchor="b" anchorCtr="1">
            <a:spAutoFit/>
          </a:bodyPr>
          <a:lstStyle>
            <a:lvl1pPr defTabSz="935038">
              <a:defRPr>
                <a:solidFill>
                  <a:schemeClr val="tx1"/>
                </a:solidFill>
                <a:latin typeface="Calibri" panose="020F0502020204030204" pitchFamily="34" charset="0"/>
                <a:ea typeface="宋体" panose="02010600030101010101" pitchFamily="2" charset="-122"/>
              </a:defRPr>
            </a:lvl1pPr>
            <a:lvl2pPr marL="742950" indent="-285750" defTabSz="935038">
              <a:defRPr>
                <a:solidFill>
                  <a:schemeClr val="tx1"/>
                </a:solidFill>
                <a:latin typeface="Calibri" panose="020F0502020204030204" pitchFamily="34" charset="0"/>
                <a:ea typeface="宋体" panose="02010600030101010101" pitchFamily="2" charset="-122"/>
              </a:defRPr>
            </a:lvl2pPr>
            <a:lvl3pPr marL="1143000" indent="-228600" defTabSz="935038">
              <a:defRPr>
                <a:solidFill>
                  <a:schemeClr val="tx1"/>
                </a:solidFill>
                <a:latin typeface="Calibri" panose="020F0502020204030204" pitchFamily="34" charset="0"/>
                <a:ea typeface="宋体" panose="02010600030101010101" pitchFamily="2" charset="-122"/>
              </a:defRPr>
            </a:lvl3pPr>
            <a:lvl4pPr marL="1600200" indent="-228600" defTabSz="935038">
              <a:defRPr>
                <a:solidFill>
                  <a:schemeClr val="tx1"/>
                </a:solidFill>
                <a:latin typeface="Calibri" panose="020F0502020204030204" pitchFamily="34" charset="0"/>
                <a:ea typeface="宋体" panose="02010600030101010101" pitchFamily="2" charset="-122"/>
              </a:defRPr>
            </a:lvl4pPr>
            <a:lvl5pPr marL="2057400" indent="-228600" defTabSz="935038">
              <a:defRPr>
                <a:solidFill>
                  <a:schemeClr val="tx1"/>
                </a:solidFill>
                <a:latin typeface="Calibri" panose="020F0502020204030204" pitchFamily="34" charset="0"/>
                <a:ea typeface="宋体" panose="02010600030101010101" pitchFamily="2" charset="-122"/>
              </a:defRPr>
            </a:lvl5pPr>
            <a:lvl6pPr marL="25146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en-US" sz="900" noProof="1" smtClean="0">
                <a:solidFill>
                  <a:schemeClr val="bg1"/>
                </a:solidFill>
                <a:latin typeface="Arial" panose="020B0604020202020204" pitchFamily="34" charset="0"/>
                <a:ea typeface="Heiti SC Light"/>
                <a:cs typeface="Heiti SC Light"/>
              </a:rPr>
              <a:t>Title:</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Type: </a:t>
            </a:r>
            <a:r>
              <a:rPr lang="en-US" altLang="en-US" sz="800" noProof="1" smtClean="0">
                <a:solidFill>
                  <a:schemeClr val="bg1"/>
                </a:solidFill>
                <a:latin typeface="Arial" panose="020B0604020202020204" pitchFamily="34" charset="0"/>
                <a:ea typeface="MS PGothic" panose="020B0600070205080204" pitchFamily="34" charset="-128"/>
              </a:rPr>
              <a:t>Arial</a:t>
            </a:r>
            <a:endParaRPr lang="en-US" altLang="zh-CN" sz="800" smtClean="0">
              <a:solidFill>
                <a:schemeClr val="bg1"/>
              </a:solidFill>
              <a:latin typeface="Arial" panose="020B0604020202020204" pitchFamily="34" charset="0"/>
            </a:endParaRP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Size：22-24pt</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Color：The ZTE blue </a:t>
            </a:r>
          </a:p>
          <a:p>
            <a:pPr eaLnBrk="1" hangingPunct="1">
              <a:buFont typeface="Arial" panose="020B0604020202020204" pitchFamily="34" charset="0"/>
              <a:buNone/>
              <a:defRPr/>
            </a:pPr>
            <a:endParaRPr lang="en-US" altLang="en-US" sz="900" noProof="1" smtClean="0">
              <a:solidFill>
                <a:schemeClr val="bg1"/>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en-US" sz="900" noProof="1" smtClean="0">
                <a:solidFill>
                  <a:schemeClr val="bg1"/>
                </a:solidFill>
                <a:latin typeface="Arial" panose="020B0604020202020204" pitchFamily="34" charset="0"/>
                <a:ea typeface="Heiti SC Light"/>
                <a:cs typeface="Heiti SC Light"/>
              </a:rPr>
              <a:t>Subtitle:</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Type：</a:t>
            </a:r>
            <a:r>
              <a:rPr lang="en-US" altLang="en-US" sz="800" noProof="1" smtClean="0">
                <a:solidFill>
                  <a:schemeClr val="bg1"/>
                </a:solidFill>
                <a:latin typeface="Arial" panose="020B0604020202020204" pitchFamily="34" charset="0"/>
                <a:ea typeface="MS PGothic" panose="020B0600070205080204" pitchFamily="34" charset="-128"/>
              </a:rPr>
              <a:t>Arial</a:t>
            </a:r>
            <a:endParaRPr lang="en-US" altLang="zh-CN" sz="800" smtClean="0">
              <a:solidFill>
                <a:schemeClr val="bg1"/>
              </a:solidFill>
              <a:latin typeface="Arial" panose="020B0604020202020204" pitchFamily="34" charset="0"/>
            </a:endParaRP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Size：14-18pt</a:t>
            </a:r>
          </a:p>
          <a:p>
            <a:pPr eaLnBrk="1" hangingPunct="1">
              <a:buFont typeface="Arial" panose="020B0604020202020204" pitchFamily="34" charset="0"/>
              <a:buNone/>
              <a:defRPr/>
            </a:pPr>
            <a:r>
              <a:rPr lang="en-US" altLang="en-US" sz="800" noProof="1" smtClean="0">
                <a:solidFill>
                  <a:schemeClr val="bg1"/>
                </a:solidFill>
                <a:latin typeface="Arial" panose="020B0604020202020204" pitchFamily="34" charset="0"/>
                <a:ea typeface="Heiti SC Light"/>
                <a:cs typeface="Heiti SC Light"/>
              </a:rPr>
              <a:t>Color: The ZTE green</a:t>
            </a:r>
          </a:p>
        </p:txBody>
      </p:sp>
      <p:grpSp>
        <p:nvGrpSpPr>
          <p:cNvPr id="3076" name="组 5"/>
          <p:cNvGrpSpPr>
            <a:grpSpLocks/>
          </p:cNvGrpSpPr>
          <p:nvPr/>
        </p:nvGrpSpPr>
        <p:grpSpPr bwMode="auto">
          <a:xfrm>
            <a:off x="9364663" y="3851275"/>
            <a:ext cx="1392237" cy="989013"/>
            <a:chOff x="0" y="0"/>
            <a:chExt cx="1392554" cy="989008"/>
          </a:xfrm>
        </p:grpSpPr>
        <p:grpSp>
          <p:nvGrpSpPr>
            <p:cNvPr id="3081" name="组 6"/>
            <p:cNvGrpSpPr>
              <a:grpSpLocks/>
            </p:cNvGrpSpPr>
            <p:nvPr/>
          </p:nvGrpSpPr>
          <p:grpSpPr bwMode="auto">
            <a:xfrm>
              <a:off x="0" y="0"/>
              <a:ext cx="935158" cy="254390"/>
              <a:chOff x="0" y="0"/>
              <a:chExt cx="935158" cy="254390"/>
            </a:xfrm>
          </p:grpSpPr>
          <p:sp>
            <p:nvSpPr>
              <p:cNvPr id="3087" name="矩形 18"/>
              <p:cNvSpPr>
                <a:spLocks noChangeArrowheads="1"/>
              </p:cNvSpPr>
              <p:nvPr/>
            </p:nvSpPr>
            <p:spPr bwMode="auto">
              <a:xfrm>
                <a:off x="0" y="0"/>
                <a:ext cx="254058" cy="253999"/>
              </a:xfrm>
              <a:prstGeom prst="rect">
                <a:avLst/>
              </a:prstGeom>
              <a:solidFill>
                <a:srgbClr val="008FD4"/>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3088" name="文本框 19"/>
              <p:cNvSpPr txBox="1">
                <a:spLocks noChangeArrowheads="1"/>
              </p:cNvSpPr>
              <p:nvPr/>
            </p:nvSpPr>
            <p:spPr bwMode="auto">
              <a:xfrm>
                <a:off x="217537" y="31750"/>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chemeClr val="bg1"/>
                    </a:solidFill>
                    <a:latin typeface="Arial" panose="020B0604020202020204" pitchFamily="34" charset="0"/>
                  </a:rPr>
                  <a:t>G143, B212</a:t>
                </a:r>
                <a:endParaRPr lang="zh-CN" altLang="en-US" sz="700" i="1" smtClean="0">
                  <a:solidFill>
                    <a:schemeClr val="bg1"/>
                  </a:solidFill>
                  <a:latin typeface="Arial" panose="020B0604020202020204" pitchFamily="34" charset="0"/>
                </a:endParaRPr>
              </a:p>
            </p:txBody>
          </p:sp>
        </p:grpSp>
        <p:grpSp>
          <p:nvGrpSpPr>
            <p:cNvPr id="3082" name="组 9"/>
            <p:cNvGrpSpPr>
              <a:grpSpLocks/>
            </p:cNvGrpSpPr>
            <p:nvPr/>
          </p:nvGrpSpPr>
          <p:grpSpPr bwMode="auto">
            <a:xfrm>
              <a:off x="0" y="373460"/>
              <a:ext cx="1199362" cy="254390"/>
              <a:chOff x="0" y="0"/>
              <a:chExt cx="1199362" cy="254390"/>
            </a:xfrm>
          </p:grpSpPr>
          <p:sp>
            <p:nvSpPr>
              <p:cNvPr id="3085" name="矩形 14"/>
              <p:cNvSpPr>
                <a:spLocks noChangeArrowheads="1"/>
              </p:cNvSpPr>
              <p:nvPr/>
            </p:nvSpPr>
            <p:spPr bwMode="auto">
              <a:xfrm>
                <a:off x="0" y="-399"/>
                <a:ext cx="254058" cy="253999"/>
              </a:xfrm>
              <a:prstGeom prst="rect">
                <a:avLst/>
              </a:prstGeom>
              <a:solidFill>
                <a:srgbClr val="8CC63E"/>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3086" name="文本框 15"/>
              <p:cNvSpPr txBox="1">
                <a:spLocks noChangeArrowheads="1"/>
              </p:cNvSpPr>
              <p:nvPr/>
            </p:nvSpPr>
            <p:spPr bwMode="auto">
              <a:xfrm>
                <a:off x="217537" y="31351"/>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chemeClr val="bg1"/>
                    </a:solidFill>
                    <a:latin typeface="Arial" panose="020B0604020202020204" pitchFamily="34" charset="0"/>
                  </a:rPr>
                  <a:t>R140,G198, B62</a:t>
                </a:r>
                <a:endParaRPr lang="zh-CN" altLang="en-US" sz="700" i="1" smtClean="0">
                  <a:solidFill>
                    <a:schemeClr val="bg1"/>
                  </a:solidFill>
                  <a:latin typeface="Arial" panose="020B0604020202020204" pitchFamily="34" charset="0"/>
                </a:endParaRPr>
              </a:p>
            </p:txBody>
          </p:sp>
        </p:grpSp>
        <p:sp>
          <p:nvSpPr>
            <p:cNvPr id="3083" name="矩形 10"/>
            <p:cNvSpPr>
              <a:spLocks noChangeArrowheads="1"/>
            </p:cNvSpPr>
            <p:nvPr/>
          </p:nvSpPr>
          <p:spPr bwMode="auto">
            <a:xfrm>
              <a:off x="0" y="735009"/>
              <a:ext cx="254058" cy="253999"/>
            </a:xfrm>
            <a:prstGeom prst="rect">
              <a:avLst/>
            </a:prstGeom>
            <a:solidFill>
              <a:srgbClr val="5ACBF5"/>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3084" name="文本框 12"/>
            <p:cNvSpPr txBox="1">
              <a:spLocks noChangeArrowheads="1"/>
            </p:cNvSpPr>
            <p:nvPr/>
          </p:nvSpPr>
          <p:spPr bwMode="auto">
            <a:xfrm>
              <a:off x="217537" y="765171"/>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chemeClr val="bg1"/>
                  </a:solidFill>
                  <a:latin typeface="Arial" panose="020B0604020202020204" pitchFamily="34" charset="0"/>
                </a:rPr>
                <a:t>R90,G203, B245</a:t>
              </a:r>
              <a:endParaRPr lang="zh-CN" altLang="en-US" sz="700" i="1" smtClean="0">
                <a:solidFill>
                  <a:schemeClr val="bg1"/>
                </a:solidFill>
                <a:latin typeface="Arial" panose="020B0604020202020204" pitchFamily="34" charset="0"/>
              </a:endParaRPr>
            </a:p>
          </p:txBody>
        </p:sp>
      </p:grpSp>
      <p:sp>
        <p:nvSpPr>
          <p:cNvPr id="3077" name="TextBox 16"/>
          <p:cNvSpPr txBox="1">
            <a:spLocks noChangeArrowheads="1"/>
          </p:cNvSpPr>
          <p:nvPr/>
        </p:nvSpPr>
        <p:spPr bwMode="auto">
          <a:xfrm>
            <a:off x="4271963" y="4914900"/>
            <a:ext cx="2190750" cy="169863"/>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600">
                <a:solidFill>
                  <a:srgbClr val="7F7F7F"/>
                </a:solidFill>
                <a:latin typeface="Arial" panose="020B0604020202020204" pitchFamily="34" charset="0"/>
              </a:rPr>
              <a:t>© ZTE Corporation. All rights reserved</a:t>
            </a:r>
          </a:p>
        </p:txBody>
      </p:sp>
      <p:sp>
        <p:nvSpPr>
          <p:cNvPr id="3078" name="Slide Number Placeholder 5"/>
          <p:cNvSpPr>
            <a:spLocks noGrp="1" noChangeArrowheads="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fld id="{A55CD9BF-D78F-4ED3-9B4B-3BB009522CF6}" type="slidenum">
              <a:rPr lang="en-US" altLang="zh-CN" sz="800" smtClean="0">
                <a:solidFill>
                  <a:srgbClr val="404040"/>
                </a:solidFill>
                <a:latin typeface="Arial" panose="020B0604020202020204" pitchFamily="34" charset="0"/>
              </a:rPr>
              <a:pPr eaLnBrk="1" hangingPunct="1">
                <a:buFont typeface="Arial" panose="020B0604020202020204" pitchFamily="34" charset="0"/>
                <a:buNone/>
                <a:defRPr/>
              </a:pPr>
              <a:t>‹#›</a:t>
            </a:fld>
            <a:endParaRPr lang="en-US" altLang="zh-CN" sz="800" smtClean="0">
              <a:solidFill>
                <a:srgbClr val="404040"/>
              </a:solidFill>
              <a:latin typeface="Arial" panose="020B0604020202020204" pitchFamily="34" charset="0"/>
            </a:endParaRPr>
          </a:p>
        </p:txBody>
      </p:sp>
      <p:sp>
        <p:nvSpPr>
          <p:cNvPr id="3079" name="标题占位符 1"/>
          <p:cNvSpPr>
            <a:spLocks noGrp="1" noChangeArrowheads="1"/>
          </p:cNvSpPr>
          <p:nvPr>
            <p:ph type="title"/>
          </p:nvPr>
        </p:nvSpPr>
        <p:spPr bwMode="auto">
          <a:xfrm>
            <a:off x="333375" y="341313"/>
            <a:ext cx="8516938"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zh-CN" altLang="zh-CN" smtClean="0"/>
              <a:t>单击此处编辑母版标题样式</a:t>
            </a:r>
          </a:p>
        </p:txBody>
      </p:sp>
      <p:sp>
        <p:nvSpPr>
          <p:cNvPr id="3080" name="文本占位符 2"/>
          <p:cNvSpPr>
            <a:spLocks noGrp="1" noChangeArrowheads="1"/>
          </p:cNvSpPr>
          <p:nvPr>
            <p:ph type="body" idx="1"/>
          </p:nvPr>
        </p:nvSpPr>
        <p:spPr bwMode="auto">
          <a:xfrm>
            <a:off x="358775" y="1200150"/>
            <a:ext cx="8491538" cy="318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zh-CN" altLang="zh-CN" smtClean="0"/>
              <a:t>单击此处编辑母版文本样式</a:t>
            </a:r>
          </a:p>
          <a:p>
            <a:pPr lvl="1"/>
            <a:r>
              <a:rPr lang="zh-CN" altLang="zh-CN" smtClean="0"/>
              <a:t>二级</a:t>
            </a:r>
          </a:p>
          <a:p>
            <a:pPr lvl="2"/>
            <a:r>
              <a:rPr lang="zh-CN" altLang="zh-CN" smtClean="0"/>
              <a:t>三级</a:t>
            </a:r>
          </a:p>
          <a:p>
            <a:pPr lvl="3"/>
            <a:r>
              <a:rPr lang="zh-CN" altLang="zh-CN" smtClean="0"/>
              <a:t>四级</a:t>
            </a:r>
          </a:p>
          <a:p>
            <a:pPr lvl="4"/>
            <a:r>
              <a:rPr lang="zh-CN" altLang="zh-CN" smtClean="0"/>
              <a:t>五级</a:t>
            </a:r>
          </a:p>
        </p:txBody>
      </p:sp>
    </p:spTree>
  </p:cSld>
  <p:clrMap bg1="lt1" tx1="dk1" bg2="lt2" tx2="dk2" accent1="accent1" accent2="accent2" accent3="accent3" accent4="accent4" accent5="accent5" accent6="accent6" hlink="hlink" folHlink="folHlink"/>
  <p:sldLayoutIdLst>
    <p:sldLayoutId id="2147484919" r:id="rId1"/>
    <p:sldLayoutId id="2147484920" r:id="rId2"/>
    <p:sldLayoutId id="2147484921" r:id="rId3"/>
    <p:sldLayoutId id="2147484922" r:id="rId4"/>
    <p:sldLayoutId id="2147484929" r:id="rId5"/>
    <p:sldLayoutId id="2147484930" r:id="rId6"/>
    <p:sldLayoutId id="2147484931" r:id="rId7"/>
  </p:sldLayoutIdLst>
  <p:txStyles>
    <p:titleStyle>
      <a:lvl1pPr algn="l" defTabSz="457200" rtl="0" eaLnBrk="0" fontAlgn="base" hangingPunct="0">
        <a:spcBef>
          <a:spcPct val="0"/>
        </a:spcBef>
        <a:spcAft>
          <a:spcPct val="0"/>
        </a:spcAft>
        <a:defRPr sz="2400">
          <a:solidFill>
            <a:schemeClr val="tx1"/>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pitchFamily="3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pitchFamily="3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pitchFamily="3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pitchFamily="3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9pPr>
    </p:titleStyle>
    <p:bodyStyle>
      <a:lvl1pPr algn="l" defTabSz="457200" rtl="0" eaLnBrk="0" fontAlgn="base" hangingPunct="0">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0" fontAlgn="base" hangingPunct="0">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0" fontAlgn="base" hangingPunct="0">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0" fontAlgn="base" hangingPunct="0">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4x3-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88" y="-822325"/>
            <a:ext cx="9191626" cy="689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标题占位符 1"/>
          <p:cNvSpPr>
            <a:spLocks noGrp="1" noChangeArrowheads="1"/>
          </p:cNvSpPr>
          <p:nvPr>
            <p:ph type="title"/>
          </p:nvPr>
        </p:nvSpPr>
        <p:spPr bwMode="auto">
          <a:xfrm>
            <a:off x="333375" y="341313"/>
            <a:ext cx="8516938"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zh-CN" altLang="zh-CN" smtClean="0"/>
              <a:t>单击此处编辑母版标题样式</a:t>
            </a:r>
          </a:p>
        </p:txBody>
      </p:sp>
      <p:sp>
        <p:nvSpPr>
          <p:cNvPr id="4100" name="文本占位符 2"/>
          <p:cNvSpPr>
            <a:spLocks noGrp="1" noChangeArrowheads="1"/>
          </p:cNvSpPr>
          <p:nvPr>
            <p:ph type="body" idx="1"/>
          </p:nvPr>
        </p:nvSpPr>
        <p:spPr bwMode="auto">
          <a:xfrm>
            <a:off x="358775" y="1200150"/>
            <a:ext cx="8491538" cy="318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zh-CN" altLang="zh-CN" smtClean="0"/>
              <a:t>单击此处编辑母版文本样式</a:t>
            </a:r>
          </a:p>
          <a:p>
            <a:pPr lvl="1"/>
            <a:r>
              <a:rPr lang="zh-CN" altLang="zh-CN" smtClean="0"/>
              <a:t>二级</a:t>
            </a:r>
          </a:p>
          <a:p>
            <a:pPr lvl="2"/>
            <a:r>
              <a:rPr lang="zh-CN" altLang="zh-CN" smtClean="0"/>
              <a:t>三级</a:t>
            </a:r>
          </a:p>
          <a:p>
            <a:pPr lvl="3"/>
            <a:r>
              <a:rPr lang="zh-CN" altLang="zh-CN" smtClean="0"/>
              <a:t>四级</a:t>
            </a:r>
          </a:p>
          <a:p>
            <a:pPr lvl="4"/>
            <a:r>
              <a:rPr lang="zh-CN" altLang="zh-CN" smtClean="0"/>
              <a:t>五级</a:t>
            </a:r>
          </a:p>
        </p:txBody>
      </p:sp>
    </p:spTree>
  </p:cSld>
  <p:clrMap bg1="lt1" tx1="dk1" bg2="lt2" tx2="dk2" accent1="accent1" accent2="accent2" accent3="accent3" accent4="accent4" accent5="accent5" accent6="accent6" hlink="hlink" folHlink="folHlink"/>
  <p:sldLayoutIdLst>
    <p:sldLayoutId id="2147484932" r:id="rId1"/>
  </p:sldLayoutIdLst>
  <p:txStyles>
    <p:titleStyle>
      <a:lvl1pPr algn="l" defTabSz="457200" rtl="0" eaLnBrk="0" fontAlgn="base" hangingPunct="0">
        <a:spcBef>
          <a:spcPct val="0"/>
        </a:spcBef>
        <a:spcAft>
          <a:spcPct val="0"/>
        </a:spcAft>
        <a:defRPr sz="2400">
          <a:solidFill>
            <a:schemeClr val="tx1"/>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pitchFamily="3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pitchFamily="3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pitchFamily="3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pitchFamily="3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9pPr>
    </p:titleStyle>
    <p:bodyStyle>
      <a:lvl1pPr algn="l" defTabSz="457200" rtl="0" eaLnBrk="0" fontAlgn="base" hangingPunct="0">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0" fontAlgn="base" hangingPunct="0">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0" fontAlgn="base" hangingPunct="0">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0" fontAlgn="base" hangingPunct="0">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5122" name="Picture 2" descr="ZTE-PPT-16x9-0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angle 8"/>
          <p:cNvSpPr>
            <a:spLocks noChangeArrowheads="1"/>
          </p:cNvSpPr>
          <p:nvPr/>
        </p:nvSpPr>
        <p:spPr bwMode="auto">
          <a:xfrm>
            <a:off x="9236075" y="2576513"/>
            <a:ext cx="1360488" cy="1235075"/>
          </a:xfrm>
          <a:prstGeom prst="rect">
            <a:avLst/>
          </a:prstGeom>
          <a:noFill/>
          <a:ln>
            <a:noFill/>
          </a:ln>
        </p:spPr>
        <p:txBody>
          <a:bodyPr lIns="93442" tIns="46725" rIns="93442" bIns="46725" anchor="b" anchorCtr="1">
            <a:spAutoFit/>
          </a:bodyPr>
          <a:lstStyle>
            <a:lvl1pPr defTabSz="935038">
              <a:defRPr>
                <a:solidFill>
                  <a:schemeClr val="tx1"/>
                </a:solidFill>
                <a:latin typeface="Calibri" panose="020F0502020204030204" pitchFamily="34" charset="0"/>
                <a:ea typeface="宋体" panose="02010600030101010101" pitchFamily="2" charset="-122"/>
              </a:defRPr>
            </a:lvl1pPr>
            <a:lvl2pPr marL="742950" indent="-285750" defTabSz="935038">
              <a:defRPr>
                <a:solidFill>
                  <a:schemeClr val="tx1"/>
                </a:solidFill>
                <a:latin typeface="Calibri" panose="020F0502020204030204" pitchFamily="34" charset="0"/>
                <a:ea typeface="宋体" panose="02010600030101010101" pitchFamily="2" charset="-122"/>
              </a:defRPr>
            </a:lvl2pPr>
            <a:lvl3pPr marL="1143000" indent="-228600" defTabSz="935038">
              <a:defRPr>
                <a:solidFill>
                  <a:schemeClr val="tx1"/>
                </a:solidFill>
                <a:latin typeface="Calibri" panose="020F0502020204030204" pitchFamily="34" charset="0"/>
                <a:ea typeface="宋体" panose="02010600030101010101" pitchFamily="2" charset="-122"/>
              </a:defRPr>
            </a:lvl3pPr>
            <a:lvl4pPr marL="1600200" indent="-228600" defTabSz="935038">
              <a:defRPr>
                <a:solidFill>
                  <a:schemeClr val="tx1"/>
                </a:solidFill>
                <a:latin typeface="Calibri" panose="020F0502020204030204" pitchFamily="34" charset="0"/>
                <a:ea typeface="宋体" panose="02010600030101010101" pitchFamily="2" charset="-122"/>
              </a:defRPr>
            </a:lvl4pPr>
            <a:lvl5pPr marL="2057400" indent="-228600" defTabSz="935038">
              <a:defRPr>
                <a:solidFill>
                  <a:schemeClr val="tx1"/>
                </a:solidFill>
                <a:latin typeface="Calibri" panose="020F0502020204030204" pitchFamily="34" charset="0"/>
                <a:ea typeface="宋体" panose="02010600030101010101" pitchFamily="2" charset="-122"/>
              </a:defRPr>
            </a:lvl5pPr>
            <a:lvl6pPr marL="25146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en-US" sz="900" noProof="1" smtClean="0">
                <a:solidFill>
                  <a:srgbClr val="FFFFFF"/>
                </a:solidFill>
                <a:latin typeface="Arial" panose="020B0604020202020204" pitchFamily="34" charset="0"/>
                <a:ea typeface="Heiti SC Light"/>
                <a:cs typeface="Heiti SC Light"/>
              </a:rPr>
              <a:t>Title:</a:t>
            </a: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Type: </a:t>
            </a:r>
            <a:r>
              <a:rPr lang="en-US" altLang="en-US"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Size：22-24pt</a:t>
            </a: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Color：The ZTE blue </a:t>
            </a:r>
          </a:p>
          <a:p>
            <a:pPr eaLnBrk="1" hangingPunct="1">
              <a:buFont typeface="Arial" panose="020B0604020202020204" pitchFamily="34" charset="0"/>
              <a:buNone/>
              <a:defRPr/>
            </a:pPr>
            <a:endParaRPr lang="en-US" altLang="en-US" sz="900" noProof="1"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en-US" sz="900" noProof="1" smtClean="0">
                <a:solidFill>
                  <a:srgbClr val="FFFFFF"/>
                </a:solidFill>
                <a:latin typeface="Arial" panose="020B0604020202020204" pitchFamily="34" charset="0"/>
                <a:ea typeface="Heiti SC Light"/>
                <a:cs typeface="Heiti SC Light"/>
              </a:rPr>
              <a:t>Subtitle:</a:t>
            </a: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Type：</a:t>
            </a:r>
            <a:r>
              <a:rPr lang="en-US" altLang="en-US"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Size：14-18pt</a:t>
            </a: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Color: The ZTE green</a:t>
            </a:r>
          </a:p>
        </p:txBody>
      </p:sp>
      <p:grpSp>
        <p:nvGrpSpPr>
          <p:cNvPr id="5124" name="组 5"/>
          <p:cNvGrpSpPr>
            <a:grpSpLocks/>
          </p:cNvGrpSpPr>
          <p:nvPr/>
        </p:nvGrpSpPr>
        <p:grpSpPr bwMode="auto">
          <a:xfrm>
            <a:off x="9364663" y="3851275"/>
            <a:ext cx="1392237" cy="989013"/>
            <a:chOff x="0" y="0"/>
            <a:chExt cx="1392554" cy="989008"/>
          </a:xfrm>
        </p:grpSpPr>
        <p:grpSp>
          <p:nvGrpSpPr>
            <p:cNvPr id="5129" name="组 6"/>
            <p:cNvGrpSpPr>
              <a:grpSpLocks/>
            </p:cNvGrpSpPr>
            <p:nvPr/>
          </p:nvGrpSpPr>
          <p:grpSpPr bwMode="auto">
            <a:xfrm>
              <a:off x="0" y="0"/>
              <a:ext cx="935158" cy="254390"/>
              <a:chOff x="0" y="0"/>
              <a:chExt cx="935158" cy="254390"/>
            </a:xfrm>
          </p:grpSpPr>
          <p:sp>
            <p:nvSpPr>
              <p:cNvPr id="5135" name="矩形 18"/>
              <p:cNvSpPr>
                <a:spLocks noChangeArrowheads="1"/>
              </p:cNvSpPr>
              <p:nvPr/>
            </p:nvSpPr>
            <p:spPr bwMode="auto">
              <a:xfrm>
                <a:off x="0" y="0"/>
                <a:ext cx="254058" cy="253999"/>
              </a:xfrm>
              <a:prstGeom prst="rect">
                <a:avLst/>
              </a:prstGeom>
              <a:solidFill>
                <a:srgbClr val="008FD4"/>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5136" name="文本框 19"/>
              <p:cNvSpPr txBox="1">
                <a:spLocks noChangeArrowheads="1"/>
              </p:cNvSpPr>
              <p:nvPr/>
            </p:nvSpPr>
            <p:spPr bwMode="auto">
              <a:xfrm>
                <a:off x="217537" y="31750"/>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rgbClr val="FFFFFF"/>
                    </a:solidFill>
                    <a:latin typeface="Arial" panose="020B0604020202020204" pitchFamily="34" charset="0"/>
                  </a:rPr>
                  <a:t>G143, B212</a:t>
                </a:r>
                <a:endParaRPr lang="zh-CN" altLang="en-US" sz="700" i="1" smtClean="0">
                  <a:solidFill>
                    <a:srgbClr val="FFFFFF"/>
                  </a:solidFill>
                  <a:latin typeface="Arial" panose="020B0604020202020204" pitchFamily="34" charset="0"/>
                </a:endParaRPr>
              </a:p>
            </p:txBody>
          </p:sp>
        </p:grpSp>
        <p:grpSp>
          <p:nvGrpSpPr>
            <p:cNvPr id="5130" name="组 9"/>
            <p:cNvGrpSpPr>
              <a:grpSpLocks/>
            </p:cNvGrpSpPr>
            <p:nvPr/>
          </p:nvGrpSpPr>
          <p:grpSpPr bwMode="auto">
            <a:xfrm>
              <a:off x="0" y="373460"/>
              <a:ext cx="1199362" cy="254390"/>
              <a:chOff x="0" y="0"/>
              <a:chExt cx="1199362" cy="254390"/>
            </a:xfrm>
          </p:grpSpPr>
          <p:sp>
            <p:nvSpPr>
              <p:cNvPr id="5133" name="矩形 14"/>
              <p:cNvSpPr>
                <a:spLocks noChangeArrowheads="1"/>
              </p:cNvSpPr>
              <p:nvPr/>
            </p:nvSpPr>
            <p:spPr bwMode="auto">
              <a:xfrm>
                <a:off x="0" y="-399"/>
                <a:ext cx="254058" cy="253999"/>
              </a:xfrm>
              <a:prstGeom prst="rect">
                <a:avLst/>
              </a:prstGeom>
              <a:solidFill>
                <a:srgbClr val="8CC63E"/>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5134" name="文本框 15"/>
              <p:cNvSpPr txBox="1">
                <a:spLocks noChangeArrowheads="1"/>
              </p:cNvSpPr>
              <p:nvPr/>
            </p:nvSpPr>
            <p:spPr bwMode="auto">
              <a:xfrm>
                <a:off x="217537" y="31351"/>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rgbClr val="FFFFFF"/>
                    </a:solidFill>
                    <a:latin typeface="Arial" panose="020B0604020202020204" pitchFamily="34" charset="0"/>
                  </a:rPr>
                  <a:t>R140,G198, B62</a:t>
                </a:r>
                <a:endParaRPr lang="zh-CN" altLang="en-US" sz="700" i="1" smtClean="0">
                  <a:solidFill>
                    <a:srgbClr val="FFFFFF"/>
                  </a:solidFill>
                  <a:latin typeface="Arial" panose="020B0604020202020204" pitchFamily="34" charset="0"/>
                </a:endParaRPr>
              </a:p>
            </p:txBody>
          </p:sp>
        </p:grpSp>
        <p:sp>
          <p:nvSpPr>
            <p:cNvPr id="5131" name="矩形 10"/>
            <p:cNvSpPr>
              <a:spLocks noChangeArrowheads="1"/>
            </p:cNvSpPr>
            <p:nvPr/>
          </p:nvSpPr>
          <p:spPr bwMode="auto">
            <a:xfrm>
              <a:off x="0" y="735009"/>
              <a:ext cx="254058" cy="253999"/>
            </a:xfrm>
            <a:prstGeom prst="rect">
              <a:avLst/>
            </a:prstGeom>
            <a:solidFill>
              <a:srgbClr val="5ACBF5"/>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5132" name="文本框 12"/>
            <p:cNvSpPr txBox="1">
              <a:spLocks noChangeArrowheads="1"/>
            </p:cNvSpPr>
            <p:nvPr/>
          </p:nvSpPr>
          <p:spPr bwMode="auto">
            <a:xfrm>
              <a:off x="217537" y="765171"/>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rgbClr val="FFFFFF"/>
                  </a:solidFill>
                  <a:latin typeface="Arial" panose="020B0604020202020204" pitchFamily="34" charset="0"/>
                </a:rPr>
                <a:t>R90,G203, B245</a:t>
              </a:r>
              <a:endParaRPr lang="zh-CN" altLang="en-US" sz="700" i="1" smtClean="0">
                <a:solidFill>
                  <a:srgbClr val="FFFFFF"/>
                </a:solidFill>
                <a:latin typeface="Arial" panose="020B0604020202020204" pitchFamily="34" charset="0"/>
              </a:endParaRPr>
            </a:p>
          </p:txBody>
        </p:sp>
      </p:grpSp>
      <p:sp>
        <p:nvSpPr>
          <p:cNvPr id="5125" name="TextBox 16"/>
          <p:cNvSpPr txBox="1">
            <a:spLocks noChangeArrowheads="1"/>
          </p:cNvSpPr>
          <p:nvPr/>
        </p:nvSpPr>
        <p:spPr bwMode="auto">
          <a:xfrm>
            <a:off x="5030788" y="4852988"/>
            <a:ext cx="2190750" cy="169862"/>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600">
                <a:solidFill>
                  <a:srgbClr val="7F7F7F"/>
                </a:solidFill>
                <a:latin typeface="Arial" panose="020B0604020202020204" pitchFamily="34" charset="0"/>
              </a:rPr>
              <a:t>© ZTE All rights reserved</a:t>
            </a:r>
          </a:p>
        </p:txBody>
      </p:sp>
      <p:sp>
        <p:nvSpPr>
          <p:cNvPr id="5126" name="Slide Number Placeholder 5"/>
          <p:cNvSpPr>
            <a:spLocks noGrp="1" noChangeArrowheads="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fld id="{75BEA079-0924-4DAB-986A-01D4AB3AAA08}" type="slidenum">
              <a:rPr lang="en-US" altLang="zh-CN" sz="800" smtClean="0">
                <a:solidFill>
                  <a:srgbClr val="404040"/>
                </a:solidFill>
                <a:latin typeface="Arial" panose="020B0604020202020204" pitchFamily="34" charset="0"/>
              </a:rPr>
              <a:pPr eaLnBrk="1" hangingPunct="1">
                <a:buFont typeface="Arial" panose="020B0604020202020204" pitchFamily="34" charset="0"/>
                <a:buNone/>
                <a:defRPr/>
              </a:pPr>
              <a:t>‹#›</a:t>
            </a:fld>
            <a:endParaRPr lang="en-US" altLang="zh-CN" sz="800" smtClean="0">
              <a:solidFill>
                <a:srgbClr val="404040"/>
              </a:solidFill>
              <a:latin typeface="Arial" panose="020B0604020202020204" pitchFamily="34" charset="0"/>
            </a:endParaRPr>
          </a:p>
        </p:txBody>
      </p:sp>
      <p:sp>
        <p:nvSpPr>
          <p:cNvPr id="5127" name="标题占位符 1"/>
          <p:cNvSpPr>
            <a:spLocks noGrp="1" noChangeArrowheads="1"/>
          </p:cNvSpPr>
          <p:nvPr>
            <p:ph type="title"/>
          </p:nvPr>
        </p:nvSpPr>
        <p:spPr bwMode="auto">
          <a:xfrm>
            <a:off x="333375" y="341313"/>
            <a:ext cx="8516938"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zh-CN" altLang="zh-CN" smtClean="0"/>
              <a:t>单击此处编辑母版标题样式</a:t>
            </a:r>
          </a:p>
        </p:txBody>
      </p:sp>
      <p:sp>
        <p:nvSpPr>
          <p:cNvPr id="5128" name="文本占位符 2"/>
          <p:cNvSpPr>
            <a:spLocks noGrp="1" noChangeArrowheads="1"/>
          </p:cNvSpPr>
          <p:nvPr>
            <p:ph type="body" idx="1"/>
          </p:nvPr>
        </p:nvSpPr>
        <p:spPr bwMode="auto">
          <a:xfrm>
            <a:off x="358775" y="1200150"/>
            <a:ext cx="8491538" cy="318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zh-CN" altLang="zh-CN" smtClean="0"/>
              <a:t>单击此处编辑母版文本样式</a:t>
            </a:r>
          </a:p>
          <a:p>
            <a:pPr lvl="1"/>
            <a:r>
              <a:rPr lang="zh-CN" altLang="zh-CN" smtClean="0"/>
              <a:t>二级</a:t>
            </a:r>
          </a:p>
          <a:p>
            <a:pPr lvl="2"/>
            <a:r>
              <a:rPr lang="zh-CN" altLang="zh-CN" smtClean="0"/>
              <a:t>三级</a:t>
            </a:r>
          </a:p>
          <a:p>
            <a:pPr lvl="3"/>
            <a:r>
              <a:rPr lang="zh-CN" altLang="zh-CN" smtClean="0"/>
              <a:t>四级</a:t>
            </a:r>
          </a:p>
          <a:p>
            <a:pPr lvl="4"/>
            <a:r>
              <a:rPr lang="zh-CN" altLang="zh-CN" smtClean="0"/>
              <a:t>五级</a:t>
            </a:r>
          </a:p>
        </p:txBody>
      </p:sp>
    </p:spTree>
  </p:cSld>
  <p:clrMap bg1="lt1" tx1="dk1" bg2="lt2" tx2="dk2" accent1="accent1" accent2="accent2" accent3="accent3" accent4="accent4" accent5="accent5" accent6="accent6" hlink="hlink" folHlink="folHlink"/>
  <p:sldLayoutIdLst>
    <p:sldLayoutId id="2147484923" r:id="rId1"/>
    <p:sldLayoutId id="2147484924" r:id="rId2"/>
    <p:sldLayoutId id="2147484925" r:id="rId3"/>
    <p:sldLayoutId id="2147484933" r:id="rId4"/>
  </p:sldLayoutIdLst>
  <p:txStyles>
    <p:titleStyle>
      <a:lvl1pPr algn="l" defTabSz="457200" rtl="0" eaLnBrk="0" fontAlgn="base" hangingPunct="0">
        <a:spcBef>
          <a:spcPct val="0"/>
        </a:spcBef>
        <a:spcAft>
          <a:spcPct val="0"/>
        </a:spcAft>
        <a:defRPr sz="2400">
          <a:solidFill>
            <a:schemeClr val="tx1"/>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pitchFamily="3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pitchFamily="3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pitchFamily="3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pitchFamily="3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9pPr>
    </p:titleStyle>
    <p:bodyStyle>
      <a:lvl1pPr algn="l" defTabSz="457200" rtl="0" eaLnBrk="0" fontAlgn="base" hangingPunct="0">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0" fontAlgn="base" hangingPunct="0">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0" fontAlgn="base" hangingPunct="0">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0" fontAlgn="base" hangingPunct="0">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6" name="标题占位符 1"/>
          <p:cNvSpPr>
            <a:spLocks noGrp="1"/>
          </p:cNvSpPr>
          <p:nvPr>
            <p:ph type="title"/>
          </p:nvPr>
        </p:nvSpPr>
        <p:spPr bwMode="auto">
          <a:xfrm>
            <a:off x="333375" y="341313"/>
            <a:ext cx="8516938"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zh-CN" altLang="en-US" smtClean="0"/>
              <a:t>单击此处编辑母版标题样式</a:t>
            </a:r>
          </a:p>
        </p:txBody>
      </p:sp>
      <p:sp>
        <p:nvSpPr>
          <p:cNvPr id="6147" name="文本占位符 2"/>
          <p:cNvSpPr>
            <a:spLocks noGrp="1"/>
          </p:cNvSpPr>
          <p:nvPr>
            <p:ph type="body" idx="1"/>
          </p:nvPr>
        </p:nvSpPr>
        <p:spPr bwMode="auto">
          <a:xfrm>
            <a:off x="358775" y="1200150"/>
            <a:ext cx="8491538" cy="318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p>
        </p:txBody>
      </p:sp>
    </p:spTree>
  </p:cSld>
  <p:clrMap bg1="lt1" tx1="dk1" bg2="lt2" tx2="dk2" accent1="accent1" accent2="accent2" accent3="accent3" accent4="accent4" accent5="accent5" accent6="accent6" hlink="hlink" folHlink="folHlink"/>
  <p:sldLayoutIdLst>
    <p:sldLayoutId id="2147484934" r:id="rId1"/>
    <p:sldLayoutId id="2147484935" r:id="rId2"/>
    <p:sldLayoutId id="2147484936" r:id="rId3"/>
    <p:sldLayoutId id="2147484937" r:id="rId4"/>
    <p:sldLayoutId id="2147484938" r:id="rId5"/>
  </p:sldLayoutIdLst>
  <p:txStyles>
    <p:titleStyle>
      <a:lvl1pPr algn="l" defTabSz="457200" rtl="0" eaLnBrk="0" fontAlgn="base" latinLnBrk="1" hangingPunct="0">
        <a:spcBef>
          <a:spcPct val="0"/>
        </a:spcBef>
        <a:spcAft>
          <a:spcPct val="0"/>
        </a:spcAft>
        <a:defRPr kumimoji="1" lang="zh-CN" altLang="en-US" sz="2400" kern="1200" dirty="0">
          <a:solidFill>
            <a:schemeClr val="tx1"/>
          </a:solidFill>
          <a:latin typeface="+mn-lt"/>
          <a:ea typeface="微软雅黑" panose="020B0503020204020204" pitchFamily="34" charset="-122"/>
          <a:cs typeface="+mn-cs"/>
        </a:defRPr>
      </a:lvl1pPr>
      <a:lvl2pPr algn="l" defTabSz="457200" rtl="0" eaLnBrk="0" fontAlgn="base" latinLnBrk="1" hangingPunct="0">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2pPr>
      <a:lvl3pPr algn="l" defTabSz="457200" rtl="0" eaLnBrk="0" fontAlgn="base" latinLnBrk="1" hangingPunct="0">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3pPr>
      <a:lvl4pPr algn="l" defTabSz="457200" rtl="0" eaLnBrk="0" fontAlgn="base" latinLnBrk="1" hangingPunct="0">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4pPr>
      <a:lvl5pPr algn="l" defTabSz="457200" rtl="0" eaLnBrk="0" fontAlgn="base" latinLnBrk="1" hangingPunct="0">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5pPr>
      <a:lvl6pPr marL="4572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6pPr>
      <a:lvl7pPr marL="9144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7pPr>
      <a:lvl8pPr marL="13716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8pPr>
      <a:lvl9pPr marL="18288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9pPr>
    </p:titleStyle>
    <p:bodyStyle>
      <a:lvl1pPr algn="l" defTabSz="457200" rtl="0" eaLnBrk="0" fontAlgn="base" latinLnBrk="1" hangingPunct="0">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pitchFamily="34" charset="-122"/>
          <a:cs typeface="+mn-cs"/>
        </a:defRPr>
      </a:lvl1pPr>
      <a:lvl2pPr marL="742950" indent="-285750" algn="l" defTabSz="457200" rtl="0" eaLnBrk="0" fontAlgn="base" latinLnBrk="1" hangingPunct="0">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2pPr>
      <a:lvl3pPr marL="1143000" indent="-228600" algn="l" defTabSz="457200" rtl="0" eaLnBrk="0" fontAlgn="base" latinLnBrk="1" hangingPunct="0">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pitchFamily="34" charset="-122"/>
          <a:cs typeface="+mn-cs"/>
        </a:defRPr>
      </a:lvl3pPr>
      <a:lvl4pPr marL="1600200" indent="-228600" algn="l" defTabSz="457200" rtl="0" eaLnBrk="0" fontAlgn="base" latinLnBrk="1" hangingPunct="0">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pitchFamily="34" charset="-122"/>
          <a:cs typeface="+mn-cs"/>
        </a:defRPr>
      </a:lvl4pPr>
      <a:lvl5pPr marL="2057400" indent="-228600" algn="l" defTabSz="457200" rtl="0" eaLnBrk="0" fontAlgn="base" latinLnBrk="1" hangingPunct="0">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pitchFamily="34" charset="-122"/>
          <a:cs typeface="+mn-cs"/>
        </a:defRPr>
      </a:lvl5pPr>
      <a:lvl6pPr marL="25146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1" hangingPunct="1">
        <a:defRPr sz="1800" kern="1200">
          <a:solidFill>
            <a:schemeClr val="tx1"/>
          </a:solidFill>
          <a:latin typeface="+mn-lt"/>
          <a:ea typeface="+mn-ea"/>
          <a:cs typeface="+mn-cs"/>
        </a:defRPr>
      </a:lvl1pPr>
      <a:lvl2pPr marL="457200" algn="l" defTabSz="457200" rtl="0" eaLnBrk="1" latinLnBrk="1" hangingPunct="1">
        <a:defRPr sz="1800" kern="1200">
          <a:solidFill>
            <a:schemeClr val="tx1"/>
          </a:solidFill>
          <a:latin typeface="+mn-lt"/>
          <a:ea typeface="+mn-ea"/>
          <a:cs typeface="+mn-cs"/>
        </a:defRPr>
      </a:lvl2pPr>
      <a:lvl3pPr marL="914400" algn="l" defTabSz="457200" rtl="0" eaLnBrk="1" latinLnBrk="1" hangingPunct="1">
        <a:defRPr sz="1800" kern="1200">
          <a:solidFill>
            <a:schemeClr val="tx1"/>
          </a:solidFill>
          <a:latin typeface="+mn-lt"/>
          <a:ea typeface="+mn-ea"/>
          <a:cs typeface="+mn-cs"/>
        </a:defRPr>
      </a:lvl3pPr>
      <a:lvl4pPr marL="1371600" algn="l" defTabSz="457200" rtl="0" eaLnBrk="1" latinLnBrk="1" hangingPunct="1">
        <a:defRPr sz="1800" kern="1200">
          <a:solidFill>
            <a:schemeClr val="tx1"/>
          </a:solidFill>
          <a:latin typeface="+mn-lt"/>
          <a:ea typeface="+mn-ea"/>
          <a:cs typeface="+mn-cs"/>
        </a:defRPr>
      </a:lvl4pPr>
      <a:lvl5pPr marL="1828800" algn="l" defTabSz="457200" rtl="0" eaLnBrk="1" latinLnBrk="1" hangingPunct="1">
        <a:defRPr sz="1800" kern="1200">
          <a:solidFill>
            <a:schemeClr val="tx1"/>
          </a:solidFill>
          <a:latin typeface="+mn-lt"/>
          <a:ea typeface="+mn-ea"/>
          <a:cs typeface="+mn-cs"/>
        </a:defRPr>
      </a:lvl5pPr>
      <a:lvl6pPr marL="2286000" algn="l" defTabSz="457200" rtl="0" eaLnBrk="1" latinLnBrk="1" hangingPunct="1">
        <a:defRPr sz="1800" kern="1200">
          <a:solidFill>
            <a:schemeClr val="tx1"/>
          </a:solidFill>
          <a:latin typeface="+mn-lt"/>
          <a:ea typeface="+mn-ea"/>
          <a:cs typeface="+mn-cs"/>
        </a:defRPr>
      </a:lvl6pPr>
      <a:lvl7pPr marL="2743200" algn="l" defTabSz="457200" rtl="0" eaLnBrk="1" latinLnBrk="1" hangingPunct="1">
        <a:defRPr sz="1800" kern="1200">
          <a:solidFill>
            <a:schemeClr val="tx1"/>
          </a:solidFill>
          <a:latin typeface="+mn-lt"/>
          <a:ea typeface="+mn-ea"/>
          <a:cs typeface="+mn-cs"/>
        </a:defRPr>
      </a:lvl7pPr>
      <a:lvl8pPr marL="3200400" algn="l" defTabSz="457200" rtl="0" eaLnBrk="1" latinLnBrk="1" hangingPunct="1">
        <a:defRPr sz="1800" kern="1200">
          <a:solidFill>
            <a:schemeClr val="tx1"/>
          </a:solidFill>
          <a:latin typeface="+mn-lt"/>
          <a:ea typeface="+mn-ea"/>
          <a:cs typeface="+mn-cs"/>
        </a:defRPr>
      </a:lvl8pPr>
      <a:lvl9pPr marL="3657600" algn="l" defTabSz="457200" rtl="0" eaLnBrk="1" latinLnBrk="1"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0" name="标题占位符 1"/>
          <p:cNvSpPr>
            <a:spLocks noGrp="1"/>
          </p:cNvSpPr>
          <p:nvPr>
            <p:ph type="title"/>
          </p:nvPr>
        </p:nvSpPr>
        <p:spPr bwMode="auto">
          <a:xfrm>
            <a:off x="168275" y="177800"/>
            <a:ext cx="8628063"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3993" tIns="26996" rIns="53993" bIns="26996" numCol="1" anchor="ctr" anchorCtr="0" compatLnSpc="1">
            <a:prstTxWarp prst="textNoShape">
              <a:avLst/>
            </a:prstTxWarp>
          </a:bodyPr>
          <a:lstStyle/>
          <a:p>
            <a:pPr lvl="0"/>
            <a:r>
              <a:rPr lang="zh-CN" altLang="en-US" smtClean="0"/>
              <a:t>单击此处编辑母版标题样式</a:t>
            </a:r>
          </a:p>
        </p:txBody>
      </p:sp>
      <p:sp>
        <p:nvSpPr>
          <p:cNvPr id="7171" name="文本占位符 2"/>
          <p:cNvSpPr>
            <a:spLocks noGrp="1"/>
          </p:cNvSpPr>
          <p:nvPr>
            <p:ph type="body" idx="1"/>
          </p:nvPr>
        </p:nvSpPr>
        <p:spPr bwMode="auto">
          <a:xfrm>
            <a:off x="180975" y="1052513"/>
            <a:ext cx="8615363" cy="318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3993" tIns="26996" rIns="53993" bIns="26996" numCol="1" anchor="t" anchorCtr="0" compatLnSpc="1">
            <a:prstTxWarp prst="textNoShape">
              <a:avLst/>
            </a:prstTxWarp>
          </a:bodyPr>
          <a:lstStyle/>
          <a:p>
            <a:pPr lvl="0"/>
            <a:r>
              <a:rPr lang="zh-CN" altLang="en-US" smtClean="0"/>
              <a:t>单击此处编辑母版文本样式</a:t>
            </a:r>
          </a:p>
          <a:p>
            <a:pPr lvl="1"/>
            <a:r>
              <a:rPr lang="zh-CN" altLang="en-US" smtClean="0"/>
              <a:t>二级</a:t>
            </a:r>
          </a:p>
          <a:p>
            <a:pPr lvl="2"/>
            <a:r>
              <a:rPr lang="zh-CN" altLang="en-US" smtClean="0"/>
              <a:t>三级</a:t>
            </a:r>
          </a:p>
        </p:txBody>
      </p:sp>
    </p:spTree>
  </p:cSld>
  <p:clrMap bg1="lt1" tx1="dk1" bg2="lt2" tx2="dk2" accent1="accent1" accent2="accent2" accent3="accent3" accent4="accent4" accent5="accent5" accent6="accent6" hlink="hlink" folHlink="folHlink"/>
  <p:sldLayoutIdLst>
    <p:sldLayoutId id="2147484939" r:id="rId1"/>
    <p:sldLayoutId id="2147484940" r:id="rId2"/>
    <p:sldLayoutId id="2147484941" r:id="rId3"/>
    <p:sldLayoutId id="2147484942" r:id="rId4"/>
    <p:sldLayoutId id="2147484943" r:id="rId5"/>
    <p:sldLayoutId id="2147484944" r:id="rId6"/>
    <p:sldLayoutId id="2147484945" r:id="rId7"/>
    <p:sldLayoutId id="2147484946" r:id="rId8"/>
    <p:sldLayoutId id="2147484947" r:id="rId9"/>
    <p:sldLayoutId id="2147484948" r:id="rId10"/>
    <p:sldLayoutId id="2147484949" r:id="rId11"/>
    <p:sldLayoutId id="2147484950" r:id="rId12"/>
  </p:sldLayoutIdLst>
  <p:txStyles>
    <p:titleStyle>
      <a:lvl1pPr algn="l" defTabSz="457200" rtl="0" eaLnBrk="0" fontAlgn="base" hangingPunct="0">
        <a:spcBef>
          <a:spcPct val="0"/>
        </a:spcBef>
        <a:spcAft>
          <a:spcPct val="0"/>
        </a:spcAft>
        <a:defRPr kumimoji="1" lang="zh-CN" altLang="en-US" sz="2400" b="1" kern="1200" dirty="0">
          <a:solidFill>
            <a:srgbClr val="008ED3"/>
          </a:solidFill>
          <a:latin typeface="+mj-lt"/>
          <a:ea typeface="微软雅黑" panose="020B0503020204020204" pitchFamily="34" charset="-122"/>
          <a:cs typeface="+mn-cs"/>
        </a:defRPr>
      </a:lvl1pPr>
      <a:lvl2pPr algn="l" defTabSz="457200" rtl="0" eaLnBrk="0" fontAlgn="base" hangingPunct="0">
        <a:spcBef>
          <a:spcPct val="0"/>
        </a:spcBef>
        <a:spcAft>
          <a:spcPct val="0"/>
        </a:spcAft>
        <a:defRPr kumimoji="1" sz="2400" b="1">
          <a:solidFill>
            <a:srgbClr val="008ED3"/>
          </a:solidFill>
          <a:latin typeface="Calibri" panose="020F0502020204030204" pitchFamily="34" charset="0"/>
          <a:ea typeface="微软雅黑" panose="020B0503020204020204" pitchFamily="34" charset="-122"/>
        </a:defRPr>
      </a:lvl2pPr>
      <a:lvl3pPr algn="l" defTabSz="457200" rtl="0" eaLnBrk="0" fontAlgn="base" hangingPunct="0">
        <a:spcBef>
          <a:spcPct val="0"/>
        </a:spcBef>
        <a:spcAft>
          <a:spcPct val="0"/>
        </a:spcAft>
        <a:defRPr kumimoji="1" sz="2400" b="1">
          <a:solidFill>
            <a:srgbClr val="008ED3"/>
          </a:solidFill>
          <a:latin typeface="Calibri" panose="020F0502020204030204" pitchFamily="34" charset="0"/>
          <a:ea typeface="微软雅黑" panose="020B0503020204020204" pitchFamily="34" charset="-122"/>
        </a:defRPr>
      </a:lvl3pPr>
      <a:lvl4pPr algn="l" defTabSz="457200" rtl="0" eaLnBrk="0" fontAlgn="base" hangingPunct="0">
        <a:spcBef>
          <a:spcPct val="0"/>
        </a:spcBef>
        <a:spcAft>
          <a:spcPct val="0"/>
        </a:spcAft>
        <a:defRPr kumimoji="1" sz="2400" b="1">
          <a:solidFill>
            <a:srgbClr val="008ED3"/>
          </a:solidFill>
          <a:latin typeface="Calibri" panose="020F0502020204030204" pitchFamily="34" charset="0"/>
          <a:ea typeface="微软雅黑" panose="020B0503020204020204" pitchFamily="34" charset="-122"/>
        </a:defRPr>
      </a:lvl4pPr>
      <a:lvl5pPr algn="l" defTabSz="457200" rtl="0" eaLnBrk="0" fontAlgn="base" hangingPunct="0">
        <a:spcBef>
          <a:spcPct val="0"/>
        </a:spcBef>
        <a:spcAft>
          <a:spcPct val="0"/>
        </a:spcAft>
        <a:defRPr kumimoji="1" sz="2400" b="1">
          <a:solidFill>
            <a:srgbClr val="008ED3"/>
          </a:solidFill>
          <a:latin typeface="Calibri" panose="020F0502020204030204" pitchFamily="34" charset="0"/>
          <a:ea typeface="微软雅黑" panose="020B0503020204020204" pitchFamily="3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9pPr>
    </p:titleStyle>
    <p:bodyStyle>
      <a:lvl1pPr marL="200025" indent="-200025" algn="l" defTabSz="457200" rtl="0" eaLnBrk="0" fontAlgn="base" hangingPunct="0">
        <a:lnSpc>
          <a:spcPct val="150000"/>
        </a:lnSpc>
        <a:spcBef>
          <a:spcPct val="0"/>
        </a:spcBef>
        <a:spcAft>
          <a:spcPct val="0"/>
        </a:spcAft>
        <a:buClr>
          <a:srgbClr val="008ED3"/>
        </a:buClr>
        <a:buSzPct val="80000"/>
        <a:buFont typeface="Wingdings" panose="05000000000000000000" pitchFamily="2" charset="2"/>
        <a:buChar char="n"/>
        <a:defRPr kumimoji="1" lang="zh-CN" altLang="en-US" kern="1200">
          <a:solidFill>
            <a:srgbClr val="404040"/>
          </a:solidFill>
          <a:latin typeface="+mj-lt"/>
          <a:ea typeface="微软雅黑" panose="020B0503020204020204" pitchFamily="34" charset="-122"/>
          <a:cs typeface="Arial" panose="020B0604020202020204" pitchFamily="34" charset="0"/>
        </a:defRPr>
      </a:lvl1pPr>
      <a:lvl2pPr marL="401638" indent="-200025" algn="l" defTabSz="457200" rtl="0" eaLnBrk="0" fontAlgn="base" hangingPunct="0">
        <a:lnSpc>
          <a:spcPct val="150000"/>
        </a:lnSpc>
        <a:spcBef>
          <a:spcPct val="0"/>
        </a:spcBef>
        <a:spcAft>
          <a:spcPct val="0"/>
        </a:spcAft>
        <a:buClr>
          <a:srgbClr val="008ED3"/>
        </a:buClr>
        <a:buSzPct val="80000"/>
        <a:buFont typeface="Wingdings" panose="05000000000000000000" pitchFamily="2" charset="2"/>
        <a:buChar char="u"/>
        <a:defRPr kumimoji="1" lang="zh-CN" altLang="en-US" sz="1500" kern="1200">
          <a:solidFill>
            <a:srgbClr val="404040"/>
          </a:solidFill>
          <a:latin typeface="+mj-lt"/>
          <a:ea typeface="微软雅黑" panose="020B0503020204020204" pitchFamily="34" charset="-122"/>
          <a:cs typeface="Arial" panose="020B0604020202020204" pitchFamily="34" charset="0"/>
        </a:defRPr>
      </a:lvl2pPr>
      <a:lvl3pPr marL="601663" indent="-200025" algn="l" defTabSz="457200" rtl="0" eaLnBrk="0" fontAlgn="base" hangingPunct="0">
        <a:lnSpc>
          <a:spcPct val="150000"/>
        </a:lnSpc>
        <a:spcBef>
          <a:spcPct val="0"/>
        </a:spcBef>
        <a:spcAft>
          <a:spcPct val="0"/>
        </a:spcAft>
        <a:buClr>
          <a:srgbClr val="008ED3"/>
        </a:buClr>
        <a:buSzPct val="80000"/>
        <a:buFont typeface="Wingdings" panose="05000000000000000000" pitchFamily="2" charset="2"/>
        <a:buChar char="l"/>
        <a:defRPr kumimoji="1" lang="zh-CN" altLang="en-US" sz="1500" kern="1200">
          <a:solidFill>
            <a:srgbClr val="404040"/>
          </a:solidFill>
          <a:latin typeface="+mj-lt"/>
          <a:ea typeface="微软雅黑" panose="020B0503020204020204" pitchFamily="34" charset="-122"/>
          <a:cs typeface="Arial" panose="020B0604020202020204" pitchFamily="34" charset="0"/>
        </a:defRPr>
      </a:lvl3pPr>
      <a:lvl4pPr marL="1600200" indent="-228600" algn="l" defTabSz="457200" rtl="0" eaLnBrk="0" fontAlgn="base" hangingPunct="0">
        <a:lnSpc>
          <a:spcPct val="120000"/>
        </a:lnSpc>
        <a:spcBef>
          <a:spcPct val="20000"/>
        </a:spcBef>
        <a:spcAft>
          <a:spcPct val="0"/>
        </a:spcAft>
        <a:buClr>
          <a:srgbClr val="008ED3"/>
        </a:buClr>
        <a:buSzPct val="80000"/>
        <a:buFont typeface="Wingdings" panose="05000000000000000000" pitchFamily="2" charset="2"/>
        <a:buChar char="n"/>
        <a:defRPr kumimoji="1" lang="zh-CN" altLang="en-US" kern="1200">
          <a:solidFill>
            <a:srgbClr val="404040"/>
          </a:solidFill>
          <a:latin typeface="+mj-lt"/>
          <a:ea typeface="微软雅黑" panose="020B0503020204020204" pitchFamily="34" charset="-122"/>
          <a:cs typeface="Arial" panose="020B0604020202020204" pitchFamily="34" charset="0"/>
        </a:defRPr>
      </a:lvl4pPr>
      <a:lvl5pPr marL="2057400" indent="-228600" algn="l" defTabSz="457200" rtl="0" eaLnBrk="0" fontAlgn="base" hangingPunct="0">
        <a:lnSpc>
          <a:spcPct val="120000"/>
        </a:lnSpc>
        <a:spcBef>
          <a:spcPct val="20000"/>
        </a:spcBef>
        <a:spcAft>
          <a:spcPct val="0"/>
        </a:spcAft>
        <a:buClr>
          <a:srgbClr val="008ED3"/>
        </a:buClr>
        <a:buSzPct val="80000"/>
        <a:buFont typeface="Wingdings" panose="05000000000000000000" pitchFamily="2" charset="2"/>
        <a:buChar char="n"/>
        <a:defRPr kumimoji="1" lang="zh-CN" altLang="en-US" kern="1200">
          <a:solidFill>
            <a:srgbClr val="404040"/>
          </a:solidFill>
          <a:latin typeface="+mj-lt"/>
          <a:ea typeface="微软雅黑" panose="020B0503020204020204" pitchFamily="34" charset="-122"/>
          <a:cs typeface="Arial" panose="020B0604020202020204"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标题占位符 1"/>
          <p:cNvSpPr>
            <a:spLocks noGrp="1"/>
          </p:cNvSpPr>
          <p:nvPr>
            <p:ph type="title"/>
          </p:nvPr>
        </p:nvSpPr>
        <p:spPr bwMode="auto">
          <a:xfrm>
            <a:off x="333375" y="341313"/>
            <a:ext cx="8516938"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zh-CN" altLang="en-US" smtClean="0"/>
              <a:t>单击此处编辑母版标题样式</a:t>
            </a:r>
          </a:p>
        </p:txBody>
      </p:sp>
      <p:sp>
        <p:nvSpPr>
          <p:cNvPr id="8195" name="文本占位符 2"/>
          <p:cNvSpPr>
            <a:spLocks noGrp="1"/>
          </p:cNvSpPr>
          <p:nvPr>
            <p:ph type="body" idx="1"/>
          </p:nvPr>
        </p:nvSpPr>
        <p:spPr bwMode="auto">
          <a:xfrm>
            <a:off x="358775" y="1200150"/>
            <a:ext cx="8491538" cy="318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p>
        </p:txBody>
      </p:sp>
    </p:spTree>
  </p:cSld>
  <p:clrMap bg1="lt1" tx1="dk1" bg2="lt2" tx2="dk2" accent1="accent1" accent2="accent2" accent3="accent3" accent4="accent4" accent5="accent5" accent6="accent6" hlink="hlink" folHlink="folHlink"/>
  <p:sldLayoutIdLst>
    <p:sldLayoutId id="2147484951" r:id="rId1"/>
    <p:sldLayoutId id="2147484952" r:id="rId2"/>
    <p:sldLayoutId id="2147484953" r:id="rId3"/>
    <p:sldLayoutId id="2147484954" r:id="rId4"/>
    <p:sldLayoutId id="2147484955" r:id="rId5"/>
    <p:sldLayoutId id="2147484956" r:id="rId6"/>
    <p:sldLayoutId id="2147484957" r:id="rId7"/>
    <p:sldLayoutId id="2147484958" r:id="rId8"/>
    <p:sldLayoutId id="2147484959" r:id="rId9"/>
    <p:sldLayoutId id="2147484960" r:id="rId10"/>
    <p:sldLayoutId id="2147484961" r:id="rId11"/>
    <p:sldLayoutId id="2147484962" r:id="rId12"/>
    <p:sldLayoutId id="2147484963" r:id="rId13"/>
    <p:sldLayoutId id="2147484964" r:id="rId14"/>
    <p:sldLayoutId id="2147484965" r:id="rId15"/>
    <p:sldLayoutId id="2147484966" r:id="rId16"/>
  </p:sldLayoutIdLst>
  <p:txStyles>
    <p:titleStyle>
      <a:lvl1pPr algn="l" defTabSz="457200" rtl="0" eaLnBrk="0" fontAlgn="base" hangingPunct="0">
        <a:spcBef>
          <a:spcPct val="0"/>
        </a:spcBef>
        <a:spcAft>
          <a:spcPct val="0"/>
        </a:spcAft>
        <a:defRPr kumimoji="1" lang="zh-CN" altLang="en-US" sz="2400" kern="1200" dirty="0">
          <a:solidFill>
            <a:schemeClr val="tx1"/>
          </a:solidFill>
          <a:latin typeface="+mn-lt"/>
          <a:ea typeface="微软雅黑" panose="020B0503020204020204" pitchFamily="34" charset="-122"/>
          <a:cs typeface="+mn-cs"/>
        </a:defRPr>
      </a:lvl1pPr>
      <a:lvl2pPr algn="l" defTabSz="457200" rtl="0" eaLnBrk="0" fontAlgn="base" hangingPunct="0">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2pPr>
      <a:lvl3pPr algn="l" defTabSz="457200" rtl="0" eaLnBrk="0" fontAlgn="base" hangingPunct="0">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3pPr>
      <a:lvl4pPr algn="l" defTabSz="457200" rtl="0" eaLnBrk="0" fontAlgn="base" hangingPunct="0">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4pPr>
      <a:lvl5pPr algn="l" defTabSz="457200" rtl="0" eaLnBrk="0" fontAlgn="base" hangingPunct="0">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pitchFamily="34" charset="-122"/>
        </a:defRPr>
      </a:lvl9pPr>
    </p:titleStyle>
    <p:bodyStyle>
      <a:lvl1pPr algn="l" defTabSz="457200" rtl="0" eaLnBrk="0" fontAlgn="base" hangingPunct="0">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pitchFamily="34" charset="-122"/>
          <a:cs typeface="+mn-cs"/>
        </a:defRPr>
      </a:lvl1pPr>
      <a:lvl2pPr marL="742950" indent="-285750" algn="l" defTabSz="457200" rtl="0" eaLnBrk="0" fontAlgn="base" hangingPunct="0">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pitchFamily="34" charset="-122"/>
          <a:cs typeface="+mn-cs"/>
        </a:defRPr>
      </a:lvl2pPr>
      <a:lvl3pPr marL="1143000" indent="-228600" algn="l" defTabSz="457200" rtl="0" eaLnBrk="0" fontAlgn="base" hangingPunct="0">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pitchFamily="34" charset="-122"/>
          <a:cs typeface="+mn-cs"/>
        </a:defRPr>
      </a:lvl3pPr>
      <a:lvl4pPr marL="1600200" indent="-228600" algn="l" defTabSz="457200" rtl="0" eaLnBrk="0" fontAlgn="base" hangingPunct="0">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pitchFamily="34" charset="-122"/>
          <a:cs typeface="+mn-cs"/>
        </a:defRPr>
      </a:lvl4pPr>
      <a:lvl5pPr marL="2057400" indent="-228600" algn="l" defTabSz="457200" rtl="0" eaLnBrk="0" fontAlgn="base" hangingPunct="0">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pitchFamily="3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9218" name="Rectangle 8"/>
          <p:cNvSpPr>
            <a:spLocks noChangeArrowheads="1"/>
          </p:cNvSpPr>
          <p:nvPr/>
        </p:nvSpPr>
        <p:spPr bwMode="auto">
          <a:xfrm>
            <a:off x="9236075" y="2576513"/>
            <a:ext cx="1360488" cy="1235075"/>
          </a:xfrm>
          <a:prstGeom prst="rect">
            <a:avLst/>
          </a:prstGeom>
          <a:noFill/>
          <a:ln>
            <a:noFill/>
          </a:ln>
        </p:spPr>
        <p:txBody>
          <a:bodyPr lIns="93442" tIns="46725" rIns="93442" bIns="46725" anchor="b" anchorCtr="1">
            <a:spAutoFit/>
          </a:bodyPr>
          <a:lstStyle>
            <a:lvl1pPr defTabSz="935038">
              <a:defRPr>
                <a:solidFill>
                  <a:schemeClr val="tx1"/>
                </a:solidFill>
                <a:latin typeface="Calibri" panose="020F0502020204030204" pitchFamily="34" charset="0"/>
                <a:ea typeface="宋体" panose="02010600030101010101" pitchFamily="2" charset="-122"/>
              </a:defRPr>
            </a:lvl1pPr>
            <a:lvl2pPr marL="742950" indent="-285750" defTabSz="935038">
              <a:defRPr>
                <a:solidFill>
                  <a:schemeClr val="tx1"/>
                </a:solidFill>
                <a:latin typeface="Calibri" panose="020F0502020204030204" pitchFamily="34" charset="0"/>
                <a:ea typeface="宋体" panose="02010600030101010101" pitchFamily="2" charset="-122"/>
              </a:defRPr>
            </a:lvl2pPr>
            <a:lvl3pPr marL="1143000" indent="-228600" defTabSz="935038">
              <a:defRPr>
                <a:solidFill>
                  <a:schemeClr val="tx1"/>
                </a:solidFill>
                <a:latin typeface="Calibri" panose="020F0502020204030204" pitchFamily="34" charset="0"/>
                <a:ea typeface="宋体" panose="02010600030101010101" pitchFamily="2" charset="-122"/>
              </a:defRPr>
            </a:lvl3pPr>
            <a:lvl4pPr marL="1600200" indent="-228600" defTabSz="935038">
              <a:defRPr>
                <a:solidFill>
                  <a:schemeClr val="tx1"/>
                </a:solidFill>
                <a:latin typeface="Calibri" panose="020F0502020204030204" pitchFamily="34" charset="0"/>
                <a:ea typeface="宋体" panose="02010600030101010101" pitchFamily="2" charset="-122"/>
              </a:defRPr>
            </a:lvl4pPr>
            <a:lvl5pPr marL="2057400" indent="-228600" defTabSz="935038">
              <a:defRPr>
                <a:solidFill>
                  <a:schemeClr val="tx1"/>
                </a:solidFill>
                <a:latin typeface="Calibri" panose="020F0502020204030204" pitchFamily="34" charset="0"/>
                <a:ea typeface="宋体" panose="02010600030101010101" pitchFamily="2" charset="-122"/>
              </a:defRPr>
            </a:lvl5pPr>
            <a:lvl6pPr marL="25146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038"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en-US" sz="900" noProof="1" smtClean="0">
                <a:solidFill>
                  <a:srgbClr val="FFFFFF"/>
                </a:solidFill>
                <a:latin typeface="Arial" panose="020B0604020202020204" pitchFamily="34" charset="0"/>
                <a:ea typeface="Heiti SC Light"/>
                <a:cs typeface="Heiti SC Light"/>
              </a:rPr>
              <a:t>Title:</a:t>
            </a: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Type: </a:t>
            </a:r>
            <a:r>
              <a:rPr lang="en-US" altLang="en-US"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Size：22-24pt</a:t>
            </a: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Color：The ZTE blue </a:t>
            </a:r>
          </a:p>
          <a:p>
            <a:pPr eaLnBrk="1" hangingPunct="1">
              <a:buFont typeface="Arial" panose="020B0604020202020204" pitchFamily="34" charset="0"/>
              <a:buNone/>
              <a:defRPr/>
            </a:pPr>
            <a:endParaRPr lang="en-US" altLang="en-US" sz="900" noProof="1" smtClean="0">
              <a:solidFill>
                <a:srgbClr val="FFFFFF"/>
              </a:solidFill>
              <a:latin typeface="Arial" panose="020B0604020202020204" pitchFamily="34" charset="0"/>
              <a:ea typeface="Heiti SC Light"/>
              <a:cs typeface="Heiti SC Light"/>
            </a:endParaRPr>
          </a:p>
          <a:p>
            <a:pPr eaLnBrk="1" hangingPunct="1">
              <a:buFont typeface="Arial" panose="020B0604020202020204" pitchFamily="34" charset="0"/>
              <a:buNone/>
              <a:defRPr/>
            </a:pPr>
            <a:r>
              <a:rPr lang="en-US" altLang="en-US" sz="900" noProof="1" smtClean="0">
                <a:solidFill>
                  <a:srgbClr val="FFFFFF"/>
                </a:solidFill>
                <a:latin typeface="Arial" panose="020B0604020202020204" pitchFamily="34" charset="0"/>
                <a:ea typeface="Heiti SC Light"/>
                <a:cs typeface="Heiti SC Light"/>
              </a:rPr>
              <a:t>Subtitle:</a:t>
            </a: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Type：</a:t>
            </a:r>
            <a:r>
              <a:rPr lang="en-US" altLang="en-US"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Size：14-18pt</a:t>
            </a:r>
          </a:p>
          <a:p>
            <a:pPr eaLnBrk="1" hangingPunct="1">
              <a:buFont typeface="Arial" panose="020B0604020202020204" pitchFamily="34" charset="0"/>
              <a:buNone/>
              <a:defRPr/>
            </a:pPr>
            <a:r>
              <a:rPr lang="en-US" altLang="en-US" sz="800" noProof="1" smtClean="0">
                <a:solidFill>
                  <a:srgbClr val="FFFFFF"/>
                </a:solidFill>
                <a:latin typeface="Arial" panose="020B0604020202020204" pitchFamily="34" charset="0"/>
                <a:ea typeface="Heiti SC Light"/>
                <a:cs typeface="Heiti SC Light"/>
              </a:rPr>
              <a:t>Color: The ZTE green</a:t>
            </a:r>
          </a:p>
        </p:txBody>
      </p:sp>
      <p:grpSp>
        <p:nvGrpSpPr>
          <p:cNvPr id="9219" name="组 5"/>
          <p:cNvGrpSpPr>
            <a:grpSpLocks/>
          </p:cNvGrpSpPr>
          <p:nvPr/>
        </p:nvGrpSpPr>
        <p:grpSpPr bwMode="auto">
          <a:xfrm>
            <a:off x="9364663" y="3851275"/>
            <a:ext cx="1392237" cy="989013"/>
            <a:chOff x="0" y="0"/>
            <a:chExt cx="1392554" cy="989008"/>
          </a:xfrm>
        </p:grpSpPr>
        <p:grpSp>
          <p:nvGrpSpPr>
            <p:cNvPr id="9223" name="组 6"/>
            <p:cNvGrpSpPr>
              <a:grpSpLocks/>
            </p:cNvGrpSpPr>
            <p:nvPr/>
          </p:nvGrpSpPr>
          <p:grpSpPr bwMode="auto">
            <a:xfrm>
              <a:off x="0" y="0"/>
              <a:ext cx="935158" cy="254390"/>
              <a:chOff x="0" y="0"/>
              <a:chExt cx="935158" cy="254390"/>
            </a:xfrm>
          </p:grpSpPr>
          <p:sp>
            <p:nvSpPr>
              <p:cNvPr id="9229" name="矩形 18"/>
              <p:cNvSpPr>
                <a:spLocks noChangeArrowheads="1"/>
              </p:cNvSpPr>
              <p:nvPr/>
            </p:nvSpPr>
            <p:spPr bwMode="auto">
              <a:xfrm>
                <a:off x="0" y="0"/>
                <a:ext cx="254058" cy="253999"/>
              </a:xfrm>
              <a:prstGeom prst="rect">
                <a:avLst/>
              </a:prstGeom>
              <a:solidFill>
                <a:srgbClr val="008FD4"/>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9230" name="文本框 19"/>
              <p:cNvSpPr txBox="1">
                <a:spLocks noChangeArrowheads="1"/>
              </p:cNvSpPr>
              <p:nvPr/>
            </p:nvSpPr>
            <p:spPr bwMode="auto">
              <a:xfrm>
                <a:off x="217537" y="31750"/>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rgbClr val="FFFFFF"/>
                    </a:solidFill>
                    <a:latin typeface="Arial" panose="020B0604020202020204" pitchFamily="34" charset="0"/>
                  </a:rPr>
                  <a:t>G143, B212</a:t>
                </a:r>
                <a:endParaRPr lang="zh-CN" altLang="en-US" sz="700" i="1" smtClean="0">
                  <a:solidFill>
                    <a:srgbClr val="FFFFFF"/>
                  </a:solidFill>
                  <a:latin typeface="Arial" panose="020B0604020202020204" pitchFamily="34" charset="0"/>
                </a:endParaRPr>
              </a:p>
            </p:txBody>
          </p:sp>
        </p:grpSp>
        <p:grpSp>
          <p:nvGrpSpPr>
            <p:cNvPr id="9224" name="组 9"/>
            <p:cNvGrpSpPr>
              <a:grpSpLocks/>
            </p:cNvGrpSpPr>
            <p:nvPr/>
          </p:nvGrpSpPr>
          <p:grpSpPr bwMode="auto">
            <a:xfrm>
              <a:off x="0" y="373460"/>
              <a:ext cx="1199362" cy="254390"/>
              <a:chOff x="0" y="0"/>
              <a:chExt cx="1199362" cy="254390"/>
            </a:xfrm>
          </p:grpSpPr>
          <p:sp>
            <p:nvSpPr>
              <p:cNvPr id="9227" name="矩形 14"/>
              <p:cNvSpPr>
                <a:spLocks noChangeArrowheads="1"/>
              </p:cNvSpPr>
              <p:nvPr/>
            </p:nvSpPr>
            <p:spPr bwMode="auto">
              <a:xfrm>
                <a:off x="0" y="-399"/>
                <a:ext cx="254058" cy="253999"/>
              </a:xfrm>
              <a:prstGeom prst="rect">
                <a:avLst/>
              </a:prstGeom>
              <a:solidFill>
                <a:srgbClr val="8CC63E"/>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9228" name="文本框 15"/>
              <p:cNvSpPr txBox="1">
                <a:spLocks noChangeArrowheads="1"/>
              </p:cNvSpPr>
              <p:nvPr/>
            </p:nvSpPr>
            <p:spPr bwMode="auto">
              <a:xfrm>
                <a:off x="217537" y="31351"/>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rgbClr val="FFFFFF"/>
                    </a:solidFill>
                    <a:latin typeface="Arial" panose="020B0604020202020204" pitchFamily="34" charset="0"/>
                  </a:rPr>
                  <a:t>R140,G198, B62</a:t>
                </a:r>
                <a:endParaRPr lang="zh-CN" altLang="en-US" sz="700" i="1" smtClean="0">
                  <a:solidFill>
                    <a:srgbClr val="FFFFFF"/>
                  </a:solidFill>
                  <a:latin typeface="Arial" panose="020B0604020202020204" pitchFamily="34" charset="0"/>
                </a:endParaRPr>
              </a:p>
            </p:txBody>
          </p:sp>
        </p:grpSp>
        <p:sp>
          <p:nvSpPr>
            <p:cNvPr id="9225" name="矩形 10"/>
            <p:cNvSpPr>
              <a:spLocks noChangeArrowheads="1"/>
            </p:cNvSpPr>
            <p:nvPr/>
          </p:nvSpPr>
          <p:spPr bwMode="auto">
            <a:xfrm>
              <a:off x="0" y="735009"/>
              <a:ext cx="254058" cy="253999"/>
            </a:xfrm>
            <a:prstGeom prst="rect">
              <a:avLst/>
            </a:prstGeom>
            <a:solidFill>
              <a:srgbClr val="5ACBF5"/>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defRPr/>
              </a:pPr>
              <a:endParaRPr lang="zh-CN" altLang="en-US" smtClean="0">
                <a:solidFill>
                  <a:srgbClr val="FFFFFF"/>
                </a:solidFill>
                <a:latin typeface="Arial" panose="020B0604020202020204" pitchFamily="34" charset="0"/>
              </a:endParaRPr>
            </a:p>
          </p:txBody>
        </p:sp>
        <p:sp>
          <p:nvSpPr>
            <p:cNvPr id="9226" name="文本框 12"/>
            <p:cNvSpPr txBox="1">
              <a:spLocks noChangeArrowheads="1"/>
            </p:cNvSpPr>
            <p:nvPr/>
          </p:nvSpPr>
          <p:spPr bwMode="auto">
            <a:xfrm>
              <a:off x="217537" y="765171"/>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r>
                <a:rPr lang="en-US" altLang="zh-CN" sz="700" i="1" smtClean="0">
                  <a:solidFill>
                    <a:srgbClr val="FFFFFF"/>
                  </a:solidFill>
                  <a:latin typeface="Arial" panose="020B0604020202020204" pitchFamily="34" charset="0"/>
                </a:rPr>
                <a:t>R90,G203, B245</a:t>
              </a:r>
              <a:endParaRPr lang="zh-CN" altLang="en-US" sz="700" i="1" smtClean="0">
                <a:solidFill>
                  <a:srgbClr val="FFFFFF"/>
                </a:solidFill>
                <a:latin typeface="Arial" panose="020B0604020202020204" pitchFamily="34" charset="0"/>
              </a:endParaRPr>
            </a:p>
          </p:txBody>
        </p:sp>
      </p:grpSp>
      <p:sp>
        <p:nvSpPr>
          <p:cNvPr id="9220" name="TextBox 16"/>
          <p:cNvSpPr txBox="1">
            <a:spLocks noChangeArrowheads="1"/>
          </p:cNvSpPr>
          <p:nvPr/>
        </p:nvSpPr>
        <p:spPr bwMode="auto">
          <a:xfrm>
            <a:off x="5030788" y="4852988"/>
            <a:ext cx="2190750" cy="169862"/>
          </a:xfrm>
          <a:prstGeom prst="rect">
            <a:avLst/>
          </a:prstGeom>
          <a:noFill/>
          <a:ln>
            <a:noFill/>
          </a:ln>
        </p:spPr>
        <p:txBody>
          <a:bodyPr lIns="0" tIns="0" rIns="0" bIns="0"/>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600">
                <a:solidFill>
                  <a:srgbClr val="7F7F7F"/>
                </a:solidFill>
                <a:latin typeface="Arial" panose="020B0604020202020204" pitchFamily="34" charset="0"/>
              </a:rPr>
              <a:t>© ZTE All rights reserved</a:t>
            </a:r>
          </a:p>
        </p:txBody>
      </p:sp>
      <p:sp>
        <p:nvSpPr>
          <p:cNvPr id="9221" name="Slide Number Placeholder 5"/>
          <p:cNvSpPr>
            <a:spLocks noGrp="1" noChangeArrowheads="1"/>
          </p:cNvSpPr>
          <p:nvPr/>
        </p:nvSpPr>
        <p:spPr bwMode="auto">
          <a:xfrm>
            <a:off x="238125" y="4849813"/>
            <a:ext cx="419100" cy="365125"/>
          </a:xfrm>
          <a:prstGeom prst="rect">
            <a:avLst/>
          </a:prstGeom>
          <a:no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buFont typeface="Arial" panose="020B0604020202020204" pitchFamily="34" charset="0"/>
              <a:buNone/>
              <a:defRPr/>
            </a:pPr>
            <a:fld id="{258409B1-BD9C-42FA-9D0B-3594A7B353B2}" type="slidenum">
              <a:rPr lang="en-US" altLang="zh-CN" sz="800" smtClean="0">
                <a:solidFill>
                  <a:srgbClr val="404040"/>
                </a:solidFill>
                <a:latin typeface="Arial" panose="020B0604020202020204" pitchFamily="34" charset="0"/>
              </a:rPr>
              <a:pPr eaLnBrk="1" hangingPunct="1">
                <a:buFont typeface="Arial" panose="020B0604020202020204" pitchFamily="34" charset="0"/>
                <a:buNone/>
                <a:defRPr/>
              </a:pPr>
              <a:t>‹#›</a:t>
            </a:fld>
            <a:endParaRPr lang="en-US" altLang="zh-CN" sz="800" smtClean="0">
              <a:solidFill>
                <a:srgbClr val="404040"/>
              </a:solidFill>
              <a:latin typeface="Arial" panose="020B0604020202020204" pitchFamily="34" charset="0"/>
            </a:endParaRPr>
          </a:p>
        </p:txBody>
      </p:sp>
      <p:pic>
        <p:nvPicPr>
          <p:cNvPr id="9222" name="Picture 2" descr="C:\Users\00032996\Pictures\图片1.jpg"/>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926" r:id="rId1"/>
    <p:sldLayoutId id="2147484927" r:id="rId2"/>
    <p:sldLayoutId id="2147484928" r:id="rId3"/>
    <p:sldLayoutId id="2147484967" r:id="rId4"/>
  </p:sldLayoutIdLst>
  <p:txStyles>
    <p:titleStyle>
      <a:lvl1pPr algn="l" defTabSz="457200" rtl="0" eaLnBrk="0" fontAlgn="base" hangingPunct="0">
        <a:spcBef>
          <a:spcPct val="0"/>
        </a:spcBef>
        <a:spcAft>
          <a:spcPct val="0"/>
        </a:spcAft>
        <a:defRPr sz="2400">
          <a:solidFill>
            <a:schemeClr val="tx1"/>
          </a:solidFill>
          <a:latin typeface="+mj-lt"/>
          <a:ea typeface="+mj-ea"/>
          <a:cs typeface="+mj-cs"/>
        </a:defRPr>
      </a:lvl1pPr>
      <a:lvl2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pitchFamily="34" charset="-122"/>
        </a:defRPr>
      </a:lvl2pPr>
      <a:lvl3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pitchFamily="34" charset="-122"/>
        </a:defRPr>
      </a:lvl3pPr>
      <a:lvl4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pitchFamily="34" charset="-122"/>
        </a:defRPr>
      </a:lvl4pPr>
      <a:lvl5pPr algn="l" defTabSz="457200" rtl="0" eaLnBrk="0" fontAlgn="base" hangingPunct="0">
        <a:spcBef>
          <a:spcPct val="0"/>
        </a:spcBef>
        <a:spcAft>
          <a:spcPct val="0"/>
        </a:spcAft>
        <a:defRPr sz="2400">
          <a:solidFill>
            <a:schemeClr val="tx1"/>
          </a:solidFill>
          <a:latin typeface="Calibri" panose="020F0502020204030204" pitchFamily="34" charset="0"/>
          <a:ea typeface="微软雅黑" panose="020B0503020204020204" pitchFamily="3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pitchFamily="34" charset="-122"/>
        </a:defRPr>
      </a:lvl9pPr>
    </p:titleStyle>
    <p:bodyStyle>
      <a:lvl1pPr algn="l" defTabSz="457200" rtl="0" eaLnBrk="0" fontAlgn="base" hangingPunct="0">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0" fontAlgn="base" hangingPunct="0">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0" fontAlgn="base" hangingPunct="0">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0" fontAlgn="base" hangingPunct="0">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36.jpeg"/></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8.png"/><Relationship Id="rId5" Type="http://schemas.openxmlformats.org/officeDocument/2006/relationships/image" Target="../media/image27.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31.png"/><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0.png"/><Relationship Id="rId5" Type="http://schemas.openxmlformats.org/officeDocument/2006/relationships/image" Target="../media/image29.emf"/><Relationship Id="rId4" Type="http://schemas.openxmlformats.org/officeDocument/2006/relationships/oleObject" Target="../embeddings/Microsoft_Visio_2003-2010___1.vsd"/></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hemeOverride" Target="../theme/themeOverride1.xml"/><Relationship Id="rId5" Type="http://schemas.openxmlformats.org/officeDocument/2006/relationships/image" Target="../media/image33.emf"/><Relationship Id="rId4" Type="http://schemas.openxmlformats.org/officeDocument/2006/relationships/image" Target="../media/image32.emf"/></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7"/>
          <p:cNvSpPr>
            <a:spLocks noGrp="1"/>
          </p:cNvSpPr>
          <p:nvPr>
            <p:ph type="ctrTitle" idx="4294967295"/>
          </p:nvPr>
        </p:nvSpPr>
        <p:spPr>
          <a:xfrm>
            <a:off x="-84138" y="2325688"/>
            <a:ext cx="9034463" cy="736600"/>
          </a:xfrm>
        </p:spPr>
        <p:txBody>
          <a:bodyPr anchor="ctr"/>
          <a:lstStyle/>
          <a:p>
            <a:pPr algn="ctr" eaLnBrk="1" hangingPunct="1"/>
            <a:r>
              <a:rPr lang="en-US" altLang="zh-CN" sz="3200" dirty="0" smtClean="0">
                <a:solidFill>
                  <a:schemeClr val="bg1"/>
                </a:solidFill>
              </a:rPr>
              <a:t>Applications of Artificial Intelligence </a:t>
            </a:r>
            <a:br>
              <a:rPr lang="en-US" altLang="zh-CN" sz="3200" dirty="0" smtClean="0">
                <a:solidFill>
                  <a:schemeClr val="bg1"/>
                </a:solidFill>
              </a:rPr>
            </a:br>
            <a:r>
              <a:rPr lang="en-US" altLang="zh-CN" sz="3200" dirty="0" smtClean="0">
                <a:solidFill>
                  <a:schemeClr val="bg1"/>
                </a:solidFill>
              </a:rPr>
              <a:t>in MIMO Networks</a:t>
            </a:r>
            <a:br>
              <a:rPr lang="en-US" altLang="zh-CN" sz="3200" dirty="0" smtClean="0">
                <a:solidFill>
                  <a:schemeClr val="bg1"/>
                </a:solidFill>
              </a:rPr>
            </a:br>
            <a:endParaRPr lang="en-US" sz="3200" dirty="0" smtClean="0">
              <a:solidFill>
                <a:schemeClr val="bg1"/>
              </a:solidFill>
            </a:endParaRPr>
          </a:p>
        </p:txBody>
      </p:sp>
      <p:sp>
        <p:nvSpPr>
          <p:cNvPr id="51203" name="文本框 3"/>
          <p:cNvSpPr txBox="1">
            <a:spLocks noChangeArrowheads="1"/>
          </p:cNvSpPr>
          <p:nvPr/>
        </p:nvSpPr>
        <p:spPr bwMode="auto">
          <a:xfrm>
            <a:off x="58738" y="122238"/>
            <a:ext cx="4354512" cy="6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a:lnSpc>
                <a:spcPct val="100000"/>
              </a:lnSpc>
              <a:spcBef>
                <a:spcPct val="0"/>
              </a:spcBef>
              <a:buFontTx/>
              <a:buNone/>
            </a:pPr>
            <a:r>
              <a:rPr kumimoji="1" lang="en-US" altLang="zh-CN" sz="1800" dirty="0">
                <a:solidFill>
                  <a:schemeClr val="bg1"/>
                </a:solidFill>
                <a:ea typeface="宋体" panose="02010600030101010101" pitchFamily="2" charset="-122"/>
              </a:rPr>
              <a:t>3GPP TSG RAN Meeting </a:t>
            </a:r>
            <a:r>
              <a:rPr kumimoji="1" lang="en-US" altLang="zh-CN" sz="1800" dirty="0" smtClean="0">
                <a:solidFill>
                  <a:schemeClr val="bg1"/>
                </a:solidFill>
                <a:ea typeface="宋体" panose="02010600030101010101" pitchFamily="2" charset="-122"/>
              </a:rPr>
              <a:t>#</a:t>
            </a:r>
            <a:r>
              <a:rPr kumimoji="1" lang="en-US" altLang="zh-CN" sz="1800" dirty="0" smtClean="0">
                <a:solidFill>
                  <a:schemeClr val="bg1"/>
                </a:solidFill>
                <a:ea typeface="宋体" panose="02010600030101010101" pitchFamily="2" charset="-122"/>
              </a:rPr>
              <a:t>90</a:t>
            </a:r>
            <a:r>
              <a:rPr kumimoji="1" lang="en-US" altLang="zh-CN" sz="1800" dirty="0" smtClean="0">
                <a:solidFill>
                  <a:schemeClr val="bg1"/>
                </a:solidFill>
                <a:ea typeface="宋体" panose="02010600030101010101" pitchFamily="2" charset="-122"/>
              </a:rPr>
              <a:t>e</a:t>
            </a:r>
            <a:r>
              <a:rPr kumimoji="1" lang="en-US" altLang="zh-CN" sz="1800" dirty="0">
                <a:solidFill>
                  <a:schemeClr val="bg1"/>
                </a:solidFill>
                <a:ea typeface="宋体" panose="02010600030101010101" pitchFamily="2" charset="-122"/>
              </a:rPr>
              <a:t>	</a:t>
            </a:r>
          </a:p>
          <a:p>
            <a:pPr hangingPunct="1">
              <a:lnSpc>
                <a:spcPct val="100000"/>
              </a:lnSpc>
              <a:spcBef>
                <a:spcPct val="0"/>
              </a:spcBef>
              <a:buFontTx/>
              <a:buNone/>
            </a:pPr>
            <a:r>
              <a:rPr kumimoji="1" lang="en-US" altLang="zh-CN" sz="1800" dirty="0">
                <a:solidFill>
                  <a:schemeClr val="bg1"/>
                </a:solidFill>
                <a:ea typeface="宋体" panose="02010600030101010101" pitchFamily="2" charset="-122"/>
              </a:rPr>
              <a:t>Electronic Meeting, </a:t>
            </a:r>
            <a:r>
              <a:rPr kumimoji="1" lang="en-US" altLang="zh-CN" sz="1800" dirty="0" smtClean="0">
                <a:solidFill>
                  <a:schemeClr val="bg1"/>
                </a:solidFill>
                <a:ea typeface="宋体" panose="02010600030101010101" pitchFamily="2" charset="-122"/>
              </a:rPr>
              <a:t>December 7-11, </a:t>
            </a:r>
            <a:r>
              <a:rPr kumimoji="1" lang="en-US" altLang="zh-CN" sz="1800" dirty="0">
                <a:solidFill>
                  <a:schemeClr val="bg1"/>
                </a:solidFill>
                <a:ea typeface="宋体" panose="02010600030101010101" pitchFamily="2" charset="-122"/>
              </a:rPr>
              <a:t>2020</a:t>
            </a:r>
            <a:endParaRPr kumimoji="1" lang="zh-CN" altLang="zh-CN" sz="1800" dirty="0">
              <a:solidFill>
                <a:schemeClr val="bg1"/>
              </a:solidFill>
              <a:ea typeface="宋体" panose="02010600030101010101" pitchFamily="2" charset="-122"/>
            </a:endParaRPr>
          </a:p>
          <a:p>
            <a:pPr hangingPunct="1">
              <a:lnSpc>
                <a:spcPct val="100000"/>
              </a:lnSpc>
              <a:spcBef>
                <a:spcPct val="0"/>
              </a:spcBef>
              <a:buFontTx/>
              <a:buNone/>
            </a:pPr>
            <a:endParaRPr kumimoji="1" lang="zh-CN" altLang="zh-CN" sz="1800" dirty="0">
              <a:solidFill>
                <a:schemeClr val="bg1"/>
              </a:solidFill>
              <a:ea typeface="宋体" panose="02010600030101010101" pitchFamily="2" charset="-122"/>
            </a:endParaRPr>
          </a:p>
          <a:p>
            <a:pPr>
              <a:lnSpc>
                <a:spcPct val="100000"/>
              </a:lnSpc>
              <a:spcBef>
                <a:spcPct val="0"/>
              </a:spcBef>
              <a:buFontTx/>
              <a:buNone/>
            </a:pPr>
            <a:r>
              <a:rPr lang="en-GB" altLang="zh-CN" sz="1800" dirty="0">
                <a:solidFill>
                  <a:schemeClr val="bg1"/>
                </a:solidFill>
                <a:ea typeface="宋体" panose="02010600030101010101" pitchFamily="2" charset="-122"/>
              </a:rPr>
              <a:t>Source: 	ZTE, </a:t>
            </a:r>
            <a:r>
              <a:rPr lang="en-GB" altLang="zh-CN" sz="1800" dirty="0" err="1">
                <a:solidFill>
                  <a:schemeClr val="bg1"/>
                </a:solidFill>
                <a:ea typeface="宋体" panose="02010600030101010101" pitchFamily="2" charset="-122"/>
              </a:rPr>
              <a:t>Sanechips</a:t>
            </a:r>
            <a:endParaRPr lang="en-GB" altLang="zh-CN" sz="1800" dirty="0">
              <a:solidFill>
                <a:schemeClr val="bg1"/>
              </a:solidFill>
              <a:ea typeface="宋体" panose="02010600030101010101" pitchFamily="2" charset="-122"/>
            </a:endParaRPr>
          </a:p>
          <a:p>
            <a:pPr>
              <a:lnSpc>
                <a:spcPct val="100000"/>
              </a:lnSpc>
              <a:spcBef>
                <a:spcPct val="0"/>
              </a:spcBef>
              <a:buFontTx/>
              <a:buNone/>
            </a:pPr>
            <a:r>
              <a:rPr lang="en-GB" altLang="zh-CN" sz="1800" dirty="0">
                <a:solidFill>
                  <a:schemeClr val="bg1"/>
                </a:solidFill>
                <a:ea typeface="宋体" panose="02010600030101010101" pitchFamily="2" charset="-122"/>
              </a:rPr>
              <a:t>Agenda:   </a:t>
            </a:r>
            <a:r>
              <a:rPr lang="en-GB" altLang="zh-CN" sz="1800" dirty="0" smtClean="0">
                <a:solidFill>
                  <a:schemeClr val="bg1"/>
                </a:solidFill>
                <a:ea typeface="宋体" panose="02010600030101010101" pitchFamily="2" charset="-122"/>
              </a:rPr>
              <a:t>9.12</a:t>
            </a:r>
            <a:endParaRPr lang="en-GB" altLang="zh-CN" sz="1800" dirty="0">
              <a:solidFill>
                <a:schemeClr val="bg1"/>
              </a:solidFill>
              <a:ea typeface="宋体" panose="02010600030101010101" pitchFamily="2" charset="-122"/>
            </a:endParaRPr>
          </a:p>
          <a:p>
            <a:pPr>
              <a:lnSpc>
                <a:spcPct val="100000"/>
              </a:lnSpc>
              <a:spcBef>
                <a:spcPct val="0"/>
              </a:spcBef>
              <a:buFontTx/>
              <a:buNone/>
            </a:pPr>
            <a:endParaRPr lang="en-GB" altLang="zh-CN" sz="1800" dirty="0">
              <a:solidFill>
                <a:schemeClr val="bg1"/>
              </a:solidFill>
              <a:ea typeface="宋体" panose="02010600030101010101" pitchFamily="2" charset="-122"/>
            </a:endParaRPr>
          </a:p>
          <a:p>
            <a:pPr>
              <a:lnSpc>
                <a:spcPct val="100000"/>
              </a:lnSpc>
              <a:spcBef>
                <a:spcPct val="0"/>
              </a:spcBef>
              <a:buFontTx/>
              <a:buNone/>
            </a:pPr>
            <a:endParaRPr lang="zh-CN" altLang="zh-CN" sz="1800" dirty="0">
              <a:ea typeface="宋体" panose="02010600030101010101" pitchFamily="2" charset="-122"/>
            </a:endParaRPr>
          </a:p>
          <a:p>
            <a:pPr>
              <a:lnSpc>
                <a:spcPct val="100000"/>
              </a:lnSpc>
              <a:spcBef>
                <a:spcPct val="0"/>
              </a:spcBef>
              <a:buFontTx/>
              <a:buNone/>
            </a:pPr>
            <a:endParaRPr kumimoji="1" lang="en-US" altLang="zh-CN" sz="1800" dirty="0">
              <a:ea typeface="宋体" panose="02010600030101010101" pitchFamily="2" charset="-122"/>
            </a:endParaRPr>
          </a:p>
        </p:txBody>
      </p:sp>
      <p:sp>
        <p:nvSpPr>
          <p:cNvPr id="51204" name="文本框 4"/>
          <p:cNvSpPr txBox="1">
            <a:spLocks noChangeArrowheads="1"/>
          </p:cNvSpPr>
          <p:nvPr/>
        </p:nvSpPr>
        <p:spPr bwMode="auto">
          <a:xfrm>
            <a:off x="7459663" y="122238"/>
            <a:ext cx="1490662"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a:lnSpc>
                <a:spcPct val="100000"/>
              </a:lnSpc>
              <a:spcBef>
                <a:spcPct val="0"/>
              </a:spcBef>
              <a:buFontTx/>
              <a:buNone/>
            </a:pPr>
            <a:r>
              <a:rPr kumimoji="1" lang="en-US" altLang="zh-CN" sz="2400" dirty="0" smtClean="0">
                <a:solidFill>
                  <a:schemeClr val="bg1"/>
                </a:solidFill>
                <a:ea typeface="宋体" panose="02010600030101010101" pitchFamily="2" charset="-122"/>
              </a:rPr>
              <a:t>RP-202674</a:t>
            </a:r>
            <a:endParaRPr kumimoji="1" lang="en-US" altLang="zh-CN" sz="2400" dirty="0">
              <a:solidFill>
                <a:schemeClr val="bg1"/>
              </a:solidFill>
              <a:ea typeface="宋体" panose="0201060003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标题 5"/>
          <p:cNvSpPr>
            <a:spLocks noGrp="1"/>
          </p:cNvSpPr>
          <p:nvPr>
            <p:ph type="title"/>
          </p:nvPr>
        </p:nvSpPr>
        <p:spPr>
          <a:xfrm>
            <a:off x="333375" y="12700"/>
            <a:ext cx="8739188" cy="722313"/>
          </a:xfrm>
        </p:spPr>
        <p:txBody>
          <a:bodyPr lIns="53993" tIns="26996" rIns="53993" bIns="26996" anchor="ctr"/>
          <a:lstStyle/>
          <a:p>
            <a:pPr algn="ctr"/>
            <a:r>
              <a:rPr lang="en-US" altLang="zh-CN" sz="2700" b="1" smtClean="0">
                <a:solidFill>
                  <a:srgbClr val="008FD4"/>
                </a:solidFill>
                <a:cs typeface="Arial" panose="020B0604020202020204" pitchFamily="34" charset="0"/>
              </a:rPr>
              <a:t>CSI compression feedback based on AI: evaluation results</a:t>
            </a:r>
            <a:endParaRPr lang="zh-CN" altLang="en-US" sz="2700" b="1" smtClean="0">
              <a:solidFill>
                <a:srgbClr val="008FD4"/>
              </a:solidFill>
              <a:cs typeface="Arial" panose="020B0604020202020204" pitchFamily="34" charset="0"/>
            </a:endParaRPr>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a:xfrm>
                <a:off x="48127" y="594502"/>
                <a:ext cx="9024436" cy="3189288"/>
              </a:xfrm>
            </p:spPr>
            <p:txBody>
              <a:bodyPr/>
              <a:lstStyle/>
              <a:p>
                <a:pPr marL="342900" indent="-342900">
                  <a:buFont typeface="Arial" panose="020B0604020202020204" pitchFamily="34" charset="0"/>
                  <a:buChar char="•"/>
                </a:pPr>
                <a:r>
                  <a:rPr lang="en-US" altLang="zh-CN" sz="1600" dirty="0" smtClean="0"/>
                  <a:t>Evaluations are conducted to show the benefit of AI based approach to compress and feed back CSI.</a:t>
                </a:r>
              </a:p>
              <a:p>
                <a:pPr marL="342900" indent="-342900">
                  <a:buFont typeface="Arial" panose="020B0604020202020204" pitchFamily="34" charset="0"/>
                  <a:buChar char="•"/>
                </a:pPr>
                <a:r>
                  <a:rPr lang="en-US" altLang="zh-CN" sz="1600" dirty="0" smtClean="0"/>
                  <a:t>BS has 32 antennas. UE has one receive antenna. The bandwidth has 125 RBs.</a:t>
                </a:r>
              </a:p>
              <a:p>
                <a:pPr marL="342900" indent="-342900">
                  <a:buFont typeface="Arial" panose="020B0604020202020204" pitchFamily="34" charset="0"/>
                  <a:buChar char="•"/>
                </a:pPr>
                <a:r>
                  <a:rPr lang="en-US" altLang="zh-CN" sz="1600" dirty="0" smtClean="0"/>
                  <a:t>Baseline is the Rel-16 </a:t>
                </a:r>
                <a:r>
                  <a:rPr lang="en-US" altLang="zh-CN" sz="1600" dirty="0" err="1" smtClean="0"/>
                  <a:t>eType</a:t>
                </a:r>
                <a:r>
                  <a:rPr lang="en-US" altLang="zh-CN" sz="1600" dirty="0" smtClean="0"/>
                  <a:t> II codebook to compress channel matrix in spatial and frequency domain.</a:t>
                </a:r>
              </a:p>
              <a:p>
                <a:pPr marL="342900" indent="-342900">
                  <a:buFont typeface="Arial" panose="020B0604020202020204" pitchFamily="34" charset="0"/>
                  <a:buChar char="•"/>
                </a:pPr>
                <a:r>
                  <a:rPr lang="en-US" altLang="zh-CN" sz="1600" dirty="0" smtClean="0"/>
                  <a:t>X axis is the compression ratio. Y axis is Generalized Cosine Similarity (GCS) between </a:t>
                </a:r>
                <a:r>
                  <a:rPr lang="en-US" altLang="zh-CN" sz="1600" dirty="0"/>
                  <a:t>two </a:t>
                </a:r>
                <a:r>
                  <a:rPr lang="en-US" altLang="zh-CN" sz="1600" dirty="0" smtClean="0"/>
                  <a:t>channel vectors </a:t>
                </a:r>
                <a14:m>
                  <m:oMath xmlns:m="http://schemas.openxmlformats.org/officeDocument/2006/math">
                    <m:sSub>
                      <m:sSubPr>
                        <m:ctrlPr>
                          <a:rPr lang="zh-CN" altLang="zh-CN" sz="1600" i="1">
                            <a:latin typeface="Cambria Math" panose="02040503050406030204" pitchFamily="18" charset="0"/>
                          </a:rPr>
                        </m:ctrlPr>
                      </m:sSubPr>
                      <m:e>
                        <m:r>
                          <a:rPr lang="en-US" altLang="zh-CN" sz="1600" b="1" i="1">
                            <a:latin typeface="Cambria Math" panose="02040503050406030204" pitchFamily="18" charset="0"/>
                          </a:rPr>
                          <m:t>𝐯</m:t>
                        </m:r>
                      </m:e>
                      <m:sub>
                        <m:r>
                          <a:rPr lang="en-US" altLang="zh-CN" sz="1600">
                            <a:latin typeface="Cambria Math" panose="02040503050406030204" pitchFamily="18" charset="0"/>
                          </a:rPr>
                          <m:t>1</m:t>
                        </m:r>
                      </m:sub>
                    </m:sSub>
                  </m:oMath>
                </a14:m>
                <a:r>
                  <a:rPr lang="en-US" altLang="zh-CN" sz="1600" dirty="0"/>
                  <a:t> and </a:t>
                </a:r>
                <a14:m>
                  <m:oMath xmlns:m="http://schemas.openxmlformats.org/officeDocument/2006/math">
                    <m:sSub>
                      <m:sSubPr>
                        <m:ctrlPr>
                          <a:rPr lang="zh-CN" altLang="zh-CN" sz="1600" i="1">
                            <a:latin typeface="Cambria Math" panose="02040503050406030204" pitchFamily="18" charset="0"/>
                          </a:rPr>
                        </m:ctrlPr>
                      </m:sSubPr>
                      <m:e>
                        <m:r>
                          <a:rPr lang="en-US" altLang="zh-CN" sz="1600" b="1" i="1">
                            <a:latin typeface="Cambria Math" panose="02040503050406030204" pitchFamily="18" charset="0"/>
                          </a:rPr>
                          <m:t>𝐯</m:t>
                        </m:r>
                      </m:e>
                      <m:sub>
                        <m:r>
                          <a:rPr lang="en-US" altLang="zh-CN" sz="1600">
                            <a:latin typeface="Cambria Math" panose="02040503050406030204" pitchFamily="18" charset="0"/>
                          </a:rPr>
                          <m:t>2</m:t>
                        </m:r>
                      </m:sub>
                    </m:sSub>
                  </m:oMath>
                </a14:m>
                <a:r>
                  <a:rPr lang="en-US" altLang="zh-CN" sz="1600" dirty="0"/>
                  <a:t> </a:t>
                </a:r>
                <a:r>
                  <a:rPr lang="en-US" altLang="zh-CN" sz="1600" dirty="0" smtClean="0"/>
                  <a:t>defined as </a:t>
                </a:r>
                <a14:m>
                  <m:oMath xmlns:m="http://schemas.openxmlformats.org/officeDocument/2006/math">
                    <m:r>
                      <m:rPr>
                        <m:sty m:val="p"/>
                      </m:rPr>
                      <a:rPr lang="en-US" altLang="zh-CN" sz="1600">
                        <a:latin typeface="Cambria Math" panose="02040503050406030204" pitchFamily="18" charset="0"/>
                      </a:rPr>
                      <m:t>GCS</m:t>
                    </m:r>
                    <m:d>
                      <m:dPr>
                        <m:ctrlPr>
                          <a:rPr lang="zh-CN" altLang="zh-CN" sz="1600" i="1">
                            <a:latin typeface="Cambria Math" panose="02040503050406030204" pitchFamily="18" charset="0"/>
                          </a:rPr>
                        </m:ctrlPr>
                      </m:dPr>
                      <m:e>
                        <m:sSub>
                          <m:sSubPr>
                            <m:ctrlPr>
                              <a:rPr lang="zh-CN" altLang="zh-CN" sz="1600" i="1">
                                <a:latin typeface="Cambria Math" panose="02040503050406030204" pitchFamily="18" charset="0"/>
                              </a:rPr>
                            </m:ctrlPr>
                          </m:sSubPr>
                          <m:e>
                            <m:r>
                              <a:rPr lang="en-US" altLang="zh-CN" sz="1600" b="1" i="1">
                                <a:latin typeface="Cambria Math" panose="02040503050406030204" pitchFamily="18" charset="0"/>
                              </a:rPr>
                              <m:t>𝐯</m:t>
                            </m:r>
                          </m:e>
                          <m:sub>
                            <m:r>
                              <a:rPr lang="en-US" altLang="zh-CN" sz="1600">
                                <a:latin typeface="Cambria Math" panose="02040503050406030204" pitchFamily="18" charset="0"/>
                              </a:rPr>
                              <m:t>1</m:t>
                            </m:r>
                          </m:sub>
                        </m:sSub>
                        <m:r>
                          <a:rPr lang="en-US" altLang="zh-CN" sz="1600" i="1">
                            <a:latin typeface="Cambria Math" panose="02040503050406030204" pitchFamily="18" charset="0"/>
                          </a:rPr>
                          <m:t>,</m:t>
                        </m:r>
                        <m:sSub>
                          <m:sSubPr>
                            <m:ctrlPr>
                              <a:rPr lang="zh-CN" altLang="zh-CN" sz="1600" i="1">
                                <a:latin typeface="Cambria Math" panose="02040503050406030204" pitchFamily="18" charset="0"/>
                              </a:rPr>
                            </m:ctrlPr>
                          </m:sSubPr>
                          <m:e>
                            <m:r>
                              <a:rPr lang="en-US" altLang="zh-CN" sz="1600" b="1" i="1">
                                <a:latin typeface="Cambria Math" panose="02040503050406030204" pitchFamily="18" charset="0"/>
                              </a:rPr>
                              <m:t>𝐯</m:t>
                            </m:r>
                          </m:e>
                          <m:sub>
                            <m:r>
                              <a:rPr lang="en-US" altLang="zh-CN" sz="1600">
                                <a:latin typeface="Cambria Math" panose="02040503050406030204" pitchFamily="18" charset="0"/>
                              </a:rPr>
                              <m:t>2</m:t>
                            </m:r>
                          </m:sub>
                        </m:sSub>
                      </m:e>
                    </m:d>
                    <m:r>
                      <a:rPr lang="en-US" altLang="zh-CN" sz="1600">
                        <a:latin typeface="Cambria Math" panose="02040503050406030204" pitchFamily="18" charset="0"/>
                      </a:rPr>
                      <m:t>=</m:t>
                    </m:r>
                    <m:f>
                      <m:fPr>
                        <m:ctrlPr>
                          <a:rPr lang="zh-CN" altLang="zh-CN" sz="1600" i="1">
                            <a:latin typeface="Cambria Math" panose="02040503050406030204" pitchFamily="18" charset="0"/>
                          </a:rPr>
                        </m:ctrlPr>
                      </m:fPr>
                      <m:num>
                        <m:r>
                          <a:rPr lang="en-US" altLang="zh-CN" sz="1600" b="0" i="1" smtClean="0">
                            <a:latin typeface="Cambria Math" panose="02040503050406030204" pitchFamily="18" charset="0"/>
                          </a:rPr>
                          <m:t>|</m:t>
                        </m:r>
                        <m:sSub>
                          <m:sSubPr>
                            <m:ctrlPr>
                              <a:rPr lang="zh-CN" altLang="zh-CN" sz="1600" i="1">
                                <a:latin typeface="Cambria Math" panose="02040503050406030204" pitchFamily="18" charset="0"/>
                              </a:rPr>
                            </m:ctrlPr>
                          </m:sSubPr>
                          <m:e>
                            <m:r>
                              <a:rPr lang="en-US" altLang="zh-CN" sz="1600" b="1" i="1">
                                <a:latin typeface="Cambria Math" panose="02040503050406030204" pitchFamily="18" charset="0"/>
                              </a:rPr>
                              <m:t>𝐯</m:t>
                            </m:r>
                          </m:e>
                          <m:sub>
                            <m:r>
                              <a:rPr lang="en-US" altLang="zh-CN" sz="1600">
                                <a:latin typeface="Cambria Math" panose="02040503050406030204" pitchFamily="18" charset="0"/>
                              </a:rPr>
                              <m:t>1</m:t>
                            </m:r>
                          </m:sub>
                        </m:sSub>
                        <m:sSubSup>
                          <m:sSubSupPr>
                            <m:ctrlPr>
                              <a:rPr lang="zh-CN" altLang="zh-CN" sz="1600" i="1">
                                <a:latin typeface="Cambria Math" panose="02040503050406030204" pitchFamily="18" charset="0"/>
                              </a:rPr>
                            </m:ctrlPr>
                          </m:sSubSupPr>
                          <m:e>
                            <m:r>
                              <a:rPr lang="en-US" altLang="zh-CN" sz="1600" b="1" i="1">
                                <a:latin typeface="Cambria Math" panose="02040503050406030204" pitchFamily="18" charset="0"/>
                              </a:rPr>
                              <m:t>𝐯</m:t>
                            </m:r>
                          </m:e>
                          <m:sub>
                            <m:r>
                              <a:rPr lang="en-US" altLang="zh-CN" sz="1600">
                                <a:latin typeface="Cambria Math" panose="02040503050406030204" pitchFamily="18" charset="0"/>
                              </a:rPr>
                              <m:t>2</m:t>
                            </m:r>
                          </m:sub>
                          <m:sup>
                            <m:r>
                              <m:rPr>
                                <m:sty m:val="p"/>
                              </m:rPr>
                              <a:rPr lang="en-US" altLang="zh-CN" sz="1600">
                                <a:latin typeface="Cambria Math" panose="02040503050406030204" pitchFamily="18" charset="0"/>
                              </a:rPr>
                              <m:t>H</m:t>
                            </m:r>
                          </m:sup>
                        </m:sSubSup>
                        <m:r>
                          <a:rPr lang="en-US" altLang="zh-CN" sz="1600" b="0" i="1" smtClean="0">
                            <a:latin typeface="Cambria Math" panose="02040503050406030204" pitchFamily="18" charset="0"/>
                          </a:rPr>
                          <m:t>|</m:t>
                        </m:r>
                      </m:num>
                      <m:den>
                        <m:sSub>
                          <m:sSubPr>
                            <m:ctrlPr>
                              <a:rPr lang="zh-CN" altLang="zh-CN" sz="1600" i="1">
                                <a:latin typeface="Cambria Math" panose="02040503050406030204" pitchFamily="18" charset="0"/>
                              </a:rPr>
                            </m:ctrlPr>
                          </m:sSubPr>
                          <m:e>
                            <m:d>
                              <m:dPr>
                                <m:begChr m:val="‖"/>
                                <m:endChr m:val="‖"/>
                                <m:ctrlPr>
                                  <a:rPr lang="zh-CN" altLang="zh-CN" sz="1600" i="1">
                                    <a:latin typeface="Cambria Math" panose="02040503050406030204" pitchFamily="18" charset="0"/>
                                  </a:rPr>
                                </m:ctrlPr>
                              </m:dPr>
                              <m:e>
                                <m:sSub>
                                  <m:sSubPr>
                                    <m:ctrlPr>
                                      <a:rPr lang="zh-CN" altLang="zh-CN" sz="1600" i="1">
                                        <a:latin typeface="Cambria Math" panose="02040503050406030204" pitchFamily="18" charset="0"/>
                                      </a:rPr>
                                    </m:ctrlPr>
                                  </m:sSubPr>
                                  <m:e>
                                    <m:r>
                                      <a:rPr lang="en-US" altLang="zh-CN" sz="1600" b="1" i="1">
                                        <a:latin typeface="Cambria Math" panose="02040503050406030204" pitchFamily="18" charset="0"/>
                                      </a:rPr>
                                      <m:t>𝐯</m:t>
                                    </m:r>
                                  </m:e>
                                  <m:sub>
                                    <m:r>
                                      <a:rPr lang="en-US" altLang="zh-CN" sz="1600">
                                        <a:latin typeface="Cambria Math" panose="02040503050406030204" pitchFamily="18" charset="0"/>
                                      </a:rPr>
                                      <m:t>1</m:t>
                                    </m:r>
                                  </m:sub>
                                </m:sSub>
                              </m:e>
                            </m:d>
                          </m:e>
                          <m:sub>
                            <m:r>
                              <a:rPr lang="en-US" altLang="zh-CN" sz="1600" i="1">
                                <a:latin typeface="Cambria Math" panose="02040503050406030204" pitchFamily="18" charset="0"/>
                              </a:rPr>
                              <m:t>2</m:t>
                            </m:r>
                          </m:sub>
                        </m:sSub>
                        <m:r>
                          <a:rPr lang="en-US" altLang="zh-CN" sz="1600" i="1">
                            <a:latin typeface="Cambria Math" panose="02040503050406030204" pitchFamily="18" charset="0"/>
                          </a:rPr>
                          <m:t>⋅</m:t>
                        </m:r>
                        <m:sSub>
                          <m:sSubPr>
                            <m:ctrlPr>
                              <a:rPr lang="zh-CN" altLang="zh-CN" sz="1600" i="1">
                                <a:latin typeface="Cambria Math" panose="02040503050406030204" pitchFamily="18" charset="0"/>
                              </a:rPr>
                            </m:ctrlPr>
                          </m:sSubPr>
                          <m:e>
                            <m:d>
                              <m:dPr>
                                <m:begChr m:val="‖"/>
                                <m:endChr m:val="‖"/>
                                <m:ctrlPr>
                                  <a:rPr lang="zh-CN" altLang="zh-CN" sz="1600" i="1">
                                    <a:latin typeface="Cambria Math" panose="02040503050406030204" pitchFamily="18" charset="0"/>
                                  </a:rPr>
                                </m:ctrlPr>
                              </m:dPr>
                              <m:e>
                                <m:sSub>
                                  <m:sSubPr>
                                    <m:ctrlPr>
                                      <a:rPr lang="zh-CN" altLang="zh-CN" sz="1600" i="1">
                                        <a:latin typeface="Cambria Math" panose="02040503050406030204" pitchFamily="18" charset="0"/>
                                      </a:rPr>
                                    </m:ctrlPr>
                                  </m:sSubPr>
                                  <m:e>
                                    <m:r>
                                      <a:rPr lang="en-US" altLang="zh-CN" sz="1600" b="1" i="1">
                                        <a:latin typeface="Cambria Math" panose="02040503050406030204" pitchFamily="18" charset="0"/>
                                      </a:rPr>
                                      <m:t>𝐯</m:t>
                                    </m:r>
                                  </m:e>
                                  <m:sub>
                                    <m:r>
                                      <a:rPr lang="en-US" altLang="zh-CN" sz="1600">
                                        <a:latin typeface="Cambria Math" panose="02040503050406030204" pitchFamily="18" charset="0"/>
                                      </a:rPr>
                                      <m:t>2</m:t>
                                    </m:r>
                                  </m:sub>
                                </m:sSub>
                              </m:e>
                            </m:d>
                          </m:e>
                          <m:sub>
                            <m:r>
                              <a:rPr lang="en-US" altLang="zh-CN" sz="1600" i="1">
                                <a:latin typeface="Cambria Math" panose="02040503050406030204" pitchFamily="18" charset="0"/>
                              </a:rPr>
                              <m:t>2</m:t>
                            </m:r>
                          </m:sub>
                        </m:sSub>
                      </m:den>
                    </m:f>
                  </m:oMath>
                </a14:m>
                <a:r>
                  <a:rPr lang="en-US" altLang="zh-CN" sz="1600" dirty="0" smtClean="0"/>
                  <a:t>.</a:t>
                </a:r>
              </a:p>
              <a:p>
                <a:pPr marL="342900" indent="-342900">
                  <a:buFont typeface="Arial" panose="020B0604020202020204" pitchFamily="34" charset="0"/>
                  <a:buChar char="•"/>
                </a:pPr>
                <a:r>
                  <a:rPr lang="en-US" altLang="zh-CN" sz="1600" dirty="0" smtClean="0"/>
                  <a:t>It can be observed for a given compression</a:t>
                </a:r>
                <a:br>
                  <a:rPr lang="en-US" altLang="zh-CN" sz="1600" dirty="0" smtClean="0"/>
                </a:br>
                <a:r>
                  <a:rPr lang="en-US" altLang="zh-CN" sz="1600" dirty="0" smtClean="0"/>
                  <a:t>ratio, AI based approach shows significant </a:t>
                </a:r>
                <a:br>
                  <a:rPr lang="en-US" altLang="zh-CN" sz="1600" dirty="0" smtClean="0"/>
                </a:br>
                <a:r>
                  <a:rPr lang="en-US" altLang="zh-CN" sz="1600" dirty="0" smtClean="0"/>
                  <a:t>gain over Rel-16 </a:t>
                </a:r>
                <a:r>
                  <a:rPr lang="en-US" altLang="zh-CN" sz="1600" dirty="0" err="1" smtClean="0"/>
                  <a:t>eType</a:t>
                </a:r>
                <a:r>
                  <a:rPr lang="en-US" altLang="zh-CN" sz="1600" dirty="0" smtClean="0"/>
                  <a:t> II in terms of GCS, </a:t>
                </a:r>
                <a:br>
                  <a:rPr lang="en-US" altLang="zh-CN" sz="1600" dirty="0" smtClean="0"/>
                </a:br>
                <a:r>
                  <a:rPr lang="en-US" altLang="zh-CN" sz="1600" dirty="0" smtClean="0"/>
                  <a:t>which reveals the GREAT potential of AI </a:t>
                </a:r>
                <a:br>
                  <a:rPr lang="en-US" altLang="zh-CN" sz="1600" dirty="0" smtClean="0"/>
                </a:br>
                <a:r>
                  <a:rPr lang="en-US" altLang="zh-CN" sz="1600" dirty="0" smtClean="0"/>
                  <a:t>based approach. </a:t>
                </a:r>
                <a:endParaRPr lang="zh-CN" altLang="en-US" sz="1600"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xfrm>
                <a:off x="48127" y="594502"/>
                <a:ext cx="9024436" cy="3189288"/>
              </a:xfrm>
              <a:blipFill rotWithShape="0">
                <a:blip r:embed="rId3"/>
                <a:stretch>
                  <a:fillRect l="-1284" t="-1147" r="-1554" b="-7839"/>
                </a:stretch>
              </a:blipFill>
            </p:spPr>
            <p:txBody>
              <a:bodyPr/>
              <a:lstStyle/>
              <a:p>
                <a:r>
                  <a:rPr lang="zh-CN" altLang="en-US">
                    <a:noFill/>
                  </a:rPr>
                  <a:t> </a:t>
                </a:r>
              </a:p>
            </p:txBody>
          </p:sp>
        </mc:Fallback>
      </mc:AlternateContent>
      <p:pic>
        <p:nvPicPr>
          <p:cNvPr id="4" name="图片 3" descr="GCS_Comparison"/>
          <p:cNvPicPr/>
          <p:nvPr/>
        </p:nvPicPr>
        <p:blipFill>
          <a:blip r:embed="rId4"/>
          <a:stretch>
            <a:fillRect/>
          </a:stretch>
        </p:blipFill>
        <p:spPr>
          <a:xfrm>
            <a:off x="4269492" y="1911302"/>
            <a:ext cx="4628736" cy="3137503"/>
          </a:xfrm>
          <a:prstGeom prst="rect">
            <a:avLst/>
          </a:prstGeom>
        </p:spPr>
      </p:pic>
    </p:spTree>
    <p:extLst>
      <p:ext uri="{BB962C8B-B14F-4D97-AF65-F5344CB8AC3E}">
        <p14:creationId xmlns:p14="http://schemas.microsoft.com/office/powerpoint/2010/main" val="20315257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标题 5"/>
          <p:cNvSpPr>
            <a:spLocks noGrp="1"/>
          </p:cNvSpPr>
          <p:nvPr>
            <p:ph type="title"/>
          </p:nvPr>
        </p:nvSpPr>
        <p:spPr>
          <a:xfrm>
            <a:off x="333375" y="12700"/>
            <a:ext cx="8739188" cy="722313"/>
          </a:xfrm>
        </p:spPr>
        <p:txBody>
          <a:bodyPr lIns="53993" tIns="26996" rIns="53993" bIns="26996" anchor="ctr"/>
          <a:lstStyle/>
          <a:p>
            <a:pPr algn="ctr"/>
            <a:r>
              <a:rPr lang="en-US" altLang="zh-CN" sz="2700" b="1" smtClean="0">
                <a:solidFill>
                  <a:srgbClr val="008FD4"/>
                </a:solidFill>
                <a:cs typeface="Arial" panose="020B0604020202020204" pitchFamily="34" charset="0"/>
              </a:rPr>
              <a:t>CSI prediction in time domain for demodulation</a:t>
            </a:r>
            <a:endParaRPr lang="zh-CN" altLang="en-US" sz="2700" b="1" smtClean="0">
              <a:solidFill>
                <a:srgbClr val="008FD4"/>
              </a:solidFill>
              <a:cs typeface="Arial" panose="020B0604020202020204" pitchFamily="34" charset="0"/>
            </a:endParaRPr>
          </a:p>
        </p:txBody>
      </p:sp>
      <p:pic>
        <p:nvPicPr>
          <p:cNvPr id="67587" name="图片 1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98675" y="800100"/>
            <a:ext cx="4773613" cy="333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8" name="内容占位符 6"/>
          <p:cNvSpPr>
            <a:spLocks noGrp="1"/>
          </p:cNvSpPr>
          <p:nvPr>
            <p:ph idx="1"/>
          </p:nvPr>
        </p:nvSpPr>
        <p:spPr>
          <a:xfrm>
            <a:off x="533400" y="4341813"/>
            <a:ext cx="8086725" cy="257175"/>
          </a:xfrm>
        </p:spPr>
        <p:txBody>
          <a:bodyPr/>
          <a:lstStyle/>
          <a:p>
            <a:pPr>
              <a:buFont typeface="Arial" panose="020B0604020202020204" pitchFamily="34" charset="0"/>
              <a:buChar char="•"/>
            </a:pPr>
            <a:r>
              <a:rPr lang="en-US" altLang="zh-CN" sz="1600" smtClean="0"/>
              <a:t> Potential enhancement:  Support more flexible DMRS indication,  RS overhead reduction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标题 1"/>
          <p:cNvSpPr>
            <a:spLocks noGrp="1" noChangeArrowheads="1"/>
          </p:cNvSpPr>
          <p:nvPr>
            <p:ph type="title"/>
          </p:nvPr>
        </p:nvSpPr>
        <p:spPr>
          <a:xfrm>
            <a:off x="333375" y="0"/>
            <a:ext cx="8516938" cy="722313"/>
          </a:xfrm>
        </p:spPr>
        <p:txBody>
          <a:bodyPr lIns="53993" tIns="26996" rIns="53993" bIns="26996" anchor="ctr"/>
          <a:lstStyle/>
          <a:p>
            <a:pPr algn="ctr"/>
            <a:r>
              <a:rPr lang="en-US" altLang="zh-CN" sz="2700" b="1" smtClean="0">
                <a:solidFill>
                  <a:srgbClr val="008FD4"/>
                </a:solidFill>
                <a:cs typeface="Arial" panose="020B0604020202020204" pitchFamily="34" charset="0"/>
                <a:sym typeface="微软雅黑" panose="020B0503020204020204" pitchFamily="34" charset="-122"/>
              </a:rPr>
              <a:t>Potential enhancements for AI applications in PHY aspects</a:t>
            </a:r>
            <a:endParaRPr lang="zh-CN" altLang="en-US" sz="2700" b="1" smtClean="0">
              <a:solidFill>
                <a:srgbClr val="008FD4"/>
              </a:solidFill>
              <a:cs typeface="Arial" panose="020B0604020202020204" pitchFamily="34" charset="0"/>
            </a:endParaRPr>
          </a:p>
        </p:txBody>
      </p:sp>
      <p:sp>
        <p:nvSpPr>
          <p:cNvPr id="3" name="内容占位符 2"/>
          <p:cNvSpPr>
            <a:spLocks noGrp="1"/>
          </p:cNvSpPr>
          <p:nvPr>
            <p:ph sz="half" idx="1"/>
          </p:nvPr>
        </p:nvSpPr>
        <p:spPr>
          <a:xfrm>
            <a:off x="333375" y="827088"/>
            <a:ext cx="8658225" cy="4110037"/>
          </a:xfrm>
        </p:spPr>
        <p:txBody>
          <a:bodyPr/>
          <a:lstStyle/>
          <a:p>
            <a:pPr fontAlgn="auto">
              <a:defRPr/>
            </a:pPr>
            <a:r>
              <a:rPr lang="en-US" altLang="zh-CN" sz="1800" dirty="0"/>
              <a:t>Potential enhancements for Beam Management</a:t>
            </a:r>
            <a:endParaRPr lang="en-GB" altLang="zh-CN" sz="1800" dirty="0"/>
          </a:p>
          <a:p>
            <a:pPr lvl="1" fontAlgn="auto">
              <a:defRPr/>
            </a:pPr>
            <a:r>
              <a:rPr lang="en-GB" altLang="zh-CN" sz="1500" dirty="0"/>
              <a:t>Beam tracking </a:t>
            </a:r>
            <a:r>
              <a:rPr lang="en-GB" altLang="zh-CN" sz="1500" dirty="0" smtClean="0"/>
              <a:t>for predictable </a:t>
            </a:r>
            <a:r>
              <a:rPr lang="en-GB" altLang="zh-CN" sz="1500" dirty="0"/>
              <a:t>mobility</a:t>
            </a:r>
          </a:p>
          <a:p>
            <a:pPr lvl="1" fontAlgn="auto">
              <a:defRPr/>
            </a:pPr>
            <a:r>
              <a:rPr lang="en-GB" altLang="zh-CN" sz="1500" dirty="0" smtClean="0"/>
              <a:t>Enhancements on beam </a:t>
            </a:r>
            <a:r>
              <a:rPr lang="en-GB" altLang="zh-CN" sz="1500" dirty="0"/>
              <a:t>reporting, beam activation and beam indication</a:t>
            </a:r>
          </a:p>
          <a:p>
            <a:pPr lvl="1" fontAlgn="auto">
              <a:defRPr/>
            </a:pPr>
            <a:r>
              <a:rPr lang="en-GB" altLang="zh-CN" sz="1500" dirty="0" smtClean="0"/>
              <a:t>Beam </a:t>
            </a:r>
            <a:r>
              <a:rPr lang="en-GB" altLang="zh-CN" sz="1500" dirty="0"/>
              <a:t>selection based on varying traffic type and UE distribution </a:t>
            </a:r>
          </a:p>
          <a:p>
            <a:pPr fontAlgn="auto">
              <a:defRPr/>
            </a:pPr>
            <a:endParaRPr lang="en-US" altLang="zh-CN" sz="1800" dirty="0" smtClean="0"/>
          </a:p>
          <a:p>
            <a:pPr fontAlgn="auto">
              <a:defRPr/>
            </a:pPr>
            <a:r>
              <a:rPr lang="en-US" altLang="zh-CN" sz="1800" dirty="0" smtClean="0"/>
              <a:t>Enhancements for AI on CSI feedback/prediction</a:t>
            </a:r>
            <a:endParaRPr lang="zh-CN" altLang="zh-CN" sz="1800" dirty="0" smtClean="0"/>
          </a:p>
          <a:p>
            <a:pPr lvl="1" fontAlgn="auto">
              <a:defRPr/>
            </a:pPr>
            <a:r>
              <a:rPr lang="en-GB" altLang="zh-CN" sz="1500" dirty="0" smtClean="0"/>
              <a:t>CSI/interference prediction in time/frequency domain </a:t>
            </a:r>
          </a:p>
          <a:p>
            <a:pPr lvl="1" fontAlgn="auto">
              <a:defRPr/>
            </a:pPr>
            <a:r>
              <a:rPr lang="en-GB" altLang="zh-CN" sz="1500" dirty="0" smtClean="0"/>
              <a:t>Parameterized/compressed </a:t>
            </a:r>
            <a:r>
              <a:rPr lang="en-GB" altLang="zh-CN" sz="1500" dirty="0"/>
              <a:t>CSI </a:t>
            </a:r>
            <a:r>
              <a:rPr lang="en-GB" altLang="zh-CN" sz="1500" dirty="0" smtClean="0"/>
              <a:t>feedback</a:t>
            </a:r>
            <a:endParaRPr lang="en-GB" altLang="zh-CN" sz="1500" dirty="0"/>
          </a:p>
          <a:p>
            <a:pPr lvl="1" fontAlgn="auto">
              <a:defRPr/>
            </a:pPr>
            <a:r>
              <a:rPr lang="en-GB" altLang="zh-CN" sz="1500" dirty="0" smtClean="0"/>
              <a:t>Reduction on RS overhead and measurement</a:t>
            </a:r>
          </a:p>
          <a:p>
            <a:pPr lvl="1" fontAlgn="auto">
              <a:defRPr/>
            </a:pPr>
            <a:r>
              <a:rPr lang="en-GB" altLang="zh-CN" sz="1500" dirty="0" smtClean="0"/>
              <a:t>Adaptive antenna/beam </a:t>
            </a:r>
            <a:r>
              <a:rPr lang="en-GB" altLang="zh-CN" sz="1500" dirty="0"/>
              <a:t>group </a:t>
            </a:r>
            <a:r>
              <a:rPr lang="en-GB" altLang="zh-CN" sz="1500" dirty="0" smtClean="0"/>
              <a:t>selection</a:t>
            </a:r>
          </a:p>
          <a:p>
            <a:pPr lvl="1" fontAlgn="auto">
              <a:defRPr/>
            </a:pPr>
            <a:r>
              <a:rPr lang="en-GB" altLang="zh-CN" sz="1500" dirty="0" smtClean="0"/>
              <a:t>Downloadable codebook</a:t>
            </a:r>
            <a:endParaRPr lang="en-GB" altLang="zh-CN" sz="1500" dirty="0"/>
          </a:p>
          <a:p>
            <a:pPr fontAlgn="auto">
              <a:defRPr/>
            </a:pPr>
            <a:endParaRPr lang="en-US" altLang="zh-CN" sz="1400" dirty="0"/>
          </a:p>
          <a:p>
            <a:pPr fontAlgn="auto">
              <a:defRPr/>
            </a:pPr>
            <a:endParaRPr lang="zh-CN" altLang="zh-CN" sz="1400" dirty="0"/>
          </a:p>
          <a:p>
            <a:pPr marL="0" lvl="1" indent="0">
              <a:buFont typeface="Arial" panose="020B0604020202020204" pitchFamily="34" charset="0"/>
              <a:buNone/>
              <a:defRPr/>
            </a:pPr>
            <a:endParaRPr lang="en-US" altLang="zh-CN" noProof="1"/>
          </a:p>
          <a:p>
            <a:pPr>
              <a:defRPr/>
            </a:pPr>
            <a:endParaRPr lang="zh-CN" altLang="en-US" noProof="1"/>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333375" y="592138"/>
            <a:ext cx="8721725" cy="4110037"/>
          </a:xfrm>
        </p:spPr>
        <p:txBody>
          <a:bodyPr/>
          <a:lstStyle/>
          <a:p>
            <a:pPr fontAlgn="auto">
              <a:defRPr/>
            </a:pPr>
            <a:r>
              <a:rPr lang="en-GB" altLang="zh-CN" sz="2000" dirty="0" smtClean="0"/>
              <a:t>Potential</a:t>
            </a:r>
            <a:r>
              <a:rPr lang="en-GB" altLang="zh-CN" sz="1800" dirty="0" smtClean="0"/>
              <a:t> </a:t>
            </a:r>
            <a:r>
              <a:rPr lang="en-US" altLang="zh-CN" sz="1800" dirty="0"/>
              <a:t>enhancements for </a:t>
            </a:r>
            <a:r>
              <a:rPr lang="en-US" altLang="zh-CN" sz="1800" dirty="0" smtClean="0"/>
              <a:t>AI </a:t>
            </a:r>
            <a:r>
              <a:rPr lang="en-US" altLang="zh-CN" sz="1800" dirty="0"/>
              <a:t>on </a:t>
            </a:r>
            <a:r>
              <a:rPr lang="en-GB" altLang="zh-CN" sz="1800" dirty="0" smtClean="0"/>
              <a:t>channel </a:t>
            </a:r>
            <a:r>
              <a:rPr lang="en-GB" altLang="zh-CN" sz="1800" dirty="0"/>
              <a:t>prediction for demodulation</a:t>
            </a:r>
          </a:p>
          <a:p>
            <a:pPr lvl="1" fontAlgn="auto">
              <a:defRPr/>
            </a:pPr>
            <a:r>
              <a:rPr lang="en-GB" altLang="zh-CN" sz="1500" dirty="0"/>
              <a:t>RS overhead reduction by sharing DMRS across frequency/time domain or by using SRS for demodulation</a:t>
            </a:r>
          </a:p>
          <a:p>
            <a:pPr lvl="1" fontAlgn="auto">
              <a:defRPr/>
            </a:pPr>
            <a:r>
              <a:rPr lang="en-GB" altLang="zh-CN" sz="1500" dirty="0"/>
              <a:t>Required signalling to assist or align the channel prediction between </a:t>
            </a:r>
            <a:r>
              <a:rPr lang="en-GB" altLang="zh-CN" sz="1500" dirty="0" err="1"/>
              <a:t>gNB</a:t>
            </a:r>
            <a:r>
              <a:rPr lang="en-GB" altLang="zh-CN" sz="1500" dirty="0"/>
              <a:t> and UE</a:t>
            </a:r>
          </a:p>
          <a:p>
            <a:pPr fontAlgn="auto">
              <a:defRPr/>
            </a:pPr>
            <a:r>
              <a:rPr lang="en-US" altLang="zh-CN" sz="1800" dirty="0" smtClean="0"/>
              <a:t>Potential enhancements </a:t>
            </a:r>
            <a:r>
              <a:rPr lang="en-US" altLang="zh-CN" sz="1800" dirty="0"/>
              <a:t>for </a:t>
            </a:r>
            <a:r>
              <a:rPr lang="en-US" altLang="zh-CN" sz="1800" dirty="0" smtClean="0"/>
              <a:t>AI on MCS </a:t>
            </a:r>
            <a:r>
              <a:rPr lang="en-US" altLang="zh-CN" sz="1800" dirty="0"/>
              <a:t>selection</a:t>
            </a:r>
          </a:p>
          <a:p>
            <a:pPr lvl="1" fontAlgn="auto">
              <a:defRPr/>
            </a:pPr>
            <a:r>
              <a:rPr lang="en-US" altLang="zh-CN" sz="1500" dirty="0" smtClean="0"/>
              <a:t>Feed back channel/interference information to assist outer </a:t>
            </a:r>
            <a:r>
              <a:rPr lang="en-US" altLang="zh-CN" sz="1500" dirty="0"/>
              <a:t>loop link </a:t>
            </a:r>
            <a:r>
              <a:rPr lang="en-US" altLang="zh-CN" sz="1500" dirty="0" smtClean="0"/>
              <a:t>adaptation for MCS selection</a:t>
            </a:r>
            <a:endParaRPr lang="en-US" altLang="zh-CN" sz="1500" dirty="0"/>
          </a:p>
          <a:p>
            <a:pPr lvl="1" fontAlgn="auto">
              <a:defRPr/>
            </a:pPr>
            <a:r>
              <a:rPr lang="en-US" altLang="zh-CN" sz="1500" dirty="0"/>
              <a:t>UL MCS selection by UE </a:t>
            </a:r>
            <a:endParaRPr lang="zh-CN" altLang="zh-CN" sz="1500" dirty="0"/>
          </a:p>
          <a:p>
            <a:pPr fontAlgn="auto">
              <a:defRPr/>
            </a:pPr>
            <a:r>
              <a:rPr lang="en-US" altLang="zh-CN" sz="1800" dirty="0" smtClean="0"/>
              <a:t>Potential </a:t>
            </a:r>
            <a:r>
              <a:rPr lang="en-US" altLang="zh-CN" sz="1800" dirty="0"/>
              <a:t>enhancements for </a:t>
            </a:r>
            <a:r>
              <a:rPr lang="en-US" altLang="zh-CN" sz="1800" dirty="0" smtClean="0"/>
              <a:t>AI on resource </a:t>
            </a:r>
            <a:r>
              <a:rPr lang="en-US" altLang="zh-CN" sz="1800" dirty="0"/>
              <a:t>allocation</a:t>
            </a:r>
          </a:p>
          <a:p>
            <a:pPr lvl="1" fontAlgn="auto">
              <a:defRPr/>
            </a:pPr>
            <a:r>
              <a:rPr lang="en-US" altLang="zh-CN" sz="1500" dirty="0"/>
              <a:t>Multi-slot resource allocation</a:t>
            </a:r>
          </a:p>
          <a:p>
            <a:pPr lvl="1" fontAlgn="auto">
              <a:defRPr/>
            </a:pPr>
            <a:endParaRPr lang="en-US" altLang="zh-CN" sz="1200" dirty="0"/>
          </a:p>
          <a:p>
            <a:pPr fontAlgn="auto">
              <a:defRPr/>
            </a:pPr>
            <a:endParaRPr lang="en-US" altLang="zh-CN" sz="1400" dirty="0"/>
          </a:p>
          <a:p>
            <a:pPr fontAlgn="auto">
              <a:defRPr/>
            </a:pPr>
            <a:endParaRPr lang="en-US" altLang="zh-CN" sz="1400" dirty="0"/>
          </a:p>
          <a:p>
            <a:pPr fontAlgn="auto">
              <a:defRPr/>
            </a:pPr>
            <a:endParaRPr lang="zh-CN" altLang="zh-CN" sz="1400" dirty="0"/>
          </a:p>
          <a:p>
            <a:pPr marL="0" lvl="1" indent="0">
              <a:buFont typeface="Arial" panose="020B0604020202020204" pitchFamily="34" charset="0"/>
              <a:buNone/>
              <a:defRPr/>
            </a:pPr>
            <a:endParaRPr lang="en-US" altLang="zh-CN" noProof="1"/>
          </a:p>
          <a:p>
            <a:pPr>
              <a:defRPr/>
            </a:pPr>
            <a:endParaRPr lang="zh-CN" altLang="en-US" noProof="1"/>
          </a:p>
        </p:txBody>
      </p:sp>
      <p:sp>
        <p:nvSpPr>
          <p:cNvPr id="75779" name="标题 1"/>
          <p:cNvSpPr>
            <a:spLocks noGrp="1" noChangeArrowheads="1"/>
          </p:cNvSpPr>
          <p:nvPr>
            <p:ph type="title"/>
          </p:nvPr>
        </p:nvSpPr>
        <p:spPr>
          <a:xfrm>
            <a:off x="333375" y="0"/>
            <a:ext cx="8516938" cy="722313"/>
          </a:xfrm>
        </p:spPr>
        <p:txBody>
          <a:bodyPr lIns="53993" tIns="26996" rIns="53993" bIns="26996" anchor="ctr"/>
          <a:lstStyle/>
          <a:p>
            <a:pPr algn="ctr"/>
            <a:r>
              <a:rPr lang="en-US" altLang="zh-CN" sz="2700" b="1" smtClean="0">
                <a:solidFill>
                  <a:srgbClr val="008FD4"/>
                </a:solidFill>
                <a:cs typeface="Arial" panose="020B0604020202020204" pitchFamily="34" charset="0"/>
                <a:sym typeface="微软雅黑" panose="020B0503020204020204" pitchFamily="34" charset="-122"/>
              </a:rPr>
              <a:t>Potential enhancements for AI applications in PHY aspects</a:t>
            </a:r>
            <a:endParaRPr lang="zh-CN" altLang="en-US" sz="2700" b="1" smtClean="0">
              <a:solidFill>
                <a:srgbClr val="008FD4"/>
              </a:solidFill>
              <a:cs typeface="Arial" panose="020B0604020202020204" pitchFamily="34" charset="0"/>
            </a:endParaRPr>
          </a:p>
        </p:txBody>
      </p:sp>
      <p:sp>
        <p:nvSpPr>
          <p:cNvPr id="2" name="矩形 1"/>
          <p:cNvSpPr/>
          <p:nvPr/>
        </p:nvSpPr>
        <p:spPr>
          <a:xfrm>
            <a:off x="333375" y="4362959"/>
            <a:ext cx="8516938" cy="338554"/>
          </a:xfrm>
          <a:prstGeom prst="rect">
            <a:avLst/>
          </a:prstGeom>
        </p:spPr>
        <p:txBody>
          <a:bodyPr wrap="square">
            <a:spAutoFit/>
          </a:bodyPr>
          <a:lstStyle/>
          <a:p>
            <a:pPr marL="0" lvl="1" indent="0" fontAlgn="auto">
              <a:buFont typeface="Arial" panose="020B0604020202020204" pitchFamily="34" charset="0"/>
              <a:buNone/>
              <a:defRPr/>
            </a:pPr>
            <a:r>
              <a:rPr lang="en-US" altLang="en-GB" sz="1600" b="1" i="1" dirty="0" smtClean="0">
                <a:sym typeface="+mn-ea"/>
              </a:rPr>
              <a:t>Proposal: </a:t>
            </a:r>
            <a:r>
              <a:rPr lang="en-US" altLang="en-GB" sz="1600" i="1" dirty="0" smtClean="0">
                <a:sym typeface="+mn-ea"/>
              </a:rPr>
              <a:t>Consider the above potential enhancements for standardization </a:t>
            </a:r>
            <a:r>
              <a:rPr lang="en-US" altLang="en-GB" sz="1600" i="1" smtClean="0">
                <a:sym typeface="+mn-ea"/>
              </a:rPr>
              <a:t>on </a:t>
            </a:r>
            <a:r>
              <a:rPr lang="en-US" altLang="en-GB" sz="1600" i="1" smtClean="0">
                <a:sym typeface="+mn-ea"/>
              </a:rPr>
              <a:t>AI.</a:t>
            </a:r>
            <a:r>
              <a:rPr lang="en-US" altLang="en-GB" sz="1600" smtClean="0">
                <a:sym typeface="+mn-ea"/>
              </a:rPr>
              <a:t> </a:t>
            </a:r>
            <a:endParaRPr lang="en-US" altLang="en-GB" sz="1600" dirty="0">
              <a:sym typeface="+mn-e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标题 2"/>
          <p:cNvSpPr>
            <a:spLocks noGrp="1"/>
          </p:cNvSpPr>
          <p:nvPr>
            <p:ph type="title"/>
          </p:nvPr>
        </p:nvSpPr>
        <p:spPr>
          <a:xfrm>
            <a:off x="1196975" y="1493838"/>
            <a:ext cx="6143625" cy="1114425"/>
          </a:xfrm>
        </p:spPr>
        <p:txBody>
          <a:bodyPr/>
          <a:lstStyle/>
          <a:p>
            <a:pPr eaLnBrk="1" hangingPunct="1"/>
            <a:r>
              <a:rPr altLang="zh-CN" smtClean="0"/>
              <a:t>Thanks</a:t>
            </a:r>
            <a:endParaRPr lang="zh-CN"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标题 4"/>
          <p:cNvSpPr>
            <a:spLocks noGrp="1" noChangeArrowheads="1"/>
          </p:cNvSpPr>
          <p:nvPr>
            <p:ph type="title"/>
          </p:nvPr>
        </p:nvSpPr>
        <p:spPr>
          <a:xfrm>
            <a:off x="306388" y="246063"/>
            <a:ext cx="8512175" cy="534987"/>
          </a:xfrm>
        </p:spPr>
        <p:txBody>
          <a:bodyPr/>
          <a:lstStyle/>
          <a:p>
            <a:r>
              <a:rPr lang="en-US" altLang="zh-CN" smtClean="0">
                <a:sym typeface="+mn-ea"/>
              </a:rPr>
              <a:t>Introduction</a:t>
            </a:r>
            <a:endParaRPr lang="en-US" altLang="zh-CN" smtClean="0"/>
          </a:p>
        </p:txBody>
      </p:sp>
      <p:sp>
        <p:nvSpPr>
          <p:cNvPr id="71" name="内容占位符 2"/>
          <p:cNvSpPr>
            <a:spLocks noGrp="1"/>
          </p:cNvSpPr>
          <p:nvPr>
            <p:ph sz="half" idx="4294967295"/>
          </p:nvPr>
        </p:nvSpPr>
        <p:spPr>
          <a:xfrm>
            <a:off x="350838" y="839788"/>
            <a:ext cx="8470900" cy="4110037"/>
          </a:xfrm>
        </p:spPr>
        <p:txBody>
          <a:bodyPr/>
          <a:lstStyle/>
          <a:p>
            <a:pPr marL="0" lvl="1" indent="0" fontAlgn="auto">
              <a:buFont typeface="Arial" panose="020B0604020202020204" pitchFamily="34" charset="0"/>
              <a:buNone/>
              <a:defRPr/>
            </a:pPr>
            <a:r>
              <a:rPr lang="en-US" altLang="zh-CN" sz="1600" dirty="0" smtClean="0"/>
              <a:t>New </a:t>
            </a:r>
            <a:r>
              <a:rPr lang="en-US" altLang="zh-CN" sz="1600" dirty="0"/>
              <a:t>SID: Study on further enhancements for data </a:t>
            </a:r>
            <a:r>
              <a:rPr lang="en-US" altLang="zh-CN" sz="1600" dirty="0" smtClean="0"/>
              <a:t>collection (RP-201304) has been approved in RAN#88e.  The major objective is:</a:t>
            </a:r>
          </a:p>
          <a:p>
            <a:pPr marL="285750" lvl="1" fontAlgn="auto">
              <a:defRPr/>
            </a:pPr>
            <a:r>
              <a:rPr lang="en-US" altLang="en-GB" sz="1600" dirty="0" smtClean="0">
                <a:sym typeface="+mn-ea"/>
              </a:rPr>
              <a:t>Study </a:t>
            </a:r>
            <a:r>
              <a:rPr lang="en-US" altLang="en-GB" sz="1600" dirty="0">
                <a:sym typeface="+mn-ea"/>
              </a:rPr>
              <a:t>high level principles for RAN intelligence enabled by AI, the functional framework (e.g. the AI functionality and the input/output of the component for AI enabled optimization) and identify the benefits of AI enabled NG-RAN through possible use cases e.g. energy saving, load balancing, mobility management, coverage optimization, </a:t>
            </a:r>
            <a:r>
              <a:rPr lang="en-US" altLang="en-GB" sz="1600" dirty="0" smtClean="0">
                <a:sym typeface="+mn-ea"/>
              </a:rPr>
              <a:t>etc.</a:t>
            </a:r>
          </a:p>
          <a:p>
            <a:pPr marL="0" lvl="1" indent="0" fontAlgn="auto">
              <a:buFont typeface="Arial" panose="020B0604020202020204" pitchFamily="34" charset="0"/>
              <a:buNone/>
              <a:defRPr/>
            </a:pPr>
            <a:r>
              <a:rPr lang="en-US" altLang="en-GB" sz="1600" dirty="0" smtClean="0">
                <a:sym typeface="+mn-ea"/>
              </a:rPr>
              <a:t>It was discussed whether "beam management" is explicitly listed as one of the possible use cases.  However, it was removed due to the possible need of RAN1 involvement.  Nevertheless, companies have shown their strong interest in AI applications on physical layer.  We see the need of studying standardization impact of AI applications in both higher layer and physical layer aspects.</a:t>
            </a:r>
          </a:p>
          <a:p>
            <a:pPr marL="0" lvl="1" indent="0" fontAlgn="auto">
              <a:buFont typeface="Arial" panose="020B0604020202020204" pitchFamily="34" charset="0"/>
              <a:buNone/>
              <a:defRPr/>
            </a:pPr>
            <a:endParaRPr lang="en-US" altLang="en-GB" sz="1600" dirty="0">
              <a:sym typeface="+mn-ea"/>
            </a:endParaRPr>
          </a:p>
          <a:p>
            <a:pPr marL="0" lvl="1" indent="0" fontAlgn="auto">
              <a:buFont typeface="Arial" panose="020B0604020202020204" pitchFamily="34" charset="0"/>
              <a:buNone/>
              <a:defRPr/>
            </a:pPr>
            <a:r>
              <a:rPr lang="en-US" altLang="en-GB" sz="1600" dirty="0" smtClean="0">
                <a:sym typeface="+mn-ea"/>
              </a:rPr>
              <a:t>In this contribution, we discuss the potential AI applications in MIMO networks.</a:t>
            </a:r>
            <a:endParaRPr lang="en-US" altLang="en-GB" sz="1600" dirty="0">
              <a:sym typeface="+mn-ea"/>
            </a:endParaRPr>
          </a:p>
          <a:p>
            <a:pPr marL="0" lvl="1" indent="0">
              <a:buFont typeface="Arial" panose="020B0604020202020204" pitchFamily="34" charset="0"/>
              <a:buNone/>
              <a:defRPr/>
            </a:pPr>
            <a:endParaRPr lang="en-US" altLang="zh-CN" sz="2000" noProof="1"/>
          </a:p>
          <a:p>
            <a:pPr>
              <a:defRPr/>
            </a:pPr>
            <a:endParaRPr lang="zh-CN" altLang="en-US" sz="2400" noProof="1"/>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标题 4"/>
          <p:cNvSpPr>
            <a:spLocks noGrp="1" noChangeArrowheads="1"/>
          </p:cNvSpPr>
          <p:nvPr>
            <p:ph type="title"/>
          </p:nvPr>
        </p:nvSpPr>
        <p:spPr>
          <a:xfrm>
            <a:off x="306388" y="246063"/>
            <a:ext cx="8512175" cy="534987"/>
          </a:xfrm>
        </p:spPr>
        <p:txBody>
          <a:bodyPr/>
          <a:lstStyle/>
          <a:p>
            <a:r>
              <a:rPr lang="en-US" altLang="zh-CN" dirty="0" smtClean="0">
                <a:sym typeface="+mn-ea"/>
              </a:rPr>
              <a:t>Potential Benefits</a:t>
            </a:r>
            <a:endParaRPr lang="en-US" altLang="zh-CN" dirty="0" smtClean="0"/>
          </a:p>
        </p:txBody>
      </p:sp>
      <p:sp>
        <p:nvSpPr>
          <p:cNvPr id="71" name="内容占位符 2"/>
          <p:cNvSpPr>
            <a:spLocks noGrp="1"/>
          </p:cNvSpPr>
          <p:nvPr>
            <p:ph sz="half" idx="4294967295"/>
          </p:nvPr>
        </p:nvSpPr>
        <p:spPr>
          <a:xfrm>
            <a:off x="350838" y="839788"/>
            <a:ext cx="8470900" cy="4110037"/>
          </a:xfrm>
        </p:spPr>
        <p:txBody>
          <a:bodyPr/>
          <a:lstStyle/>
          <a:p>
            <a:pPr marL="0" lvl="2" fontAlgn="auto">
              <a:defRPr/>
            </a:pPr>
            <a:r>
              <a:rPr lang="en-US" altLang="zh-CN" dirty="0"/>
              <a:t>AI algorithms are used in the current networks  </a:t>
            </a:r>
          </a:p>
          <a:p>
            <a:pPr marL="514350" lvl="3" indent="-285750" fontAlgn="auto">
              <a:defRPr/>
            </a:pPr>
            <a:r>
              <a:rPr lang="en-US" altLang="zh-CN" sz="1300" dirty="0" smtClean="0"/>
              <a:t>However, limited applications in PHY due to complexity and lack of coordination between </a:t>
            </a:r>
            <a:r>
              <a:rPr lang="en-US" altLang="zh-CN" sz="1300" dirty="0" err="1" smtClean="0"/>
              <a:t>gNB</a:t>
            </a:r>
            <a:r>
              <a:rPr lang="en-US" altLang="zh-CN" sz="1300" dirty="0" smtClean="0"/>
              <a:t> and UE</a:t>
            </a:r>
          </a:p>
          <a:p>
            <a:pPr marL="0" lvl="2" fontAlgn="auto">
              <a:defRPr/>
            </a:pPr>
            <a:r>
              <a:rPr lang="en-US" altLang="zh-CN" sz="1600" dirty="0" smtClean="0"/>
              <a:t>Enhancements </a:t>
            </a:r>
            <a:r>
              <a:rPr lang="en-US" altLang="zh-CN" sz="1600" dirty="0"/>
              <a:t>(</a:t>
            </a:r>
            <a:r>
              <a:rPr lang="en-US" altLang="zh-CN" sz="1600" dirty="0" smtClean="0"/>
              <a:t>e.g. by providing assisted information) can be beneficial to achieve faster/more </a:t>
            </a:r>
            <a:r>
              <a:rPr lang="en-US" altLang="zh-CN" sz="1500" dirty="0"/>
              <a:t>accurate learning. </a:t>
            </a:r>
          </a:p>
          <a:p>
            <a:pPr marL="0" lvl="2" fontAlgn="auto">
              <a:defRPr/>
            </a:pPr>
            <a:r>
              <a:rPr lang="en-US" altLang="zh-CN" dirty="0" err="1"/>
              <a:t>gNB</a:t>
            </a:r>
            <a:r>
              <a:rPr lang="en-US" altLang="zh-CN" dirty="0"/>
              <a:t> and UE can collaborate on training and execution to reduce complexity. </a:t>
            </a:r>
            <a:endParaRPr lang="en-GB" altLang="zh-CN" dirty="0"/>
          </a:p>
          <a:p>
            <a:pPr marL="0" lvl="2" fontAlgn="auto">
              <a:defRPr/>
            </a:pPr>
            <a:r>
              <a:rPr lang="en-GB" altLang="zh-CN" dirty="0"/>
              <a:t>Machine learning for MIMO has been drawn a lot of interest in recent research.</a:t>
            </a:r>
          </a:p>
          <a:p>
            <a:pPr marL="0" lvl="2" fontAlgn="auto">
              <a:defRPr/>
            </a:pPr>
            <a:r>
              <a:rPr lang="en-GB" altLang="zh-CN" dirty="0"/>
              <a:t>The potential benefits are:  </a:t>
            </a:r>
          </a:p>
          <a:p>
            <a:pPr marL="514350" lvl="3" indent="-285750" fontAlgn="auto">
              <a:defRPr/>
            </a:pPr>
            <a:r>
              <a:rPr lang="en-GB" altLang="zh-CN" sz="1300" dirty="0"/>
              <a:t>Acquiring more accurate channel information with less CSI feedback overhead  </a:t>
            </a:r>
          </a:p>
          <a:p>
            <a:pPr marL="514350" lvl="3" indent="-285750" fontAlgn="auto">
              <a:defRPr/>
            </a:pPr>
            <a:r>
              <a:rPr lang="en-GB" altLang="zh-CN" sz="1300" dirty="0"/>
              <a:t>RS overhead can be reduced for CSI acquisition/beam management or demodulation </a:t>
            </a:r>
          </a:p>
          <a:p>
            <a:pPr marL="514350" lvl="3" indent="-285750" fontAlgn="auto">
              <a:defRPr/>
            </a:pPr>
            <a:r>
              <a:rPr lang="en-GB" altLang="zh-CN" sz="1300" dirty="0"/>
              <a:t>Reduce control signalling overhead</a:t>
            </a:r>
          </a:p>
          <a:p>
            <a:pPr marL="0" lvl="2" fontAlgn="auto">
              <a:defRPr/>
            </a:pPr>
            <a:r>
              <a:rPr lang="en-US" altLang="zh-CN" dirty="0"/>
              <a:t>These potential benefits translate to better system performance e.g. in terms of throughput and reliability</a:t>
            </a:r>
          </a:p>
          <a:p>
            <a:pPr fontAlgn="auto">
              <a:defRPr/>
            </a:pPr>
            <a:endParaRPr lang="zh-CN" altLang="zh-CN" sz="1200" dirty="0"/>
          </a:p>
          <a:p>
            <a:pPr marL="0" lvl="1" indent="0">
              <a:buFont typeface="Arial" panose="020B0604020202020204" pitchFamily="34" charset="0"/>
              <a:buNone/>
              <a:defRPr/>
            </a:pPr>
            <a:endParaRPr lang="en-US" altLang="zh-CN" sz="2000" noProof="1"/>
          </a:p>
          <a:p>
            <a:pPr>
              <a:defRPr/>
            </a:pPr>
            <a:endParaRPr lang="zh-CN" altLang="en-US" sz="2400" noProof="1"/>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图片 1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22400" y="838200"/>
            <a:ext cx="6477000" cy="373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7" name="标题 4"/>
          <p:cNvSpPr>
            <a:spLocks noGrp="1"/>
          </p:cNvSpPr>
          <p:nvPr>
            <p:ph type="title"/>
          </p:nvPr>
        </p:nvSpPr>
        <p:spPr>
          <a:xfrm>
            <a:off x="0" y="50800"/>
            <a:ext cx="8964613" cy="723900"/>
          </a:xfrm>
        </p:spPr>
        <p:txBody>
          <a:bodyPr/>
          <a:lstStyle/>
          <a:p>
            <a:pPr algn="ctr"/>
            <a:r>
              <a:rPr lang="en-US" altLang="zh-CN" smtClean="0"/>
              <a:t>Generic model of AI and its standardization impacts</a:t>
            </a:r>
            <a:endParaRPr smtClean="0"/>
          </a:p>
        </p:txBody>
      </p:sp>
      <p:sp>
        <p:nvSpPr>
          <p:cNvPr id="57348" name="文本框 1"/>
          <p:cNvSpPr txBox="1">
            <a:spLocks noChangeArrowheads="1"/>
          </p:cNvSpPr>
          <p:nvPr/>
        </p:nvSpPr>
        <p:spPr bwMode="auto">
          <a:xfrm>
            <a:off x="850900" y="4133850"/>
            <a:ext cx="1727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a:lnSpc>
                <a:spcPct val="100000"/>
              </a:lnSpc>
              <a:spcBef>
                <a:spcPct val="0"/>
              </a:spcBef>
              <a:buFontTx/>
              <a:buNone/>
            </a:pPr>
            <a:r>
              <a:rPr lang="en-US" altLang="zh-CN" sz="1200">
                <a:ea typeface="宋体" panose="02010600030101010101" pitchFamily="2" charset="-122"/>
              </a:rPr>
              <a:t>Feedback from UE helps AI training for better prediction at gNB</a:t>
            </a:r>
          </a:p>
        </p:txBody>
      </p:sp>
      <p:sp>
        <p:nvSpPr>
          <p:cNvPr id="57349" name="文本框 2"/>
          <p:cNvSpPr txBox="1">
            <a:spLocks noChangeArrowheads="1"/>
          </p:cNvSpPr>
          <p:nvPr/>
        </p:nvSpPr>
        <p:spPr bwMode="auto">
          <a:xfrm>
            <a:off x="2559050" y="4111625"/>
            <a:ext cx="1778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a:lnSpc>
                <a:spcPct val="100000"/>
              </a:lnSpc>
              <a:spcBef>
                <a:spcPct val="0"/>
              </a:spcBef>
              <a:buFontTx/>
              <a:buNone/>
            </a:pPr>
            <a:r>
              <a:rPr lang="en-US" altLang="zh-CN" sz="1200">
                <a:ea typeface="宋体" panose="02010600030101010101" pitchFamily="2" charset="-122"/>
                <a:sym typeface="+mn-ea"/>
              </a:rPr>
              <a:t>AI outcome from gNB is signaled to UE for better operation</a:t>
            </a:r>
          </a:p>
        </p:txBody>
      </p:sp>
      <p:sp>
        <p:nvSpPr>
          <p:cNvPr id="57350" name="文本框 3"/>
          <p:cNvSpPr txBox="1">
            <a:spLocks noChangeArrowheads="1"/>
          </p:cNvSpPr>
          <p:nvPr/>
        </p:nvSpPr>
        <p:spPr bwMode="auto">
          <a:xfrm>
            <a:off x="5989638" y="4162425"/>
            <a:ext cx="1905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a:lnSpc>
                <a:spcPct val="100000"/>
              </a:lnSpc>
              <a:spcBef>
                <a:spcPct val="0"/>
              </a:spcBef>
              <a:buFontTx/>
              <a:buNone/>
            </a:pPr>
            <a:r>
              <a:rPr lang="en-US" altLang="zh-CN" sz="1200">
                <a:ea typeface="宋体" panose="02010600030101010101" pitchFamily="2" charset="-122"/>
              </a:rPr>
              <a:t>UE execute based on training result from gNB and local input</a:t>
            </a:r>
          </a:p>
        </p:txBody>
      </p:sp>
      <p:sp>
        <p:nvSpPr>
          <p:cNvPr id="57351" name="圆角矩形标注 6"/>
          <p:cNvSpPr>
            <a:spLocks noChangeArrowheads="1"/>
          </p:cNvSpPr>
          <p:nvPr/>
        </p:nvSpPr>
        <p:spPr bwMode="auto">
          <a:xfrm>
            <a:off x="6196806" y="668463"/>
            <a:ext cx="1490663" cy="527050"/>
          </a:xfrm>
          <a:prstGeom prst="wedgeRoundRectCallout">
            <a:avLst>
              <a:gd name="adj1" fmla="val -70412"/>
              <a:gd name="adj2" fmla="val 56343"/>
              <a:gd name="adj3" fmla="val 16667"/>
            </a:avLst>
          </a:prstGeom>
          <a:solidFill>
            <a:schemeClr val="bg1"/>
          </a:solidFill>
          <a:ln w="9525" algn="ctr">
            <a:solidFill>
              <a:schemeClr val="tx1"/>
            </a:solidFill>
            <a:round/>
            <a:headEnd/>
            <a:tailEnd/>
          </a:ln>
        </p:spPr>
        <p:txBody>
          <a:bodyP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eaLnBrk="1" hangingPunct="1">
              <a:lnSpc>
                <a:spcPct val="100000"/>
              </a:lnSpc>
              <a:spcBef>
                <a:spcPct val="0"/>
              </a:spcBef>
            </a:pPr>
            <a:r>
              <a:rPr lang="en-US" altLang="zh-CN" sz="1200">
                <a:ea typeface="宋体" panose="02010600030101010101" pitchFamily="2" charset="-122"/>
                <a:cs typeface="Arial" panose="020B0604020202020204" pitchFamily="34" charset="0"/>
              </a:rPr>
              <a:t>AI black box located at gNB or UE</a:t>
            </a:r>
          </a:p>
        </p:txBody>
      </p:sp>
      <p:sp>
        <p:nvSpPr>
          <p:cNvPr id="57352" name="圆角矩形标注 7"/>
          <p:cNvSpPr>
            <a:spLocks noChangeArrowheads="1"/>
          </p:cNvSpPr>
          <p:nvPr/>
        </p:nvSpPr>
        <p:spPr bwMode="auto">
          <a:xfrm>
            <a:off x="1367235" y="771525"/>
            <a:ext cx="1154112" cy="555625"/>
          </a:xfrm>
          <a:prstGeom prst="wedgeRoundRectCallout">
            <a:avLst>
              <a:gd name="adj1" fmla="val 19968"/>
              <a:gd name="adj2" fmla="val 69111"/>
              <a:gd name="adj3" fmla="val 16667"/>
            </a:avLst>
          </a:prstGeom>
          <a:solidFill>
            <a:schemeClr val="bg1"/>
          </a:solidFill>
          <a:ln w="9525" algn="ctr">
            <a:solidFill>
              <a:schemeClr val="tx1"/>
            </a:solidFill>
            <a:round/>
            <a:headEnd/>
            <a:tailEnd/>
          </a:ln>
        </p:spPr>
        <p:txBody>
          <a:bodyP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eaLnBrk="1" hangingPunct="1">
              <a:lnSpc>
                <a:spcPct val="100000"/>
              </a:lnSpc>
              <a:spcBef>
                <a:spcPct val="0"/>
              </a:spcBef>
            </a:pPr>
            <a:r>
              <a:rPr lang="en-US" altLang="zh-CN" sz="1200">
                <a:ea typeface="宋体" panose="02010600030101010101" pitchFamily="2" charset="-122"/>
                <a:cs typeface="Arial" panose="020B0604020202020204" pitchFamily="34" charset="0"/>
              </a:rPr>
              <a:t>either from UE or gNB itself</a:t>
            </a:r>
          </a:p>
        </p:txBody>
      </p:sp>
      <p:sp>
        <p:nvSpPr>
          <p:cNvPr id="57353" name="文本框 14"/>
          <p:cNvSpPr txBox="1">
            <a:spLocks noChangeArrowheads="1"/>
          </p:cNvSpPr>
          <p:nvPr/>
        </p:nvSpPr>
        <p:spPr bwMode="auto">
          <a:xfrm>
            <a:off x="4337050" y="4098925"/>
            <a:ext cx="15176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a:lnSpc>
                <a:spcPct val="100000"/>
              </a:lnSpc>
              <a:spcBef>
                <a:spcPct val="0"/>
              </a:spcBef>
              <a:buFontTx/>
              <a:buNone/>
            </a:pPr>
            <a:r>
              <a:rPr lang="en-US" altLang="zh-CN" sz="1200">
                <a:ea typeface="宋体" panose="02010600030101010101" pitchFamily="2" charset="-122"/>
                <a:sym typeface="+mn-ea"/>
              </a:rPr>
              <a:t>Feedback from UE based on output of AI prediction at UE</a:t>
            </a:r>
          </a:p>
        </p:txBody>
      </p:sp>
      <p:sp>
        <p:nvSpPr>
          <p:cNvPr id="57354" name="文本框 9"/>
          <p:cNvSpPr txBox="1">
            <a:spLocks noChangeArrowheads="1"/>
          </p:cNvSpPr>
          <p:nvPr/>
        </p:nvSpPr>
        <p:spPr bwMode="auto">
          <a:xfrm>
            <a:off x="401638" y="2830513"/>
            <a:ext cx="6019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a:lnSpc>
                <a:spcPct val="100000"/>
              </a:lnSpc>
              <a:spcBef>
                <a:spcPct val="0"/>
              </a:spcBef>
              <a:buFontTx/>
              <a:buNone/>
            </a:pPr>
            <a:r>
              <a:rPr lang="en-US" altLang="zh-CN" sz="1400">
                <a:ea typeface="宋体" panose="02010600030101010101" pitchFamily="2" charset="-122"/>
              </a:rPr>
              <a:t>Potential standardization impacts: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2"/>
          </p:nvPr>
        </p:nvSpPr>
        <p:spPr>
          <a:xfrm>
            <a:off x="111125" y="3613150"/>
            <a:ext cx="8562975" cy="1411288"/>
          </a:xfrm>
        </p:spPr>
        <p:txBody>
          <a:bodyPr>
            <a:normAutofit fontScale="72500" lnSpcReduction="20000"/>
          </a:bodyPr>
          <a:lstStyle/>
          <a:p>
            <a:pPr>
              <a:defRPr/>
            </a:pPr>
            <a:r>
              <a:rPr lang="en-US" altLang="zh-CN">
                <a:solidFill>
                  <a:schemeClr val="tx1"/>
                </a:solidFill>
              </a:rPr>
              <a:t>AI model: Action for now(t0) or prediction for future(t1,t2...) for one UE is deduced based on measurement/event from related UEs jointly by taking their history(t-1,t-2...) and position stamp (</a:t>
            </a:r>
            <a:r>
              <a:rPr lang="en-US" altLang="zh-CN" err="1">
                <a:solidFill>
                  <a:schemeClr val="tx1"/>
                </a:solidFill>
              </a:rPr>
              <a:t>p+m</a:t>
            </a:r>
            <a:r>
              <a:rPr lang="en-US" altLang="zh-CN">
                <a:solidFill>
                  <a:schemeClr val="tx1"/>
                </a:solidFill>
              </a:rPr>
              <a:t>) into account.   e.g. scheduling/beam tracking at </a:t>
            </a:r>
            <a:r>
              <a:rPr lang="en-US" altLang="zh-CN" err="1">
                <a:solidFill>
                  <a:schemeClr val="tx1"/>
                </a:solidFill>
              </a:rPr>
              <a:t>gNB</a:t>
            </a:r>
            <a:endParaRPr lang="en-US" altLang="zh-CN">
              <a:solidFill>
                <a:schemeClr val="tx1"/>
              </a:solidFill>
            </a:endParaRPr>
          </a:p>
          <a:p>
            <a:pPr>
              <a:defRPr/>
            </a:pPr>
            <a:r>
              <a:rPr lang="en-US" altLang="zh-CN">
                <a:solidFill>
                  <a:schemeClr val="tx1"/>
                </a:solidFill>
              </a:rPr>
              <a:t>UE may predict future event/measurement (t1) by running AI algorithm based on measurements in the past (t-1,t-2).  Predicted result is fed back to </a:t>
            </a:r>
            <a:r>
              <a:rPr lang="en-US" altLang="zh-CN" err="1">
                <a:solidFill>
                  <a:schemeClr val="tx1"/>
                </a:solidFill>
              </a:rPr>
              <a:t>gNB</a:t>
            </a:r>
            <a:r>
              <a:rPr lang="en-US" altLang="zh-CN">
                <a:solidFill>
                  <a:schemeClr val="tx1"/>
                </a:solidFill>
              </a:rPr>
              <a:t>  e.g. mobility/beam prediction at UE</a:t>
            </a:r>
          </a:p>
        </p:txBody>
      </p:sp>
      <p:sp>
        <p:nvSpPr>
          <p:cNvPr id="59395" name="标题 2"/>
          <p:cNvSpPr>
            <a:spLocks noGrp="1"/>
          </p:cNvSpPr>
          <p:nvPr>
            <p:ph type="title"/>
          </p:nvPr>
        </p:nvSpPr>
        <p:spPr>
          <a:xfrm>
            <a:off x="179388" y="73025"/>
            <a:ext cx="8964612" cy="723900"/>
          </a:xfrm>
        </p:spPr>
        <p:txBody>
          <a:bodyPr/>
          <a:lstStyle/>
          <a:p>
            <a:pPr algn="ctr"/>
            <a:r>
              <a:rPr lang="en-US" altLang="zh-CN" smtClean="0">
                <a:sym typeface="+mn-ea"/>
              </a:rPr>
              <a:t>AI for Mobility and Beam Management</a:t>
            </a:r>
            <a:endParaRPr smtClean="0"/>
          </a:p>
        </p:txBody>
      </p:sp>
      <p:grpSp>
        <p:nvGrpSpPr>
          <p:cNvPr id="59396" name="组合 47"/>
          <p:cNvGrpSpPr>
            <a:grpSpLocks/>
          </p:cNvGrpSpPr>
          <p:nvPr/>
        </p:nvGrpSpPr>
        <p:grpSpPr bwMode="auto">
          <a:xfrm>
            <a:off x="425450" y="882650"/>
            <a:ext cx="5492750" cy="2619375"/>
            <a:chOff x="1883" y="3341"/>
            <a:chExt cx="8651" cy="4127"/>
          </a:xfrm>
        </p:grpSpPr>
        <p:grpSp>
          <p:nvGrpSpPr>
            <p:cNvPr id="59398" name="组合 26"/>
            <p:cNvGrpSpPr>
              <a:grpSpLocks/>
            </p:cNvGrpSpPr>
            <p:nvPr/>
          </p:nvGrpSpPr>
          <p:grpSpPr bwMode="auto">
            <a:xfrm>
              <a:off x="1883" y="4990"/>
              <a:ext cx="8651" cy="2478"/>
              <a:chOff x="2170" y="4332"/>
              <a:chExt cx="8651" cy="2478"/>
            </a:xfrm>
          </p:grpSpPr>
          <p:sp>
            <p:nvSpPr>
              <p:cNvPr id="59417" name="圆角矩形 9"/>
              <p:cNvSpPr>
                <a:spLocks noChangeArrowheads="1"/>
              </p:cNvSpPr>
              <p:nvPr/>
            </p:nvSpPr>
            <p:spPr bwMode="auto">
              <a:xfrm>
                <a:off x="6132" y="4363"/>
                <a:ext cx="1708" cy="2447"/>
              </a:xfrm>
              <a:prstGeom prst="roundRect">
                <a:avLst>
                  <a:gd name="adj" fmla="val 16667"/>
                </a:avLst>
              </a:prstGeom>
              <a:solidFill>
                <a:schemeClr val="bg1"/>
              </a:solidFill>
              <a:ln w="9525" algn="ctr">
                <a:solidFill>
                  <a:schemeClr val="tx1"/>
                </a:solidFill>
                <a:round/>
                <a:headEnd/>
                <a:tailEnd/>
              </a:ln>
            </p:spPr>
            <p:txBody>
              <a:bodyPr anchor="ct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algn="ctr" eaLnBrk="1" hangingPunct="1">
                  <a:lnSpc>
                    <a:spcPct val="100000"/>
                  </a:lnSpc>
                  <a:spcBef>
                    <a:spcPct val="0"/>
                  </a:spcBef>
                </a:pPr>
                <a:r>
                  <a:rPr lang="en-US" altLang="zh-CN" sz="1800">
                    <a:ea typeface="宋体" panose="02010600030101010101" pitchFamily="2" charset="-122"/>
                    <a:cs typeface="Arial" panose="020B0604020202020204" pitchFamily="34" charset="0"/>
                  </a:rPr>
                  <a:t>AI</a:t>
                </a:r>
              </a:p>
            </p:txBody>
          </p:sp>
          <p:cxnSp>
            <p:nvCxnSpPr>
              <p:cNvPr id="59418" name="直接箭头连接符 10"/>
              <p:cNvCxnSpPr>
                <a:cxnSpLocks noChangeShapeType="1"/>
              </p:cNvCxnSpPr>
              <p:nvPr/>
            </p:nvCxnSpPr>
            <p:spPr bwMode="auto">
              <a:xfrm>
                <a:off x="2170" y="4816"/>
                <a:ext cx="3994" cy="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59419" name="文本框 11"/>
              <p:cNvSpPr txBox="1">
                <a:spLocks noChangeArrowheads="1"/>
              </p:cNvSpPr>
              <p:nvPr/>
            </p:nvSpPr>
            <p:spPr bwMode="auto">
              <a:xfrm>
                <a:off x="2186" y="4332"/>
                <a:ext cx="3735" cy="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a:lnSpc>
                    <a:spcPct val="100000"/>
                  </a:lnSpc>
                  <a:spcBef>
                    <a:spcPct val="0"/>
                  </a:spcBef>
                  <a:buFontTx/>
                  <a:buNone/>
                </a:pPr>
                <a:r>
                  <a:rPr lang="en-US" altLang="zh-CN" sz="1200">
                    <a:ea typeface="宋体" panose="02010600030101010101" pitchFamily="2" charset="-122"/>
                  </a:rPr>
                  <a:t>UE1(Meas(t+n,p+m), n&lt;=1,m&gt;=0)</a:t>
                </a:r>
              </a:p>
            </p:txBody>
          </p:sp>
          <p:cxnSp>
            <p:nvCxnSpPr>
              <p:cNvPr id="59420" name="直接箭头连接符 12"/>
              <p:cNvCxnSpPr>
                <a:cxnSpLocks noChangeShapeType="1"/>
              </p:cNvCxnSpPr>
              <p:nvPr/>
            </p:nvCxnSpPr>
            <p:spPr bwMode="auto">
              <a:xfrm>
                <a:off x="7873" y="4816"/>
                <a:ext cx="2884" cy="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59421" name="文本框 13"/>
              <p:cNvSpPr txBox="1">
                <a:spLocks noChangeArrowheads="1"/>
              </p:cNvSpPr>
              <p:nvPr/>
            </p:nvSpPr>
            <p:spPr bwMode="auto">
              <a:xfrm>
                <a:off x="7905" y="4382"/>
                <a:ext cx="2577" cy="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a:lnSpc>
                    <a:spcPct val="100000"/>
                  </a:lnSpc>
                  <a:spcBef>
                    <a:spcPct val="0"/>
                  </a:spcBef>
                  <a:buFontTx/>
                  <a:buNone/>
                </a:pPr>
                <a:r>
                  <a:rPr lang="en-US" altLang="zh-CN" sz="1200">
                    <a:ea typeface="宋体" panose="02010600030101010101" pitchFamily="2" charset="-122"/>
                  </a:rPr>
                  <a:t>UE1[Action(t+n,n&gt;=0)]</a:t>
                </a:r>
              </a:p>
            </p:txBody>
          </p:sp>
          <p:cxnSp>
            <p:nvCxnSpPr>
              <p:cNvPr id="59422" name="直接箭头连接符 14"/>
              <p:cNvCxnSpPr>
                <a:cxnSpLocks noChangeShapeType="1"/>
              </p:cNvCxnSpPr>
              <p:nvPr/>
            </p:nvCxnSpPr>
            <p:spPr bwMode="auto">
              <a:xfrm>
                <a:off x="2186" y="5442"/>
                <a:ext cx="3962" cy="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59423" name="文本框 15"/>
              <p:cNvSpPr txBox="1">
                <a:spLocks noChangeArrowheads="1"/>
              </p:cNvSpPr>
              <p:nvPr/>
            </p:nvSpPr>
            <p:spPr bwMode="auto">
              <a:xfrm>
                <a:off x="2186" y="5008"/>
                <a:ext cx="3735" cy="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a:lnSpc>
                    <a:spcPct val="100000"/>
                  </a:lnSpc>
                  <a:spcBef>
                    <a:spcPct val="0"/>
                  </a:spcBef>
                  <a:buFontTx/>
                  <a:buNone/>
                </a:pPr>
                <a:r>
                  <a:rPr lang="en-US" altLang="zh-CN" sz="1200">
                    <a:ea typeface="宋体" panose="02010600030101010101" pitchFamily="2" charset="-122"/>
                  </a:rPr>
                  <a:t>UE2(</a:t>
                </a:r>
                <a:r>
                  <a:rPr lang="en-US" altLang="zh-CN" sz="1200">
                    <a:ea typeface="宋体" panose="02010600030101010101" pitchFamily="2" charset="-122"/>
                    <a:sym typeface="+mn-ea"/>
                  </a:rPr>
                  <a:t>Meas</a:t>
                </a:r>
                <a:r>
                  <a:rPr lang="en-US" altLang="zh-CN" sz="1200">
                    <a:ea typeface="宋体" panose="02010600030101010101" pitchFamily="2" charset="-122"/>
                  </a:rPr>
                  <a:t>(t+n,p+m), n&lt;=1,m&gt;=0)</a:t>
                </a:r>
              </a:p>
            </p:txBody>
          </p:sp>
          <p:cxnSp>
            <p:nvCxnSpPr>
              <p:cNvPr id="59424" name="直接箭头连接符 17"/>
              <p:cNvCxnSpPr>
                <a:cxnSpLocks noChangeShapeType="1"/>
              </p:cNvCxnSpPr>
              <p:nvPr/>
            </p:nvCxnSpPr>
            <p:spPr bwMode="auto">
              <a:xfrm>
                <a:off x="2186" y="6360"/>
                <a:ext cx="3978" cy="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59425" name="文本框 18"/>
              <p:cNvSpPr txBox="1">
                <a:spLocks noChangeArrowheads="1"/>
              </p:cNvSpPr>
              <p:nvPr/>
            </p:nvSpPr>
            <p:spPr bwMode="auto">
              <a:xfrm>
                <a:off x="2186" y="5926"/>
                <a:ext cx="3735" cy="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a:lnSpc>
                    <a:spcPct val="100000"/>
                  </a:lnSpc>
                  <a:spcBef>
                    <a:spcPct val="0"/>
                  </a:spcBef>
                  <a:buFontTx/>
                  <a:buNone/>
                </a:pPr>
                <a:r>
                  <a:rPr lang="en-US" altLang="zh-CN" sz="1200">
                    <a:ea typeface="宋体" panose="02010600030101010101" pitchFamily="2" charset="-122"/>
                  </a:rPr>
                  <a:t>UEk(</a:t>
                </a:r>
                <a:r>
                  <a:rPr lang="en-US" altLang="zh-CN" sz="1200">
                    <a:ea typeface="宋体" panose="02010600030101010101" pitchFamily="2" charset="-122"/>
                    <a:sym typeface="+mn-ea"/>
                  </a:rPr>
                  <a:t>Meas</a:t>
                </a:r>
                <a:r>
                  <a:rPr lang="en-US" altLang="zh-CN" sz="1200">
                    <a:ea typeface="宋体" panose="02010600030101010101" pitchFamily="2" charset="-122"/>
                  </a:rPr>
                  <a:t>(t+n,p+m), n&lt;=1,m&gt;=0)</a:t>
                </a:r>
              </a:p>
            </p:txBody>
          </p:sp>
          <p:cxnSp>
            <p:nvCxnSpPr>
              <p:cNvPr id="59426" name="直接箭头连接符 19"/>
              <p:cNvCxnSpPr>
                <a:cxnSpLocks noChangeShapeType="1"/>
              </p:cNvCxnSpPr>
              <p:nvPr/>
            </p:nvCxnSpPr>
            <p:spPr bwMode="auto">
              <a:xfrm>
                <a:off x="7937" y="5442"/>
                <a:ext cx="2884" cy="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59427" name="文本框 20"/>
              <p:cNvSpPr txBox="1">
                <a:spLocks noChangeArrowheads="1"/>
              </p:cNvSpPr>
              <p:nvPr/>
            </p:nvSpPr>
            <p:spPr bwMode="auto">
              <a:xfrm>
                <a:off x="7969" y="5008"/>
                <a:ext cx="2577" cy="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a:lnSpc>
                    <a:spcPct val="100000"/>
                  </a:lnSpc>
                  <a:spcBef>
                    <a:spcPct val="0"/>
                  </a:spcBef>
                  <a:buFontTx/>
                  <a:buNone/>
                </a:pPr>
                <a:r>
                  <a:rPr lang="en-US" altLang="zh-CN" sz="1200">
                    <a:ea typeface="宋体" panose="02010600030101010101" pitchFamily="2" charset="-122"/>
                  </a:rPr>
                  <a:t>UE2[Action(t+n,n&gt;=0)]</a:t>
                </a:r>
              </a:p>
            </p:txBody>
          </p:sp>
          <p:cxnSp>
            <p:nvCxnSpPr>
              <p:cNvPr id="59428" name="直接箭头连接符 22"/>
              <p:cNvCxnSpPr>
                <a:cxnSpLocks noChangeShapeType="1"/>
              </p:cNvCxnSpPr>
              <p:nvPr/>
            </p:nvCxnSpPr>
            <p:spPr bwMode="auto">
              <a:xfrm>
                <a:off x="7873" y="6360"/>
                <a:ext cx="2884" cy="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59429" name="文本框 23"/>
              <p:cNvSpPr txBox="1">
                <a:spLocks noChangeArrowheads="1"/>
              </p:cNvSpPr>
              <p:nvPr/>
            </p:nvSpPr>
            <p:spPr bwMode="auto">
              <a:xfrm>
                <a:off x="7905" y="5926"/>
                <a:ext cx="2577" cy="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a:lnSpc>
                    <a:spcPct val="100000"/>
                  </a:lnSpc>
                  <a:spcBef>
                    <a:spcPct val="0"/>
                  </a:spcBef>
                  <a:buFontTx/>
                  <a:buNone/>
                </a:pPr>
                <a:r>
                  <a:rPr lang="en-US" altLang="zh-CN" sz="1200">
                    <a:ea typeface="宋体" panose="02010600030101010101" pitchFamily="2" charset="-122"/>
                  </a:rPr>
                  <a:t>UEk[Action(t+n,n&gt;=0)]</a:t>
                </a:r>
              </a:p>
            </p:txBody>
          </p:sp>
          <p:cxnSp>
            <p:nvCxnSpPr>
              <p:cNvPr id="25" name="直接连接符 24"/>
              <p:cNvCxnSpPr/>
              <p:nvPr/>
            </p:nvCxnSpPr>
            <p:spPr>
              <a:xfrm>
                <a:off x="2558" y="5682"/>
                <a:ext cx="468" cy="0"/>
              </a:xfrm>
              <a:prstGeom prst="line">
                <a:avLst/>
              </a:prstGeom>
              <a:solidFill>
                <a:schemeClr val="accent1"/>
              </a:solidFill>
              <a:ln w="28575" cap="flat" cmpd="dbl" algn="ctr">
                <a:solidFill>
                  <a:schemeClr val="accent1">
                    <a:shade val="50000"/>
                  </a:schemeClr>
                </a:solidFill>
                <a:prstDash val="sysDot"/>
                <a:round/>
                <a:headEnd type="none" w="med" len="med"/>
                <a:tailEnd type="none" w="med" len="med"/>
              </a:ln>
            </p:spPr>
          </p:cxnSp>
          <p:cxnSp>
            <p:nvCxnSpPr>
              <p:cNvPr id="26" name="直接连接符 25"/>
              <p:cNvCxnSpPr/>
              <p:nvPr/>
            </p:nvCxnSpPr>
            <p:spPr>
              <a:xfrm>
                <a:off x="8183" y="5682"/>
                <a:ext cx="465" cy="0"/>
              </a:xfrm>
              <a:prstGeom prst="line">
                <a:avLst/>
              </a:prstGeom>
              <a:solidFill>
                <a:schemeClr val="accent1"/>
              </a:solidFill>
              <a:ln w="28575" cap="flat" cmpd="dbl" algn="ctr">
                <a:solidFill>
                  <a:schemeClr val="accent1">
                    <a:shade val="50000"/>
                  </a:schemeClr>
                </a:solidFill>
                <a:prstDash val="sysDot"/>
                <a:round/>
                <a:headEnd type="none" w="med" len="med"/>
                <a:tailEnd type="none" w="med" len="med"/>
              </a:ln>
            </p:spPr>
          </p:cxnSp>
        </p:grpSp>
        <p:sp>
          <p:nvSpPr>
            <p:cNvPr id="59399" name="椭圆 28"/>
            <p:cNvSpPr>
              <a:spLocks noChangeArrowheads="1"/>
            </p:cNvSpPr>
            <p:nvPr/>
          </p:nvSpPr>
          <p:spPr bwMode="auto">
            <a:xfrm>
              <a:off x="3378" y="3396"/>
              <a:ext cx="2641" cy="1095"/>
            </a:xfrm>
            <a:prstGeom prst="ellipse">
              <a:avLst/>
            </a:prstGeom>
            <a:solidFill>
              <a:schemeClr val="bg1"/>
            </a:solidFill>
            <a:ln w="9525" algn="ctr">
              <a:solidFill>
                <a:schemeClr val="tx1"/>
              </a:solidFill>
              <a:round/>
              <a:headEnd/>
              <a:tailEnd/>
            </a:ln>
          </p:spPr>
          <p:txBody>
            <a:bodyP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eaLnBrk="1" hangingPunct="1">
                <a:lnSpc>
                  <a:spcPct val="100000"/>
                </a:lnSpc>
                <a:spcBef>
                  <a:spcPct val="0"/>
                </a:spcBef>
              </a:pPr>
              <a:endParaRPr lang="zh-CN" altLang="en-US" sz="1800">
                <a:ea typeface="宋体" panose="02010600030101010101" pitchFamily="2" charset="-122"/>
                <a:cs typeface="Arial" panose="020B0604020202020204" pitchFamily="34" charset="0"/>
              </a:endParaRPr>
            </a:p>
          </p:txBody>
        </p:sp>
        <p:sp>
          <p:nvSpPr>
            <p:cNvPr id="59400" name="菱形 29"/>
            <p:cNvSpPr>
              <a:spLocks noChangeArrowheads="1"/>
            </p:cNvSpPr>
            <p:nvPr/>
          </p:nvSpPr>
          <p:spPr bwMode="auto">
            <a:xfrm>
              <a:off x="3910" y="3639"/>
              <a:ext cx="178" cy="177"/>
            </a:xfrm>
            <a:prstGeom prst="diamond">
              <a:avLst/>
            </a:prstGeom>
            <a:solidFill>
              <a:schemeClr val="accent1"/>
            </a:solidFill>
            <a:ln w="9525" algn="ctr">
              <a:solidFill>
                <a:schemeClr val="tx1"/>
              </a:solidFill>
              <a:round/>
              <a:headEnd/>
              <a:tailEnd/>
            </a:ln>
          </p:spPr>
          <p:txBody>
            <a:bodyP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eaLnBrk="1" hangingPunct="1">
                <a:lnSpc>
                  <a:spcPct val="100000"/>
                </a:lnSpc>
                <a:spcBef>
                  <a:spcPct val="0"/>
                </a:spcBef>
              </a:pPr>
              <a:endParaRPr lang="zh-CN" altLang="en-US" sz="1800">
                <a:ea typeface="宋体" panose="02010600030101010101" pitchFamily="2" charset="-122"/>
                <a:cs typeface="Arial" panose="020B0604020202020204" pitchFamily="34" charset="0"/>
              </a:endParaRPr>
            </a:p>
          </p:txBody>
        </p:sp>
        <p:sp>
          <p:nvSpPr>
            <p:cNvPr id="59401" name="菱形 30"/>
            <p:cNvSpPr>
              <a:spLocks noChangeArrowheads="1"/>
            </p:cNvSpPr>
            <p:nvPr/>
          </p:nvSpPr>
          <p:spPr bwMode="auto">
            <a:xfrm>
              <a:off x="4609" y="3639"/>
              <a:ext cx="178" cy="177"/>
            </a:xfrm>
            <a:prstGeom prst="diamond">
              <a:avLst/>
            </a:prstGeom>
            <a:solidFill>
              <a:schemeClr val="accent1"/>
            </a:solidFill>
            <a:ln w="9525" algn="ctr">
              <a:solidFill>
                <a:schemeClr val="tx1"/>
              </a:solidFill>
              <a:round/>
              <a:headEnd/>
              <a:tailEnd/>
            </a:ln>
          </p:spPr>
          <p:txBody>
            <a:bodyP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eaLnBrk="1" hangingPunct="1">
                <a:lnSpc>
                  <a:spcPct val="100000"/>
                </a:lnSpc>
                <a:spcBef>
                  <a:spcPct val="0"/>
                </a:spcBef>
              </a:pPr>
              <a:endParaRPr lang="zh-CN" altLang="en-US" sz="1800">
                <a:ea typeface="宋体" panose="02010600030101010101" pitchFamily="2" charset="-122"/>
                <a:cs typeface="Arial" panose="020B0604020202020204" pitchFamily="34" charset="0"/>
              </a:endParaRPr>
            </a:p>
          </p:txBody>
        </p:sp>
        <p:sp>
          <p:nvSpPr>
            <p:cNvPr id="59402" name="菱形 31"/>
            <p:cNvSpPr>
              <a:spLocks noChangeArrowheads="1"/>
            </p:cNvSpPr>
            <p:nvPr/>
          </p:nvSpPr>
          <p:spPr bwMode="auto">
            <a:xfrm>
              <a:off x="3910" y="3993"/>
              <a:ext cx="178" cy="177"/>
            </a:xfrm>
            <a:prstGeom prst="diamond">
              <a:avLst/>
            </a:prstGeom>
            <a:solidFill>
              <a:schemeClr val="accent1"/>
            </a:solidFill>
            <a:ln w="9525" algn="ctr">
              <a:solidFill>
                <a:schemeClr val="tx1"/>
              </a:solidFill>
              <a:round/>
              <a:headEnd/>
              <a:tailEnd/>
            </a:ln>
          </p:spPr>
          <p:txBody>
            <a:bodyP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eaLnBrk="1" hangingPunct="1">
                <a:lnSpc>
                  <a:spcPct val="100000"/>
                </a:lnSpc>
                <a:spcBef>
                  <a:spcPct val="0"/>
                </a:spcBef>
              </a:pPr>
              <a:endParaRPr lang="zh-CN" altLang="en-US" sz="1800">
                <a:ea typeface="宋体" panose="02010600030101010101" pitchFamily="2" charset="-122"/>
                <a:cs typeface="Arial" panose="020B0604020202020204" pitchFamily="34" charset="0"/>
              </a:endParaRPr>
            </a:p>
          </p:txBody>
        </p:sp>
        <p:sp>
          <p:nvSpPr>
            <p:cNvPr id="59403" name="菱形 32"/>
            <p:cNvSpPr>
              <a:spLocks noChangeArrowheads="1"/>
            </p:cNvSpPr>
            <p:nvPr/>
          </p:nvSpPr>
          <p:spPr bwMode="auto">
            <a:xfrm>
              <a:off x="5044" y="4137"/>
              <a:ext cx="178" cy="177"/>
            </a:xfrm>
            <a:prstGeom prst="diamond">
              <a:avLst/>
            </a:prstGeom>
            <a:solidFill>
              <a:schemeClr val="accent1"/>
            </a:solidFill>
            <a:ln w="9525" algn="ctr">
              <a:solidFill>
                <a:schemeClr val="tx1"/>
              </a:solidFill>
              <a:round/>
              <a:headEnd/>
              <a:tailEnd/>
            </a:ln>
          </p:spPr>
          <p:txBody>
            <a:bodyP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eaLnBrk="1" hangingPunct="1">
                <a:lnSpc>
                  <a:spcPct val="100000"/>
                </a:lnSpc>
                <a:spcBef>
                  <a:spcPct val="0"/>
                </a:spcBef>
              </a:pPr>
              <a:endParaRPr lang="zh-CN" altLang="en-US" sz="1800">
                <a:ea typeface="宋体" panose="02010600030101010101" pitchFamily="2" charset="-122"/>
                <a:cs typeface="Arial" panose="020B0604020202020204" pitchFamily="34" charset="0"/>
              </a:endParaRPr>
            </a:p>
          </p:txBody>
        </p:sp>
        <p:sp>
          <p:nvSpPr>
            <p:cNvPr id="59404" name="菱形 33"/>
            <p:cNvSpPr>
              <a:spLocks noChangeArrowheads="1"/>
            </p:cNvSpPr>
            <p:nvPr/>
          </p:nvSpPr>
          <p:spPr bwMode="auto">
            <a:xfrm>
              <a:off x="5222" y="3816"/>
              <a:ext cx="178" cy="177"/>
            </a:xfrm>
            <a:prstGeom prst="diamond">
              <a:avLst/>
            </a:prstGeom>
            <a:solidFill>
              <a:schemeClr val="accent1"/>
            </a:solidFill>
            <a:ln w="9525" algn="ctr">
              <a:solidFill>
                <a:schemeClr val="tx1"/>
              </a:solidFill>
              <a:round/>
              <a:headEnd/>
              <a:tailEnd/>
            </a:ln>
          </p:spPr>
          <p:txBody>
            <a:bodyP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eaLnBrk="1" hangingPunct="1">
                <a:lnSpc>
                  <a:spcPct val="100000"/>
                </a:lnSpc>
                <a:spcBef>
                  <a:spcPct val="0"/>
                </a:spcBef>
              </a:pPr>
              <a:endParaRPr lang="zh-CN" altLang="en-US" sz="1800">
                <a:ea typeface="宋体" panose="02010600030101010101" pitchFamily="2" charset="-122"/>
                <a:cs typeface="Arial" panose="020B0604020202020204" pitchFamily="34" charset="0"/>
              </a:endParaRPr>
            </a:p>
          </p:txBody>
        </p:sp>
        <p:sp>
          <p:nvSpPr>
            <p:cNvPr id="59405" name="椭圆 34"/>
            <p:cNvSpPr>
              <a:spLocks noChangeArrowheads="1"/>
            </p:cNvSpPr>
            <p:nvPr/>
          </p:nvSpPr>
          <p:spPr bwMode="auto">
            <a:xfrm>
              <a:off x="5610" y="3341"/>
              <a:ext cx="2641" cy="1095"/>
            </a:xfrm>
            <a:prstGeom prst="ellipse">
              <a:avLst/>
            </a:prstGeom>
            <a:solidFill>
              <a:schemeClr val="bg1">
                <a:alpha val="0"/>
              </a:schemeClr>
            </a:solidFill>
            <a:ln w="9525" algn="ctr">
              <a:solidFill>
                <a:schemeClr val="tx1"/>
              </a:solidFill>
              <a:round/>
              <a:headEnd/>
              <a:tailEnd/>
            </a:ln>
          </p:spPr>
          <p:txBody>
            <a:bodyP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eaLnBrk="1" hangingPunct="1">
                <a:lnSpc>
                  <a:spcPct val="100000"/>
                </a:lnSpc>
                <a:spcBef>
                  <a:spcPct val="0"/>
                </a:spcBef>
              </a:pPr>
              <a:endParaRPr lang="zh-CN" altLang="en-US" sz="1800">
                <a:ea typeface="宋体" panose="02010600030101010101" pitchFamily="2" charset="-122"/>
                <a:cs typeface="Arial" panose="020B0604020202020204" pitchFamily="34" charset="0"/>
              </a:endParaRPr>
            </a:p>
          </p:txBody>
        </p:sp>
        <p:sp>
          <p:nvSpPr>
            <p:cNvPr id="59406" name="菱形 35"/>
            <p:cNvSpPr>
              <a:spLocks noChangeArrowheads="1"/>
            </p:cNvSpPr>
            <p:nvPr/>
          </p:nvSpPr>
          <p:spPr bwMode="auto">
            <a:xfrm>
              <a:off x="5699" y="3761"/>
              <a:ext cx="178" cy="177"/>
            </a:xfrm>
            <a:prstGeom prst="diamond">
              <a:avLst/>
            </a:prstGeom>
            <a:solidFill>
              <a:schemeClr val="accent1"/>
            </a:solidFill>
            <a:ln w="9525" algn="ctr">
              <a:solidFill>
                <a:schemeClr val="tx1"/>
              </a:solidFill>
              <a:round/>
              <a:headEnd/>
              <a:tailEnd/>
            </a:ln>
          </p:spPr>
          <p:txBody>
            <a:bodyP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eaLnBrk="1" hangingPunct="1">
                <a:lnSpc>
                  <a:spcPct val="100000"/>
                </a:lnSpc>
                <a:spcBef>
                  <a:spcPct val="0"/>
                </a:spcBef>
              </a:pPr>
              <a:endParaRPr lang="zh-CN" altLang="en-US" sz="1800">
                <a:ea typeface="宋体" panose="02010600030101010101" pitchFamily="2" charset="-122"/>
                <a:cs typeface="Arial" panose="020B0604020202020204" pitchFamily="34" charset="0"/>
              </a:endParaRPr>
            </a:p>
          </p:txBody>
        </p:sp>
        <p:sp>
          <p:nvSpPr>
            <p:cNvPr id="59407" name="菱形 36"/>
            <p:cNvSpPr>
              <a:spLocks noChangeArrowheads="1"/>
            </p:cNvSpPr>
            <p:nvPr/>
          </p:nvSpPr>
          <p:spPr bwMode="auto">
            <a:xfrm>
              <a:off x="6527" y="3584"/>
              <a:ext cx="178" cy="177"/>
            </a:xfrm>
            <a:prstGeom prst="diamond">
              <a:avLst/>
            </a:prstGeom>
            <a:solidFill>
              <a:schemeClr val="accent1"/>
            </a:solidFill>
            <a:ln w="9525" algn="ctr">
              <a:solidFill>
                <a:schemeClr val="tx1"/>
              </a:solidFill>
              <a:round/>
              <a:headEnd/>
              <a:tailEnd/>
            </a:ln>
          </p:spPr>
          <p:txBody>
            <a:bodyP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eaLnBrk="1" hangingPunct="1">
                <a:lnSpc>
                  <a:spcPct val="100000"/>
                </a:lnSpc>
                <a:spcBef>
                  <a:spcPct val="0"/>
                </a:spcBef>
              </a:pPr>
              <a:endParaRPr lang="zh-CN" altLang="en-US" sz="1800">
                <a:ea typeface="宋体" panose="02010600030101010101" pitchFamily="2" charset="-122"/>
                <a:cs typeface="Arial" panose="020B0604020202020204" pitchFamily="34" charset="0"/>
              </a:endParaRPr>
            </a:p>
          </p:txBody>
        </p:sp>
        <p:sp>
          <p:nvSpPr>
            <p:cNvPr id="59408" name="菱形 37"/>
            <p:cNvSpPr>
              <a:spLocks noChangeArrowheads="1"/>
            </p:cNvSpPr>
            <p:nvPr/>
          </p:nvSpPr>
          <p:spPr bwMode="auto">
            <a:xfrm>
              <a:off x="6320" y="4082"/>
              <a:ext cx="178" cy="177"/>
            </a:xfrm>
            <a:prstGeom prst="diamond">
              <a:avLst/>
            </a:prstGeom>
            <a:solidFill>
              <a:schemeClr val="accent1"/>
            </a:solidFill>
            <a:ln w="9525" algn="ctr">
              <a:solidFill>
                <a:schemeClr val="tx1"/>
              </a:solidFill>
              <a:round/>
              <a:headEnd/>
              <a:tailEnd/>
            </a:ln>
          </p:spPr>
          <p:txBody>
            <a:bodyP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eaLnBrk="1" hangingPunct="1">
                <a:lnSpc>
                  <a:spcPct val="100000"/>
                </a:lnSpc>
                <a:spcBef>
                  <a:spcPct val="0"/>
                </a:spcBef>
              </a:pPr>
              <a:endParaRPr lang="zh-CN" altLang="en-US" sz="1800">
                <a:ea typeface="宋体" panose="02010600030101010101" pitchFamily="2" charset="-122"/>
                <a:cs typeface="Arial" panose="020B0604020202020204" pitchFamily="34" charset="0"/>
              </a:endParaRPr>
            </a:p>
          </p:txBody>
        </p:sp>
        <p:sp>
          <p:nvSpPr>
            <p:cNvPr id="59409" name="菱形 38"/>
            <p:cNvSpPr>
              <a:spLocks noChangeArrowheads="1"/>
            </p:cNvSpPr>
            <p:nvPr/>
          </p:nvSpPr>
          <p:spPr bwMode="auto">
            <a:xfrm>
              <a:off x="7111" y="4082"/>
              <a:ext cx="178" cy="177"/>
            </a:xfrm>
            <a:prstGeom prst="diamond">
              <a:avLst/>
            </a:prstGeom>
            <a:solidFill>
              <a:schemeClr val="accent1"/>
            </a:solidFill>
            <a:ln w="9525" algn="ctr">
              <a:solidFill>
                <a:schemeClr val="tx1"/>
              </a:solidFill>
              <a:round/>
              <a:headEnd/>
              <a:tailEnd/>
            </a:ln>
          </p:spPr>
          <p:txBody>
            <a:bodyP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eaLnBrk="1" hangingPunct="1">
                <a:lnSpc>
                  <a:spcPct val="100000"/>
                </a:lnSpc>
                <a:spcBef>
                  <a:spcPct val="0"/>
                </a:spcBef>
              </a:pPr>
              <a:endParaRPr lang="zh-CN" altLang="en-US" sz="1800">
                <a:ea typeface="宋体" panose="02010600030101010101" pitchFamily="2" charset="-122"/>
                <a:cs typeface="Arial" panose="020B0604020202020204" pitchFamily="34" charset="0"/>
              </a:endParaRPr>
            </a:p>
          </p:txBody>
        </p:sp>
        <p:sp>
          <p:nvSpPr>
            <p:cNvPr id="59410" name="菱形 39"/>
            <p:cNvSpPr>
              <a:spLocks noChangeArrowheads="1"/>
            </p:cNvSpPr>
            <p:nvPr/>
          </p:nvSpPr>
          <p:spPr bwMode="auto">
            <a:xfrm>
              <a:off x="7252" y="3639"/>
              <a:ext cx="178" cy="177"/>
            </a:xfrm>
            <a:prstGeom prst="diamond">
              <a:avLst/>
            </a:prstGeom>
            <a:solidFill>
              <a:schemeClr val="accent1"/>
            </a:solidFill>
            <a:ln w="9525" algn="ctr">
              <a:solidFill>
                <a:schemeClr val="tx1"/>
              </a:solidFill>
              <a:round/>
              <a:headEnd/>
              <a:tailEnd/>
            </a:ln>
          </p:spPr>
          <p:txBody>
            <a:bodyP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eaLnBrk="1" hangingPunct="1">
                <a:lnSpc>
                  <a:spcPct val="100000"/>
                </a:lnSpc>
                <a:spcBef>
                  <a:spcPct val="0"/>
                </a:spcBef>
              </a:pPr>
              <a:endParaRPr lang="zh-CN" altLang="en-US" sz="1800">
                <a:ea typeface="宋体" panose="02010600030101010101" pitchFamily="2" charset="-122"/>
                <a:cs typeface="Arial" panose="020B0604020202020204" pitchFamily="34" charset="0"/>
              </a:endParaRPr>
            </a:p>
          </p:txBody>
        </p:sp>
        <p:sp>
          <p:nvSpPr>
            <p:cNvPr id="59411" name="菱形 40"/>
            <p:cNvSpPr>
              <a:spLocks noChangeArrowheads="1"/>
            </p:cNvSpPr>
            <p:nvPr/>
          </p:nvSpPr>
          <p:spPr bwMode="auto">
            <a:xfrm>
              <a:off x="4231" y="3816"/>
              <a:ext cx="178" cy="177"/>
            </a:xfrm>
            <a:prstGeom prst="diamond">
              <a:avLst/>
            </a:prstGeom>
            <a:solidFill>
              <a:schemeClr val="accent1"/>
            </a:solidFill>
            <a:ln w="9525" algn="ctr">
              <a:solidFill>
                <a:schemeClr val="tx1"/>
              </a:solidFill>
              <a:round/>
              <a:headEnd/>
              <a:tailEnd/>
            </a:ln>
          </p:spPr>
          <p:txBody>
            <a:bodyP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eaLnBrk="1" hangingPunct="1">
                <a:lnSpc>
                  <a:spcPct val="100000"/>
                </a:lnSpc>
                <a:spcBef>
                  <a:spcPct val="0"/>
                </a:spcBef>
              </a:pPr>
              <a:endParaRPr lang="zh-CN" altLang="en-US" sz="1800">
                <a:ea typeface="宋体" panose="02010600030101010101" pitchFamily="2" charset="-122"/>
                <a:cs typeface="Arial" panose="020B0604020202020204" pitchFamily="34" charset="0"/>
              </a:endParaRPr>
            </a:p>
          </p:txBody>
        </p:sp>
        <p:sp>
          <p:nvSpPr>
            <p:cNvPr id="59412" name="菱形 41"/>
            <p:cNvSpPr>
              <a:spLocks noChangeArrowheads="1"/>
            </p:cNvSpPr>
            <p:nvPr/>
          </p:nvSpPr>
          <p:spPr bwMode="auto">
            <a:xfrm>
              <a:off x="7717" y="3855"/>
              <a:ext cx="178" cy="177"/>
            </a:xfrm>
            <a:prstGeom prst="diamond">
              <a:avLst/>
            </a:prstGeom>
            <a:solidFill>
              <a:schemeClr val="accent1"/>
            </a:solidFill>
            <a:ln w="9525" algn="ctr">
              <a:solidFill>
                <a:schemeClr val="tx1"/>
              </a:solidFill>
              <a:round/>
              <a:headEnd/>
              <a:tailEnd/>
            </a:ln>
          </p:spPr>
          <p:txBody>
            <a:bodyP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eaLnBrk="1" hangingPunct="1">
                <a:lnSpc>
                  <a:spcPct val="100000"/>
                </a:lnSpc>
                <a:spcBef>
                  <a:spcPct val="0"/>
                </a:spcBef>
              </a:pPr>
              <a:endParaRPr lang="zh-CN" altLang="en-US" sz="1800">
                <a:ea typeface="宋体" panose="02010600030101010101" pitchFamily="2" charset="-122"/>
                <a:cs typeface="Arial" panose="020B0604020202020204" pitchFamily="34" charset="0"/>
              </a:endParaRPr>
            </a:p>
          </p:txBody>
        </p:sp>
        <p:sp>
          <p:nvSpPr>
            <p:cNvPr id="59413" name="菱形 42"/>
            <p:cNvSpPr>
              <a:spLocks noChangeArrowheads="1"/>
            </p:cNvSpPr>
            <p:nvPr/>
          </p:nvSpPr>
          <p:spPr bwMode="auto">
            <a:xfrm>
              <a:off x="5769" y="3960"/>
              <a:ext cx="178" cy="177"/>
            </a:xfrm>
            <a:prstGeom prst="diamond">
              <a:avLst/>
            </a:prstGeom>
            <a:solidFill>
              <a:schemeClr val="accent1"/>
            </a:solidFill>
            <a:ln w="9525" algn="ctr">
              <a:solidFill>
                <a:schemeClr val="tx1"/>
              </a:solidFill>
              <a:round/>
              <a:headEnd/>
              <a:tailEnd/>
            </a:ln>
          </p:spPr>
          <p:txBody>
            <a:bodyP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eaLnBrk="1" hangingPunct="1">
                <a:lnSpc>
                  <a:spcPct val="100000"/>
                </a:lnSpc>
                <a:spcBef>
                  <a:spcPct val="0"/>
                </a:spcBef>
              </a:pPr>
              <a:endParaRPr lang="zh-CN" altLang="en-US" sz="1800">
                <a:ea typeface="宋体" panose="02010600030101010101" pitchFamily="2" charset="-122"/>
                <a:cs typeface="Arial" panose="020B0604020202020204" pitchFamily="34" charset="0"/>
              </a:endParaRPr>
            </a:p>
          </p:txBody>
        </p:sp>
        <p:cxnSp>
          <p:nvCxnSpPr>
            <p:cNvPr id="59414" name="直接箭头连接符 44"/>
            <p:cNvCxnSpPr>
              <a:cxnSpLocks noChangeShapeType="1"/>
              <a:stCxn id="59404" idx="1"/>
            </p:cNvCxnSpPr>
            <p:nvPr/>
          </p:nvCxnSpPr>
          <p:spPr bwMode="auto">
            <a:xfrm flipH="1">
              <a:off x="2323" y="3905"/>
              <a:ext cx="2899" cy="1085"/>
            </a:xfrm>
            <a:prstGeom prst="straightConnector1">
              <a:avLst/>
            </a:prstGeom>
            <a:noFill/>
            <a:ln w="9525" algn="ctr">
              <a:solidFill>
                <a:schemeClr val="tx1"/>
              </a:solidFill>
              <a:prstDash val="dash"/>
              <a:round/>
              <a:headEnd/>
              <a:tailEnd type="arrow" w="med" len="med"/>
            </a:ln>
            <a:extLst>
              <a:ext uri="{909E8E84-426E-40DD-AFC4-6F175D3DCCD1}">
                <a14:hiddenFill xmlns:a14="http://schemas.microsoft.com/office/drawing/2010/main">
                  <a:noFill/>
                </a14:hiddenFill>
              </a:ext>
            </a:extLst>
          </p:spPr>
        </p:cxnSp>
        <p:cxnSp>
          <p:nvCxnSpPr>
            <p:cNvPr id="59415" name="直接箭头连接符 45"/>
            <p:cNvCxnSpPr>
              <a:cxnSpLocks noChangeShapeType="1"/>
              <a:stCxn id="59406" idx="0"/>
            </p:cNvCxnSpPr>
            <p:nvPr/>
          </p:nvCxnSpPr>
          <p:spPr bwMode="auto">
            <a:xfrm flipH="1">
              <a:off x="2323" y="3761"/>
              <a:ext cx="3465" cy="2010"/>
            </a:xfrm>
            <a:prstGeom prst="straightConnector1">
              <a:avLst/>
            </a:prstGeom>
            <a:noFill/>
            <a:ln w="9525" algn="ctr">
              <a:solidFill>
                <a:schemeClr val="tx1"/>
              </a:solidFill>
              <a:prstDash val="dash"/>
              <a:round/>
              <a:headEnd/>
              <a:tailEnd type="arrow" w="med" len="med"/>
            </a:ln>
            <a:extLst>
              <a:ext uri="{909E8E84-426E-40DD-AFC4-6F175D3DCCD1}">
                <a14:hiddenFill xmlns:a14="http://schemas.microsoft.com/office/drawing/2010/main">
                  <a:noFill/>
                </a14:hiddenFill>
              </a:ext>
            </a:extLst>
          </p:spPr>
        </p:cxnSp>
        <p:cxnSp>
          <p:nvCxnSpPr>
            <p:cNvPr id="59416" name="直接箭头连接符 46"/>
            <p:cNvCxnSpPr>
              <a:cxnSpLocks noChangeShapeType="1"/>
            </p:cNvCxnSpPr>
            <p:nvPr/>
          </p:nvCxnSpPr>
          <p:spPr bwMode="auto">
            <a:xfrm flipH="1">
              <a:off x="2323" y="4079"/>
              <a:ext cx="3480" cy="2574"/>
            </a:xfrm>
            <a:prstGeom prst="straightConnector1">
              <a:avLst/>
            </a:prstGeom>
            <a:noFill/>
            <a:ln w="9525" algn="ctr">
              <a:solidFill>
                <a:schemeClr val="tx1"/>
              </a:solidFill>
              <a:prstDash val="dash"/>
              <a:round/>
              <a:headEnd/>
              <a:tailEnd type="arrow" w="med" len="med"/>
            </a:ln>
            <a:extLst>
              <a:ext uri="{909E8E84-426E-40DD-AFC4-6F175D3DCCD1}">
                <a14:hiddenFill xmlns:a14="http://schemas.microsoft.com/office/drawing/2010/main">
                  <a:noFill/>
                </a14:hiddenFill>
              </a:ext>
            </a:extLst>
          </p:spPr>
        </p:cxnSp>
      </p:grpSp>
      <p:pic>
        <p:nvPicPr>
          <p:cNvPr id="59397" name="图片 5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00750" y="979488"/>
            <a:ext cx="3013075" cy="227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内容占位符 1"/>
          <p:cNvSpPr>
            <a:spLocks noGrp="1"/>
          </p:cNvSpPr>
          <p:nvPr>
            <p:ph idx="12"/>
          </p:nvPr>
        </p:nvSpPr>
        <p:spPr>
          <a:xfrm>
            <a:off x="293688" y="3284538"/>
            <a:ext cx="8562975" cy="1411287"/>
          </a:xfrm>
        </p:spPr>
        <p:txBody>
          <a:bodyPr/>
          <a:lstStyle/>
          <a:p>
            <a:pPr marL="200025" indent="-200025">
              <a:spcBef>
                <a:spcPct val="0"/>
              </a:spcBef>
            </a:pPr>
            <a:r>
              <a:rPr lang="en-US" altLang="zh-CN" sz="1100" dirty="0">
                <a:solidFill>
                  <a:schemeClr val="tx1"/>
                </a:solidFill>
              </a:rPr>
              <a:t>Beam dwelling time depends on multiple factors including UE speed, distance between </a:t>
            </a:r>
            <a:r>
              <a:rPr lang="en-US" altLang="zh-CN" sz="1100" dirty="0" err="1">
                <a:solidFill>
                  <a:schemeClr val="tx1"/>
                </a:solidFill>
              </a:rPr>
              <a:t>gNB</a:t>
            </a:r>
            <a:r>
              <a:rPr lang="en-US" altLang="zh-CN" sz="1100" dirty="0">
                <a:solidFill>
                  <a:schemeClr val="tx1"/>
                </a:solidFill>
              </a:rPr>
              <a:t> and UE and beam-width of </a:t>
            </a:r>
            <a:r>
              <a:rPr lang="en-US" altLang="zh-CN" sz="1100" dirty="0" smtClean="0">
                <a:solidFill>
                  <a:schemeClr val="tx1"/>
                </a:solidFill>
              </a:rPr>
              <a:t>the beams</a:t>
            </a:r>
            <a:r>
              <a:rPr lang="en-US" altLang="zh-CN" sz="1100" dirty="0">
                <a:solidFill>
                  <a:schemeClr val="tx1"/>
                </a:solidFill>
              </a:rPr>
              <a:t>.</a:t>
            </a:r>
          </a:p>
          <a:p>
            <a:pPr marL="200025" indent="-200025">
              <a:spcBef>
                <a:spcPct val="0"/>
              </a:spcBef>
            </a:pPr>
            <a:r>
              <a:rPr lang="en-US" altLang="zh-CN" sz="1100" dirty="0">
                <a:solidFill>
                  <a:schemeClr val="tx1"/>
                </a:solidFill>
              </a:rPr>
              <a:t>It can be observed that the beam dwelling time can be as small as 7ms.  With the current beam management procedure including beam reporting, beam group activation and beam indication, it is hard to meet this beam update requirement.    To make sure narrow beams can be used for better coverage and performance in high speed scenarios,  it is beneficial to use AI on beam prediction together with trajectory </a:t>
            </a:r>
            <a:r>
              <a:rPr lang="en-US" altLang="zh-CN" sz="1100" dirty="0" smtClean="0">
                <a:solidFill>
                  <a:schemeClr val="tx1"/>
                </a:solidFill>
              </a:rPr>
              <a:t>prediction for mobility.  </a:t>
            </a:r>
            <a:endParaRPr lang="en-US" altLang="zh-CN" sz="1100" dirty="0">
              <a:solidFill>
                <a:schemeClr val="tx1"/>
              </a:solidFill>
            </a:endParaRPr>
          </a:p>
          <a:p>
            <a:pPr marL="200025" indent="-200025">
              <a:spcBef>
                <a:spcPct val="0"/>
              </a:spcBef>
            </a:pPr>
            <a:r>
              <a:rPr lang="en-US" altLang="zh-CN" sz="1100" dirty="0">
                <a:solidFill>
                  <a:schemeClr val="tx1"/>
                </a:solidFill>
              </a:rPr>
              <a:t>Potential standardization impacts include enhancements on beam reporting, beam activation and beam indication.  </a:t>
            </a:r>
          </a:p>
        </p:txBody>
      </p:sp>
      <p:sp>
        <p:nvSpPr>
          <p:cNvPr id="6349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a:lnSpc>
                <a:spcPct val="100000"/>
              </a:lnSpc>
              <a:spcBef>
                <a:spcPct val="0"/>
              </a:spcBef>
              <a:buFontTx/>
              <a:buNone/>
            </a:pPr>
            <a:endParaRPr lang="zh-CN" altLang="en-US" sz="1800">
              <a:ea typeface="宋体" panose="02010600030101010101" pitchFamily="2" charset="-122"/>
            </a:endParaRPr>
          </a:p>
        </p:txBody>
      </p:sp>
      <p:graphicFrame>
        <p:nvGraphicFramePr>
          <p:cNvPr id="63493" name="对象 4"/>
          <p:cNvGraphicFramePr>
            <a:graphicFrameLocks noChangeAspect="1"/>
          </p:cNvGraphicFramePr>
          <p:nvPr/>
        </p:nvGraphicFramePr>
        <p:xfrm>
          <a:off x="327025" y="744538"/>
          <a:ext cx="3232150" cy="1852612"/>
        </p:xfrm>
        <a:graphic>
          <a:graphicData uri="http://schemas.openxmlformats.org/presentationml/2006/ole">
            <mc:AlternateContent xmlns:mc="http://schemas.openxmlformats.org/markup-compatibility/2006">
              <mc:Choice xmlns:v="urn:schemas-microsoft-com:vml" Requires="v">
                <p:oleObj spid="_x0000_s63541" name="Visio" r:id="rId4" imgW="3815425" imgH="2189042" progId="Visio.Drawing.11">
                  <p:embed/>
                </p:oleObj>
              </mc:Choice>
              <mc:Fallback>
                <p:oleObj name="Visio" r:id="rId4" imgW="3815425" imgH="2189042" progId="Visio.Drawing.11">
                  <p:embed/>
                  <p:pic>
                    <p:nvPicPr>
                      <p:cNvPr id="0" name="对象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7025" y="744538"/>
                        <a:ext cx="3232150" cy="185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63494" name="图片 6"/>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017963" y="669925"/>
            <a:ext cx="4838700" cy="240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5" name="文本框 12"/>
          <p:cNvSpPr txBox="1">
            <a:spLocks noChangeArrowheads="1"/>
          </p:cNvSpPr>
          <p:nvPr/>
        </p:nvSpPr>
        <p:spPr bwMode="auto">
          <a:xfrm>
            <a:off x="526067" y="2488586"/>
            <a:ext cx="283406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algn="ctr">
              <a:lnSpc>
                <a:spcPct val="100000"/>
              </a:lnSpc>
              <a:spcBef>
                <a:spcPct val="0"/>
              </a:spcBef>
              <a:buFontTx/>
              <a:buNone/>
            </a:pPr>
            <a:r>
              <a:rPr lang="en-US" altLang="zh-CN" sz="1400" dirty="0">
                <a:ea typeface="宋体" panose="02010600030101010101" pitchFamily="2" charset="-122"/>
              </a:rPr>
              <a:t>Effective coverage depending on </a:t>
            </a:r>
            <a:r>
              <a:rPr lang="en-US" altLang="zh-CN" sz="1400" dirty="0" smtClean="0">
                <a:ea typeface="宋体" panose="02010600030101010101" pitchFamily="2" charset="-122"/>
              </a:rPr>
              <a:t>beam-width, distance and speed</a:t>
            </a:r>
            <a:endParaRPr lang="en-US" altLang="zh-CN" sz="1400" dirty="0">
              <a:ea typeface="宋体" panose="02010600030101010101" pitchFamily="2" charset="-122"/>
            </a:endParaRPr>
          </a:p>
        </p:txBody>
      </p:sp>
      <p:sp>
        <p:nvSpPr>
          <p:cNvPr id="10" name="标题 2"/>
          <p:cNvSpPr>
            <a:spLocks noGrp="1"/>
          </p:cNvSpPr>
          <p:nvPr>
            <p:ph type="title"/>
          </p:nvPr>
        </p:nvSpPr>
        <p:spPr>
          <a:xfrm>
            <a:off x="179388" y="73025"/>
            <a:ext cx="8964612" cy="723900"/>
          </a:xfrm>
        </p:spPr>
        <p:txBody>
          <a:bodyPr/>
          <a:lstStyle/>
          <a:p>
            <a:pPr algn="ctr"/>
            <a:r>
              <a:rPr lang="en-US" altLang="zh-CN" dirty="0" smtClean="0">
                <a:sym typeface="+mn-ea"/>
              </a:rPr>
              <a:t>Predictable Mobility for Beam </a:t>
            </a:r>
            <a:r>
              <a:rPr lang="en-US" altLang="zh-CN" dirty="0" smtClean="0">
                <a:sym typeface="+mn-ea"/>
              </a:rPr>
              <a:t>Management</a:t>
            </a:r>
            <a:endParaRPr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内容占位符 1"/>
          <p:cNvSpPr>
            <a:spLocks noGrp="1"/>
          </p:cNvSpPr>
          <p:nvPr>
            <p:ph idx="12"/>
          </p:nvPr>
        </p:nvSpPr>
        <p:spPr>
          <a:xfrm>
            <a:off x="179387" y="3533966"/>
            <a:ext cx="5852639" cy="1411287"/>
          </a:xfrm>
        </p:spPr>
        <p:txBody>
          <a:bodyPr/>
          <a:lstStyle/>
          <a:p>
            <a:pPr marL="200025" indent="-200025">
              <a:spcBef>
                <a:spcPct val="0"/>
              </a:spcBef>
            </a:pPr>
            <a:r>
              <a:rPr lang="en-US" altLang="zh-CN" sz="1100" dirty="0" smtClean="0">
                <a:solidFill>
                  <a:schemeClr val="tx1"/>
                </a:solidFill>
              </a:rPr>
              <a:t>When mobility is predictable, beam management can be also predictable.</a:t>
            </a:r>
            <a:endParaRPr lang="en-US" altLang="zh-CN" sz="1100" dirty="0">
              <a:solidFill>
                <a:schemeClr val="tx1"/>
              </a:solidFill>
            </a:endParaRPr>
          </a:p>
          <a:p>
            <a:pPr marL="200025" indent="-200025">
              <a:spcBef>
                <a:spcPct val="0"/>
              </a:spcBef>
            </a:pPr>
            <a:r>
              <a:rPr lang="en-US" altLang="zh-CN" sz="1100" dirty="0" smtClean="0">
                <a:solidFill>
                  <a:schemeClr val="tx1"/>
                </a:solidFill>
              </a:rPr>
              <a:t>With predictable beam management based approach, it can be observed that significant performance gain is obtained due to RS overhead reduction and/or narrow beams.   </a:t>
            </a:r>
            <a:endParaRPr lang="en-US" altLang="zh-CN" sz="1100" dirty="0">
              <a:solidFill>
                <a:schemeClr val="tx1"/>
              </a:solidFill>
            </a:endParaRPr>
          </a:p>
          <a:p>
            <a:pPr marL="200025" indent="-200025">
              <a:spcBef>
                <a:spcPct val="0"/>
              </a:spcBef>
            </a:pPr>
            <a:r>
              <a:rPr lang="en-US" altLang="zh-CN" sz="1100" dirty="0" smtClean="0">
                <a:solidFill>
                  <a:schemeClr val="tx1"/>
                </a:solidFill>
              </a:rPr>
              <a:t>Details can be found in RP-202675.</a:t>
            </a:r>
            <a:endParaRPr lang="en-US" altLang="zh-CN" sz="1100" dirty="0">
              <a:solidFill>
                <a:schemeClr val="tx1"/>
              </a:solidFill>
            </a:endParaRPr>
          </a:p>
        </p:txBody>
      </p:sp>
      <p:sp>
        <p:nvSpPr>
          <p:cNvPr id="63491" name="标题 2"/>
          <p:cNvSpPr>
            <a:spLocks noGrp="1"/>
          </p:cNvSpPr>
          <p:nvPr>
            <p:ph type="title"/>
          </p:nvPr>
        </p:nvSpPr>
        <p:spPr>
          <a:xfrm>
            <a:off x="179388" y="73025"/>
            <a:ext cx="8964612" cy="723900"/>
          </a:xfrm>
        </p:spPr>
        <p:txBody>
          <a:bodyPr/>
          <a:lstStyle/>
          <a:p>
            <a:pPr algn="ctr"/>
            <a:r>
              <a:rPr lang="en-US" altLang="zh-CN" dirty="0" smtClean="0">
                <a:sym typeface="+mn-ea"/>
              </a:rPr>
              <a:t>Predictable Mobility for Beam </a:t>
            </a:r>
            <a:r>
              <a:rPr lang="en-US" altLang="zh-CN" dirty="0" smtClean="0">
                <a:sym typeface="+mn-ea"/>
              </a:rPr>
              <a:t>Management</a:t>
            </a:r>
            <a:endParaRPr dirty="0" smtClean="0"/>
          </a:p>
        </p:txBody>
      </p:sp>
      <p:sp>
        <p:nvSpPr>
          <p:cNvPr id="6349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a:lnSpc>
                <a:spcPct val="100000"/>
              </a:lnSpc>
              <a:spcBef>
                <a:spcPct val="0"/>
              </a:spcBef>
              <a:buFontTx/>
              <a:buNone/>
            </a:pPr>
            <a:endParaRPr lang="zh-CN" altLang="en-US" sz="1800">
              <a:ea typeface="宋体" panose="02010600030101010101" pitchFamily="2" charset="-122"/>
            </a:endParaRPr>
          </a:p>
        </p:txBody>
      </p:sp>
      <p:sp>
        <p:nvSpPr>
          <p:cNvPr id="2" name="Rectangle 2"/>
          <p:cNvSpPr>
            <a:spLocks noChangeArrowheads="1"/>
          </p:cNvSpPr>
          <p:nvPr/>
        </p:nvSpPr>
        <p:spPr bwMode="auto">
          <a:xfrm>
            <a:off x="4546242" y="7445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 name="对象 2"/>
          <p:cNvGraphicFramePr>
            <a:graphicFrameLocks noChangeAspect="1"/>
          </p:cNvGraphicFramePr>
          <p:nvPr>
            <p:extLst>
              <p:ext uri="{D42A27DB-BD31-4B8C-83A1-F6EECF244321}">
                <p14:modId xmlns:p14="http://schemas.microsoft.com/office/powerpoint/2010/main" val="3083276232"/>
              </p:ext>
            </p:extLst>
          </p:nvPr>
        </p:nvGraphicFramePr>
        <p:xfrm>
          <a:off x="805301" y="594054"/>
          <a:ext cx="3012320" cy="2756239"/>
        </p:xfrm>
        <a:graphic>
          <a:graphicData uri="http://schemas.openxmlformats.org/presentationml/2006/ole">
            <mc:AlternateContent xmlns:mc="http://schemas.openxmlformats.org/markup-compatibility/2006">
              <mc:Choice xmlns:v="urn:schemas-microsoft-com:vml" Requires="v">
                <p:oleObj spid="_x0000_s64516" name="Visio" r:id="rId4" imgW="5545190" imgH="5067431" progId="Visio.Drawing.11">
                  <p:embed/>
                </p:oleObj>
              </mc:Choice>
              <mc:Fallback>
                <p:oleObj name="Visio" r:id="rId4" imgW="5545190" imgH="5067431"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5301" y="594054"/>
                        <a:ext cx="3012320" cy="2756239"/>
                      </a:xfrm>
                      <a:prstGeom prst="rect">
                        <a:avLst/>
                      </a:prstGeom>
                      <a:noFill/>
                    </p:spPr>
                  </p:pic>
                </p:oleObj>
              </mc:Fallback>
            </mc:AlternateContent>
          </a:graphicData>
        </a:graphic>
      </p:graphicFrame>
      <p:pic>
        <p:nvPicPr>
          <p:cNvPr id="10" name="Picture 5"/>
          <p:cNvPicPr/>
          <p:nvPr/>
        </p:nvPicPr>
        <p:blipFill>
          <a:blip r:embed="rId6"/>
          <a:stretch>
            <a:fillRect/>
          </a:stretch>
        </p:blipFill>
        <p:spPr>
          <a:xfrm>
            <a:off x="6032026" y="729807"/>
            <a:ext cx="2805214" cy="1727199"/>
          </a:xfrm>
          <a:prstGeom prst="rect">
            <a:avLst/>
          </a:prstGeom>
        </p:spPr>
      </p:pic>
      <p:pic>
        <p:nvPicPr>
          <p:cNvPr id="11" name="Picture 1"/>
          <p:cNvPicPr/>
          <p:nvPr/>
        </p:nvPicPr>
        <p:blipFill>
          <a:blip r:embed="rId7"/>
          <a:stretch>
            <a:fillRect/>
          </a:stretch>
        </p:blipFill>
        <p:spPr>
          <a:xfrm>
            <a:off x="5905501" y="2495899"/>
            <a:ext cx="3124200" cy="2304574"/>
          </a:xfrm>
          <a:prstGeom prst="rect">
            <a:avLst/>
          </a:prstGeom>
        </p:spPr>
      </p:pic>
      <p:sp>
        <p:nvSpPr>
          <p:cNvPr id="12" name="文本框 12"/>
          <p:cNvSpPr txBox="1">
            <a:spLocks noChangeArrowheads="1"/>
          </p:cNvSpPr>
          <p:nvPr/>
        </p:nvSpPr>
        <p:spPr bwMode="auto">
          <a:xfrm>
            <a:off x="1511361" y="2948112"/>
            <a:ext cx="282441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algn="ctr">
              <a:lnSpc>
                <a:spcPct val="100000"/>
              </a:lnSpc>
              <a:spcBef>
                <a:spcPct val="0"/>
              </a:spcBef>
              <a:buFontTx/>
              <a:buNone/>
            </a:pPr>
            <a:r>
              <a:rPr lang="en-US" altLang="zh-CN" sz="1400" dirty="0" smtClean="0">
                <a:ea typeface="宋体" panose="02010600030101010101" pitchFamily="2" charset="-122"/>
              </a:rPr>
              <a:t>HST </a:t>
            </a:r>
            <a:r>
              <a:rPr lang="en-US" altLang="zh-CN" sz="1400" dirty="0"/>
              <a:t>trajectory </a:t>
            </a:r>
            <a:r>
              <a:rPr lang="en-US" altLang="zh-CN" sz="1400" dirty="0" smtClean="0"/>
              <a:t>with RRHs</a:t>
            </a:r>
            <a:endParaRPr lang="en-US" altLang="zh-CN" sz="1400" dirty="0">
              <a:ea typeface="宋体" panose="02010600030101010101" pitchFamily="2" charset="-122"/>
            </a:endParaRPr>
          </a:p>
        </p:txBody>
      </p:sp>
    </p:spTree>
    <p:extLst>
      <p:ext uri="{BB962C8B-B14F-4D97-AF65-F5344CB8AC3E}">
        <p14:creationId xmlns:p14="http://schemas.microsoft.com/office/powerpoint/2010/main" val="15456103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5538" name="标题 5"/>
          <p:cNvSpPr>
            <a:spLocks noGrp="1"/>
          </p:cNvSpPr>
          <p:nvPr>
            <p:ph type="title"/>
          </p:nvPr>
        </p:nvSpPr>
        <p:spPr>
          <a:xfrm>
            <a:off x="241300" y="-20638"/>
            <a:ext cx="8988425" cy="722313"/>
          </a:xfrm>
        </p:spPr>
        <p:txBody>
          <a:bodyPr lIns="53993" tIns="26996" rIns="53993" bIns="26996" anchor="ctr"/>
          <a:lstStyle/>
          <a:p>
            <a:pPr algn="ctr"/>
            <a:r>
              <a:rPr lang="en-US" altLang="zh-CN" sz="2800" b="1" smtClean="0">
                <a:solidFill>
                  <a:srgbClr val="008FD4"/>
                </a:solidFill>
                <a:cs typeface="Arial" panose="020B0604020202020204" pitchFamily="34" charset="0"/>
              </a:rPr>
              <a:t>CSI prediction in frequency domain for CSI acquisition</a:t>
            </a:r>
            <a:endParaRPr lang="zh-CN" altLang="en-US" sz="2800" b="1" smtClean="0">
              <a:solidFill>
                <a:srgbClr val="008FD4"/>
              </a:solidFill>
              <a:cs typeface="Arial" panose="020B0604020202020204" pitchFamily="34" charset="0"/>
            </a:endParaRPr>
          </a:p>
        </p:txBody>
      </p:sp>
      <p:sp>
        <p:nvSpPr>
          <p:cNvPr id="65539" name="内容占位符 6"/>
          <p:cNvSpPr>
            <a:spLocks noGrp="1"/>
          </p:cNvSpPr>
          <p:nvPr>
            <p:ph idx="1"/>
          </p:nvPr>
        </p:nvSpPr>
        <p:spPr>
          <a:xfrm>
            <a:off x="396875" y="3348038"/>
            <a:ext cx="8510588" cy="1408112"/>
          </a:xfrm>
        </p:spPr>
        <p:txBody>
          <a:bodyPr/>
          <a:lstStyle/>
          <a:p>
            <a:pPr>
              <a:buFont typeface="Arial" panose="020B0604020202020204" pitchFamily="34" charset="0"/>
              <a:buChar char="•"/>
            </a:pPr>
            <a:r>
              <a:rPr lang="en-US" altLang="zh-CN" sz="1800" smtClean="0"/>
              <a:t> FDD channel reciprocity with limited CSI feedback</a:t>
            </a:r>
          </a:p>
          <a:p>
            <a:pPr lvl="1">
              <a:buFont typeface="Arial" panose="020B0604020202020204" pitchFamily="34" charset="0"/>
              <a:buChar char="•"/>
            </a:pPr>
            <a:r>
              <a:rPr lang="en-US" altLang="zh-CN" sz="1500" smtClean="0"/>
              <a:t>FDD channels also have reciprocity in the sense of UL and DL essential paths which are often sparse</a:t>
            </a:r>
          </a:p>
          <a:p>
            <a:pPr lvl="1">
              <a:buFont typeface="Arial" panose="020B0604020202020204" pitchFamily="34" charset="0"/>
              <a:buChar char="•"/>
            </a:pPr>
            <a:r>
              <a:rPr lang="en-US" altLang="zh-CN" sz="1500" smtClean="0"/>
              <a:t>By machine learning, FDD DL channel can be obtained via channel reciprocity with limited feedback</a:t>
            </a:r>
          </a:p>
          <a:p>
            <a:pPr>
              <a:buFont typeface="Arial" panose="020B0604020202020204" pitchFamily="34" charset="0"/>
              <a:buChar char="•"/>
            </a:pPr>
            <a:r>
              <a:rPr lang="en-US" altLang="zh-CN" sz="1800" smtClean="0"/>
              <a:t>  Potential enhancement: Parameterized CSI feedback for limited subcarriers</a:t>
            </a:r>
          </a:p>
        </p:txBody>
      </p:sp>
      <p:grpSp>
        <p:nvGrpSpPr>
          <p:cNvPr id="65540" name="组合 3"/>
          <p:cNvGrpSpPr>
            <a:grpSpLocks/>
          </p:cNvGrpSpPr>
          <p:nvPr/>
        </p:nvGrpSpPr>
        <p:grpSpPr bwMode="auto">
          <a:xfrm>
            <a:off x="5886450" y="863600"/>
            <a:ext cx="3021013" cy="2463800"/>
            <a:chOff x="9387" y="1429"/>
            <a:chExt cx="3940" cy="3317"/>
          </a:xfrm>
        </p:grpSpPr>
        <p:pic>
          <p:nvPicPr>
            <p:cNvPr id="65542" name="图片 4" descr="ppt_1"/>
            <p:cNvPicPr>
              <a:picLocks noChangeAspect="1"/>
            </p:cNvPicPr>
            <p:nvPr/>
          </p:nvPicPr>
          <p:blipFill>
            <a:blip r:embed="rId4">
              <a:extLst>
                <a:ext uri="{28A0092B-C50C-407E-A947-70E740481C1C}">
                  <a14:useLocalDpi xmlns:a14="http://schemas.microsoft.com/office/drawing/2010/main" val="0"/>
                </a:ext>
              </a:extLst>
            </a:blip>
            <a:srcRect l="4916" t="6461" r="8900" b="2982"/>
            <a:stretch>
              <a:fillRect/>
            </a:stretch>
          </p:blipFill>
          <p:spPr bwMode="auto">
            <a:xfrm>
              <a:off x="9387" y="1429"/>
              <a:ext cx="3812" cy="2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3" name="文本框 6"/>
            <p:cNvSpPr txBox="1">
              <a:spLocks noChangeArrowheads="1"/>
            </p:cNvSpPr>
            <p:nvPr/>
          </p:nvSpPr>
          <p:spPr bwMode="auto">
            <a:xfrm>
              <a:off x="9387" y="4416"/>
              <a:ext cx="3940"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pitchFamily="3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pitchFamily="3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pitchFamily="3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pitchFamily="3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pitchFamily="34" charset="-122"/>
                </a:defRPr>
              </a:lvl9pPr>
            </a:lstStyle>
            <a:p>
              <a:pPr algn="ctr">
                <a:lnSpc>
                  <a:spcPct val="100000"/>
                </a:lnSpc>
                <a:spcBef>
                  <a:spcPct val="0"/>
                </a:spcBef>
                <a:buFontTx/>
                <a:buNone/>
              </a:pPr>
              <a:r>
                <a:rPr kumimoji="1" lang="en-US" altLang="zh-CN" sz="1000">
                  <a:latin typeface="Times New Roman" panose="02020603050405020304" pitchFamily="18" charset="0"/>
                  <a:ea typeface="宋体" panose="02010600030101010101" pitchFamily="2" charset="-122"/>
                  <a:cs typeface="Times New Roman" panose="02020603050405020304" pitchFamily="18" charset="0"/>
                </a:rPr>
                <a:t>Fig 1. CDF curves of correlation between estimated and real DL channel response  </a:t>
              </a:r>
            </a:p>
          </p:txBody>
        </p:sp>
      </p:grpSp>
      <p:pic>
        <p:nvPicPr>
          <p:cNvPr id="65541" name="图片 10"/>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6325" y="477838"/>
            <a:ext cx="4638675" cy="277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标题 5"/>
          <p:cNvSpPr>
            <a:spLocks noGrp="1"/>
          </p:cNvSpPr>
          <p:nvPr>
            <p:ph type="title"/>
          </p:nvPr>
        </p:nvSpPr>
        <p:spPr>
          <a:xfrm>
            <a:off x="333375" y="12700"/>
            <a:ext cx="8739188" cy="722313"/>
          </a:xfrm>
        </p:spPr>
        <p:txBody>
          <a:bodyPr lIns="53993" tIns="26996" rIns="53993" bIns="26996" anchor="ctr"/>
          <a:lstStyle/>
          <a:p>
            <a:pPr algn="ctr"/>
            <a:r>
              <a:rPr lang="en-US" altLang="zh-CN" sz="2700" b="1" smtClean="0">
                <a:solidFill>
                  <a:srgbClr val="008FD4"/>
                </a:solidFill>
                <a:cs typeface="Arial" panose="020B0604020202020204" pitchFamily="34" charset="0"/>
              </a:rPr>
              <a:t>CSI compression feedback based on AI: general procedure</a:t>
            </a:r>
            <a:endParaRPr lang="zh-CN" altLang="en-US" sz="2700" b="1" smtClean="0">
              <a:solidFill>
                <a:srgbClr val="008FD4"/>
              </a:solidFill>
              <a:cs typeface="Arial" panose="020B0604020202020204" pitchFamily="34" charset="0"/>
            </a:endParaRPr>
          </a:p>
        </p:txBody>
      </p:sp>
      <p:sp>
        <p:nvSpPr>
          <p:cNvPr id="69635" name="Content Placeholder 1"/>
          <p:cNvSpPr>
            <a:spLocks noGrp="1"/>
          </p:cNvSpPr>
          <p:nvPr>
            <p:ph idx="1"/>
          </p:nvPr>
        </p:nvSpPr>
        <p:spPr>
          <a:xfrm>
            <a:off x="57688" y="714375"/>
            <a:ext cx="8901112" cy="3495675"/>
          </a:xfrm>
        </p:spPr>
        <p:txBody>
          <a:bodyPr/>
          <a:lstStyle/>
          <a:p>
            <a:pPr marL="342900" indent="-342900">
              <a:buFont typeface="Arial" panose="020B0604020202020204" pitchFamily="34" charset="0"/>
              <a:buChar char="•"/>
            </a:pPr>
            <a:r>
              <a:rPr lang="en-US" altLang="zh-CN" sz="1600" dirty="0" smtClean="0"/>
              <a:t>AI algorithm can compress the channel coefficient vectors in both spatial and frequency domain to a new coefficient vector with smaller size, to optimize the system performance </a:t>
            </a:r>
            <a:r>
              <a:rPr lang="en-US" altLang="zh-CN" sz="1600" dirty="0" err="1" smtClean="0"/>
              <a:t>v.s</a:t>
            </a:r>
            <a:r>
              <a:rPr lang="en-US" altLang="zh-CN" sz="1600" dirty="0" smtClean="0"/>
              <a:t>. overhead. </a:t>
            </a:r>
          </a:p>
          <a:p>
            <a:pPr marL="1085850" lvl="1" indent="-342900">
              <a:buFont typeface="Arial" panose="020B0604020202020204" pitchFamily="34" charset="0"/>
              <a:buChar char="•"/>
            </a:pPr>
            <a:r>
              <a:rPr lang="en-US" altLang="zh-CN" sz="1400" dirty="0" smtClean="0"/>
              <a:t>More accurate CSI feedback can enable better MU operation for massive MIMO</a:t>
            </a:r>
          </a:p>
          <a:p>
            <a:pPr marL="342900" indent="-342900">
              <a:buFont typeface="Arial" panose="020B0604020202020204" pitchFamily="34" charset="0"/>
              <a:buChar char="•"/>
            </a:pPr>
            <a:r>
              <a:rPr lang="en-US" altLang="zh-CN" sz="1600" dirty="0" smtClean="0"/>
              <a:t>For a trained AI algorithm in UE or BS side</a:t>
            </a:r>
          </a:p>
          <a:p>
            <a:pPr marL="1085850" lvl="1" indent="-342900">
              <a:buFont typeface="Arial" panose="020B0604020202020204" pitchFamily="34" charset="0"/>
              <a:buChar char="•"/>
            </a:pPr>
            <a:r>
              <a:rPr lang="en-US" altLang="zh-CN" sz="1400" dirty="0" smtClean="0"/>
              <a:t>At UE: Input is the original channel coefficients measured from P CSI-RS ports in M RBs, and output is a new coefficient vector with smaller size. The size of the new coefficient vector depends on compression ratio, which is the ratio between the overhead to report the original channel matrix and the overhead to report the compressed coefficients.</a:t>
            </a:r>
          </a:p>
          <a:p>
            <a:pPr marL="1085850" lvl="1" indent="-342900">
              <a:buFont typeface="Arial" panose="020B0604020202020204" pitchFamily="34" charset="0"/>
              <a:buChar char="•"/>
            </a:pPr>
            <a:r>
              <a:rPr lang="en-US" altLang="zh-CN" sz="1400" dirty="0" smtClean="0"/>
              <a:t>At BS: Input is the compressed </a:t>
            </a:r>
            <a:br>
              <a:rPr lang="en-US" altLang="zh-CN" sz="1400" dirty="0" smtClean="0"/>
            </a:br>
            <a:r>
              <a:rPr lang="en-US" altLang="zh-CN" sz="1400" dirty="0" smtClean="0"/>
              <a:t>coefficient vector received from</a:t>
            </a:r>
            <a:br>
              <a:rPr lang="en-US" altLang="zh-CN" sz="1400" dirty="0" smtClean="0"/>
            </a:br>
            <a:r>
              <a:rPr lang="en-US" altLang="zh-CN" sz="1400" dirty="0" smtClean="0"/>
              <a:t> UE, and output is the recovered</a:t>
            </a:r>
            <a:br>
              <a:rPr lang="en-US" altLang="zh-CN" sz="1400" dirty="0" smtClean="0"/>
            </a:br>
            <a:r>
              <a:rPr lang="en-US" altLang="zh-CN" sz="1400" dirty="0" smtClean="0"/>
              <a:t> channel coefficients for all the </a:t>
            </a:r>
            <a:br>
              <a:rPr lang="en-US" altLang="zh-CN" sz="1400" dirty="0" smtClean="0"/>
            </a:br>
            <a:r>
              <a:rPr lang="en-US" altLang="zh-CN" sz="1400" dirty="0" smtClean="0"/>
              <a:t>M RBs.</a:t>
            </a:r>
            <a:endParaRPr lang="zh-CN" altLang="en-US" sz="1400" dirty="0" smtClean="0"/>
          </a:p>
        </p:txBody>
      </p:sp>
      <p:pic>
        <p:nvPicPr>
          <p:cNvPr id="69636"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80863" y="2736850"/>
            <a:ext cx="5519737" cy="208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36678697"/>
      </p:ext>
    </p:extLst>
  </p:cSld>
  <p:clrMapOvr>
    <a:masterClrMapping/>
  </p:clrMapOvr>
</p:sld>
</file>

<file path=ppt/theme/theme1.xml><?xml version="1.0" encoding="utf-8"?>
<a:theme xmlns:a="http://schemas.openxmlformats.org/drawingml/2006/main" name="ZTE-内部公开-16X9">
  <a:themeElements>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目录">
  <a:themeElements>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封底">
  <a:themeElements>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ZTE-For All Readers-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FDD产品线2015 PPT模板_169_EN">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ZTE-Confidential-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2050"/>
        </a:solidFill>
        <a:ln w="10795" cap="flat" cmpd="sng" algn="ctr">
          <a:noFill/>
          <a:prstDash val="solid"/>
          <a:headEnd type="none" w="med" len="med"/>
          <a:tailEnd type="none" w="med" len="med"/>
        </a:ln>
      </a:spPr>
      <a:bodyPr vert="horz" wrap="square" lIns="0" tIns="46637" rIns="0" bIns="46637" numCol="1" rtlCol="0" anchor="ctr" anchorCtr="0" compatLnSpc="1"/>
      <a:lstStyle>
        <a:defPPr marL="0" marR="0" indent="0" algn="ctr" defTabSz="932180" eaLnBrk="1" fontAlgn="base" latinLnBrk="0" hangingPunct="1">
          <a:lnSpc>
            <a:spcPct val="100000"/>
          </a:lnSpc>
          <a:spcBef>
            <a:spcPct val="0"/>
          </a:spcBef>
          <a:spcAft>
            <a:spcPct val="0"/>
          </a:spcAft>
          <a:buClrTx/>
          <a:buSzTx/>
          <a:buFontTx/>
          <a:buNone/>
          <a:defRPr kumimoji="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Light" panose="020B0502040204020203"/>
            <a:ea typeface="+mn-ea"/>
            <a:cs typeface="Segoe UI" panose="020B0502040204020203"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ZTE-内部公开-16X9</Template>
  <TotalTime>21040</TotalTime>
  <Words>1150</Words>
  <Application>Microsoft Office PowerPoint</Application>
  <PresentationFormat>全屏显示(16:9)</PresentationFormat>
  <Paragraphs>117</Paragraphs>
  <Slides>14</Slides>
  <Notes>14</Notes>
  <HiddenSlides>0</HiddenSlides>
  <MMClips>0</MMClips>
  <ScaleCrop>false</ScaleCrop>
  <HeadingPairs>
    <vt:vector size="10" baseType="variant">
      <vt:variant>
        <vt:lpstr>已用的字体</vt:lpstr>
      </vt:variant>
      <vt:variant>
        <vt:i4>13</vt:i4>
      </vt:variant>
      <vt:variant>
        <vt:lpstr>主题</vt:lpstr>
      </vt:variant>
      <vt:variant>
        <vt:i4>9</vt:i4>
      </vt:variant>
      <vt:variant>
        <vt:lpstr>嵌入 OLE 服务器</vt:lpstr>
      </vt:variant>
      <vt:variant>
        <vt:i4>2</vt:i4>
      </vt:variant>
      <vt:variant>
        <vt:lpstr>幻灯片标题</vt:lpstr>
      </vt:variant>
      <vt:variant>
        <vt:i4>14</vt:i4>
      </vt:variant>
      <vt:variant>
        <vt:lpstr>自定义放映</vt:lpstr>
      </vt:variant>
      <vt:variant>
        <vt:i4>1</vt:i4>
      </vt:variant>
    </vt:vector>
  </HeadingPairs>
  <TitlesOfParts>
    <vt:vector size="39" baseType="lpstr">
      <vt:lpstr>MS PGothic</vt:lpstr>
      <vt:lpstr>黑体</vt:lpstr>
      <vt:lpstr>宋体</vt:lpstr>
      <vt:lpstr>微软雅黑</vt:lpstr>
      <vt:lpstr>Arial</vt:lpstr>
      <vt:lpstr>Calibri</vt:lpstr>
      <vt:lpstr>Cambria Math</vt:lpstr>
      <vt:lpstr>Heiti SC Light</vt:lpstr>
      <vt:lpstr>Impact</vt:lpstr>
      <vt:lpstr>Microsoft YaHei Bold</vt:lpstr>
      <vt:lpstr>Times</vt:lpstr>
      <vt:lpstr>Times New Roman</vt:lpstr>
      <vt:lpstr>Wingdings</vt:lpstr>
      <vt:lpstr>ZTE-内部公开-16X9</vt:lpstr>
      <vt:lpstr>目录</vt:lpstr>
      <vt:lpstr>正文</vt:lpstr>
      <vt:lpstr>封底</vt:lpstr>
      <vt:lpstr>1_正文</vt:lpstr>
      <vt:lpstr>ZTE-For All Readers-16X9</vt:lpstr>
      <vt:lpstr>FDD产品线2015 PPT模板_169_EN</vt:lpstr>
      <vt:lpstr>ZTE-Confidential-16X9</vt:lpstr>
      <vt:lpstr>2_正文</vt:lpstr>
      <vt:lpstr>Visio</vt:lpstr>
      <vt:lpstr>Microsoft Visio 2003-2010 绘图</vt:lpstr>
      <vt:lpstr>Applications of Artificial Intelligence  in MIMO Networks </vt:lpstr>
      <vt:lpstr>Introduction</vt:lpstr>
      <vt:lpstr>Potential Benefits</vt:lpstr>
      <vt:lpstr>Generic model of AI and its standardization impacts</vt:lpstr>
      <vt:lpstr>AI for Mobility and Beam Management</vt:lpstr>
      <vt:lpstr>Predictable Mobility for Beam Management</vt:lpstr>
      <vt:lpstr>Predictable Mobility for Beam Management</vt:lpstr>
      <vt:lpstr>CSI prediction in frequency domain for CSI acquisition</vt:lpstr>
      <vt:lpstr>CSI compression feedback based on AI: general procedure</vt:lpstr>
      <vt:lpstr>CSI compression feedback based on AI: evaluation results</vt:lpstr>
      <vt:lpstr>CSI prediction in time domain for demodulation</vt:lpstr>
      <vt:lpstr>Potential enhancements for AI applications in PHY aspects</vt:lpstr>
      <vt:lpstr>Potential enhancements for AI applications in PHY aspects</vt:lpstr>
      <vt:lpstr>Thanks</vt:lpstr>
      <vt:lpstr>自定义放映 1</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ZTE</dc:title>
  <dc:creator>ZTE</dc:creator>
  <cp:keywords>ZTE</cp:keywords>
  <cp:lastModifiedBy>ZTE2</cp:lastModifiedBy>
  <cp:revision>1307</cp:revision>
  <dcterms:created xsi:type="dcterms:W3CDTF">2015-07-14T07:21:00Z</dcterms:created>
  <dcterms:modified xsi:type="dcterms:W3CDTF">2020-11-30T12:27:34Z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2052-10.8.2.7027</vt:lpwstr>
  </property>
</Properties>
</file>