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7"/>
  </p:notesMasterIdLst>
  <p:handoutMasterIdLst>
    <p:handoutMasterId r:id="rId18"/>
  </p:handoutMasterIdLst>
  <p:sldIdLst>
    <p:sldId id="1116" r:id="rId5"/>
    <p:sldId id="1261" r:id="rId6"/>
    <p:sldId id="1254" r:id="rId7"/>
    <p:sldId id="1267" r:id="rId8"/>
    <p:sldId id="1256" r:id="rId9"/>
    <p:sldId id="1265" r:id="rId10"/>
    <p:sldId id="1258" r:id="rId11"/>
    <p:sldId id="1264" r:id="rId12"/>
    <p:sldId id="1262" r:id="rId13"/>
    <p:sldId id="1266" r:id="rId14"/>
    <p:sldId id="1251" r:id="rId15"/>
    <p:sldId id="1245"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Valentin Gheorghiu" initials="VG" lastIdx="4" clrIdx="1">
    <p:extLst>
      <p:ext uri="{19B8F6BF-5375-455C-9EA6-DF929625EA0E}">
        <p15:presenceInfo xmlns:p15="http://schemas.microsoft.com/office/powerpoint/2012/main" userId="S::vgheorgh@qti.qualcomm.com::1b05222c-5bbc-409b-8b8f-fa45e84d6a9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40" autoAdjust="0"/>
    <p:restoredTop sz="94128" autoAdjust="0"/>
  </p:normalViewPr>
  <p:slideViewPr>
    <p:cSldViewPr snapToGrid="0">
      <p:cViewPr varScale="1">
        <p:scale>
          <a:sx n="121" d="100"/>
          <a:sy n="121" d="100"/>
        </p:scale>
        <p:origin x="126" y="23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11/30/2020</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30.11.2020</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endParaRPr lang="en-US" dirty="0"/>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dirty="0"/>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11.svg"/><Relationship Id="rId7" Type="http://schemas.openxmlformats.org/officeDocument/2006/relationships/image" Target="../media/image14.svg"/><Relationship Id="rId2" Type="http://schemas.openxmlformats.org/officeDocument/2006/relationships/image" Target="../media/image10.png"/><Relationship Id="rId1" Type="http://schemas.openxmlformats.org/officeDocument/2006/relationships/slideLayout" Target="../slideLayouts/slideLayout19.xml"/><Relationship Id="rId6" Type="http://schemas.openxmlformats.org/officeDocument/2006/relationships/image" Target="../media/image13.png"/><Relationship Id="rId5" Type="http://schemas.openxmlformats.org/officeDocument/2006/relationships/image" Target="../media/image12.png"/><Relationship Id="rId4" Type="http://schemas.microsoft.com/office/2017/06/relationships/model3d" Target="../media/model3d1.glb"/></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microsoft.com/office/2017/06/relationships/model3d" Target="../media/model3d1.glb"/><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9.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9.png"/><Relationship Id="rId2" Type="http://schemas.microsoft.com/office/2017/06/relationships/model3d" Target="../media/model3d1.glb"/><Relationship Id="rId1" Type="http://schemas.openxmlformats.org/officeDocument/2006/relationships/slideLayout" Target="../slideLayouts/slideLayout1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318748" y="2702111"/>
            <a:ext cx="9886407" cy="1285224"/>
          </a:xfrm>
        </p:spPr>
        <p:txBody>
          <a:bodyPr/>
          <a:lstStyle/>
          <a:p>
            <a:r>
              <a:rPr lang="en-US" sz="4800" dirty="0"/>
              <a:t>Motivation for the Study on Dynamic OTA Testing for FR2</a:t>
            </a:r>
          </a:p>
        </p:txBody>
      </p:sp>
      <p:sp>
        <p:nvSpPr>
          <p:cNvPr id="42" name="Text Placeholder 41">
            <a:extLst>
              <a:ext uri="{FF2B5EF4-FFF2-40B4-BE49-F238E27FC236}">
                <a16:creationId xmlns:a16="http://schemas.microsoft.com/office/drawing/2014/main" id="{6A84C862-6DCC-4568-BD22-A3E24B33B940}"/>
              </a:ext>
            </a:extLst>
          </p:cNvPr>
          <p:cNvSpPr>
            <a:spLocks noGrp="1"/>
          </p:cNvSpPr>
          <p:nvPr>
            <p:ph type="body" sz="quarter" idx="13"/>
          </p:nvPr>
        </p:nvSpPr>
        <p:spPr>
          <a:xfrm>
            <a:off x="495300" y="396125"/>
            <a:ext cx="1882210" cy="262176"/>
          </a:xfrm>
        </p:spPr>
        <p:txBody>
          <a:bodyPr/>
          <a:lstStyle/>
          <a:p>
            <a:r>
              <a:rPr lang="en-US" dirty="0"/>
              <a:t>3GPP TSG RAN Meeting #90e </a:t>
            </a:r>
          </a:p>
          <a:p>
            <a:r>
              <a:rPr lang="en-US" dirty="0"/>
              <a:t>Electronic Meeting, Dec. 7 - 11, 2020</a:t>
            </a:r>
          </a:p>
        </p:txBody>
      </p:sp>
      <p:sp>
        <p:nvSpPr>
          <p:cNvPr id="44" name="Text Placeholder 43">
            <a:extLst>
              <a:ext uri="{FF2B5EF4-FFF2-40B4-BE49-F238E27FC236}">
                <a16:creationId xmlns:a16="http://schemas.microsoft.com/office/drawing/2014/main" id="{7E4D7D96-1FE9-4A55-9F59-71FDA213D4FD}"/>
              </a:ext>
            </a:extLst>
          </p:cNvPr>
          <p:cNvSpPr>
            <a:spLocks noGrp="1"/>
          </p:cNvSpPr>
          <p:nvPr>
            <p:ph type="body" sz="quarter" idx="14"/>
          </p:nvPr>
        </p:nvSpPr>
        <p:spPr/>
        <p:txBody>
          <a:bodyPr/>
          <a:lstStyle/>
          <a:p>
            <a:r>
              <a:rPr lang="de-DE" b="0" dirty="0"/>
              <a:t>RP-202632</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F5248B0-31DC-4BCB-92B8-8FF72971B2D2}"/>
              </a:ext>
            </a:extLst>
          </p:cNvPr>
          <p:cNvSpPr>
            <a:spLocks noGrp="1"/>
          </p:cNvSpPr>
          <p:nvPr>
            <p:ph type="ftr" sz="quarter" idx="10"/>
          </p:nvPr>
        </p:nvSpPr>
        <p:spPr/>
        <p:txBody>
          <a:bodyPr/>
          <a:lstStyle/>
          <a:p>
            <a:r>
              <a:rPr lang="en-US" dirty="0"/>
              <a:t>Source sample text</a:t>
            </a:r>
          </a:p>
        </p:txBody>
      </p:sp>
      <p:sp>
        <p:nvSpPr>
          <p:cNvPr id="3" name="Title 2">
            <a:extLst>
              <a:ext uri="{FF2B5EF4-FFF2-40B4-BE49-F238E27FC236}">
                <a16:creationId xmlns:a16="http://schemas.microsoft.com/office/drawing/2014/main" id="{16FB430A-7F29-4758-BFBA-1BEC2225C625}"/>
              </a:ext>
            </a:extLst>
          </p:cNvPr>
          <p:cNvSpPr>
            <a:spLocks noGrp="1"/>
          </p:cNvSpPr>
          <p:nvPr>
            <p:ph type="title"/>
          </p:nvPr>
        </p:nvSpPr>
        <p:spPr>
          <a:xfrm>
            <a:off x="495300" y="565125"/>
            <a:ext cx="11187112" cy="439479"/>
          </a:xfrm>
        </p:spPr>
        <p:txBody>
          <a:bodyPr/>
          <a:lstStyle/>
          <a:p>
            <a:r>
              <a:rPr lang="en-US" dirty="0"/>
              <a:t>Benefits of Dynamic-geometry based FR2 OTA Test</a:t>
            </a:r>
          </a:p>
        </p:txBody>
      </p:sp>
      <p:sp>
        <p:nvSpPr>
          <p:cNvPr id="5" name="Subtitle 4">
            <a:extLst>
              <a:ext uri="{FF2B5EF4-FFF2-40B4-BE49-F238E27FC236}">
                <a16:creationId xmlns:a16="http://schemas.microsoft.com/office/drawing/2014/main" id="{436CF2F4-36EB-4C68-85FD-8CFEF8860B05}"/>
              </a:ext>
            </a:extLst>
          </p:cNvPr>
          <p:cNvSpPr>
            <a:spLocks noGrp="1"/>
          </p:cNvSpPr>
          <p:nvPr>
            <p:ph type="subTitle" idx="1"/>
          </p:nvPr>
        </p:nvSpPr>
        <p:spPr>
          <a:xfrm>
            <a:off x="494189" y="1088135"/>
            <a:ext cx="11188223" cy="265907"/>
          </a:xfrm>
        </p:spPr>
        <p:txBody>
          <a:bodyPr/>
          <a:lstStyle/>
          <a:p>
            <a:r>
              <a:rPr lang="en-US" dirty="0">
                <a:latin typeface="Qualcomm Office Regular" panose="020B0503030202060203"/>
              </a:rPr>
              <a:t>Benefits</a:t>
            </a:r>
          </a:p>
        </p:txBody>
      </p:sp>
      <p:grpSp>
        <p:nvGrpSpPr>
          <p:cNvPr id="6" name="Group 5">
            <a:extLst>
              <a:ext uri="{FF2B5EF4-FFF2-40B4-BE49-F238E27FC236}">
                <a16:creationId xmlns:a16="http://schemas.microsoft.com/office/drawing/2014/main" id="{980A42E4-4DAA-4353-B418-AF9F55FDF2B0}"/>
              </a:ext>
            </a:extLst>
          </p:cNvPr>
          <p:cNvGrpSpPr/>
          <p:nvPr/>
        </p:nvGrpSpPr>
        <p:grpSpPr>
          <a:xfrm>
            <a:off x="8770251" y="2659737"/>
            <a:ext cx="1897880" cy="448695"/>
            <a:chOff x="802813" y="2291936"/>
            <a:chExt cx="4891488" cy="2914372"/>
          </a:xfrm>
        </p:grpSpPr>
        <p:sp>
          <p:nvSpPr>
            <p:cNvPr id="7" name="Freeform: Shape 6">
              <a:extLst>
                <a:ext uri="{FF2B5EF4-FFF2-40B4-BE49-F238E27FC236}">
                  <a16:creationId xmlns:a16="http://schemas.microsoft.com/office/drawing/2014/main" id="{573B4486-4068-43B1-9A25-B48DA917CBD8}"/>
                </a:ext>
              </a:extLst>
            </p:cNvPr>
            <p:cNvSpPr/>
            <p:nvPr/>
          </p:nvSpPr>
          <p:spPr>
            <a:xfrm>
              <a:off x="846219" y="2451451"/>
              <a:ext cx="2577778" cy="2110905"/>
            </a:xfrm>
            <a:custGeom>
              <a:avLst/>
              <a:gdLst>
                <a:gd name="connsiteX0" fmla="*/ 1961989 w 1961989"/>
                <a:gd name="connsiteY0" fmla="*/ 124287 h 2396971"/>
                <a:gd name="connsiteX1" fmla="*/ 1917601 w 1961989"/>
                <a:gd name="connsiteY1" fmla="*/ 97654 h 2396971"/>
                <a:gd name="connsiteX2" fmla="*/ 1899845 w 1961989"/>
                <a:gd name="connsiteY2" fmla="*/ 79899 h 2396971"/>
                <a:gd name="connsiteX3" fmla="*/ 1846579 w 1961989"/>
                <a:gd name="connsiteY3" fmla="*/ 62144 h 2396971"/>
                <a:gd name="connsiteX4" fmla="*/ 1793313 w 1961989"/>
                <a:gd name="connsiteY4" fmla="*/ 44388 h 2396971"/>
                <a:gd name="connsiteX5" fmla="*/ 1766680 w 1961989"/>
                <a:gd name="connsiteY5" fmla="*/ 35511 h 2396971"/>
                <a:gd name="connsiteX6" fmla="*/ 1695659 w 1961989"/>
                <a:gd name="connsiteY6" fmla="*/ 17755 h 2396971"/>
                <a:gd name="connsiteX7" fmla="*/ 1580249 w 1961989"/>
                <a:gd name="connsiteY7" fmla="*/ 0 h 2396971"/>
                <a:gd name="connsiteX8" fmla="*/ 1482595 w 1961989"/>
                <a:gd name="connsiteY8" fmla="*/ 26633 h 2396971"/>
                <a:gd name="connsiteX9" fmla="*/ 1455962 w 1961989"/>
                <a:gd name="connsiteY9" fmla="*/ 44388 h 2396971"/>
                <a:gd name="connsiteX10" fmla="*/ 1402696 w 1961989"/>
                <a:gd name="connsiteY10" fmla="*/ 62144 h 2396971"/>
                <a:gd name="connsiteX11" fmla="*/ 1358307 w 1961989"/>
                <a:gd name="connsiteY11" fmla="*/ 97654 h 2396971"/>
                <a:gd name="connsiteX12" fmla="*/ 1340552 w 1961989"/>
                <a:gd name="connsiteY12" fmla="*/ 115410 h 2396971"/>
                <a:gd name="connsiteX13" fmla="*/ 1287286 w 1961989"/>
                <a:gd name="connsiteY13" fmla="*/ 133165 h 2396971"/>
                <a:gd name="connsiteX14" fmla="*/ 1260653 w 1961989"/>
                <a:gd name="connsiteY14" fmla="*/ 150920 h 2396971"/>
                <a:gd name="connsiteX15" fmla="*/ 1242898 w 1961989"/>
                <a:gd name="connsiteY15" fmla="*/ 168676 h 2396971"/>
                <a:gd name="connsiteX16" fmla="*/ 1216265 w 1961989"/>
                <a:gd name="connsiteY16" fmla="*/ 177553 h 2396971"/>
                <a:gd name="connsiteX17" fmla="*/ 1171876 w 1961989"/>
                <a:gd name="connsiteY17" fmla="*/ 204186 h 2396971"/>
                <a:gd name="connsiteX18" fmla="*/ 1127488 w 1961989"/>
                <a:gd name="connsiteY18" fmla="*/ 239697 h 2396971"/>
                <a:gd name="connsiteX19" fmla="*/ 1091977 w 1961989"/>
                <a:gd name="connsiteY19" fmla="*/ 248575 h 2396971"/>
                <a:gd name="connsiteX20" fmla="*/ 1038711 w 1961989"/>
                <a:gd name="connsiteY20" fmla="*/ 266330 h 2396971"/>
                <a:gd name="connsiteX21" fmla="*/ 1012078 w 1961989"/>
                <a:gd name="connsiteY21" fmla="*/ 275208 h 2396971"/>
                <a:gd name="connsiteX22" fmla="*/ 923302 w 1961989"/>
                <a:gd name="connsiteY22" fmla="*/ 301841 h 2396971"/>
                <a:gd name="connsiteX23" fmla="*/ 896669 w 1961989"/>
                <a:gd name="connsiteY23" fmla="*/ 310718 h 2396971"/>
                <a:gd name="connsiteX24" fmla="*/ 843403 w 1961989"/>
                <a:gd name="connsiteY24" fmla="*/ 337351 h 2396971"/>
                <a:gd name="connsiteX25" fmla="*/ 790136 w 1961989"/>
                <a:gd name="connsiteY25" fmla="*/ 363984 h 2396971"/>
                <a:gd name="connsiteX26" fmla="*/ 763503 w 1961989"/>
                <a:gd name="connsiteY26" fmla="*/ 381740 h 2396971"/>
                <a:gd name="connsiteX27" fmla="*/ 710237 w 1961989"/>
                <a:gd name="connsiteY27" fmla="*/ 399495 h 2396971"/>
                <a:gd name="connsiteX28" fmla="*/ 683604 w 1961989"/>
                <a:gd name="connsiteY28" fmla="*/ 408373 h 2396971"/>
                <a:gd name="connsiteX29" fmla="*/ 577072 w 1961989"/>
                <a:gd name="connsiteY29" fmla="*/ 443884 h 2396971"/>
                <a:gd name="connsiteX30" fmla="*/ 550439 w 1961989"/>
                <a:gd name="connsiteY30" fmla="*/ 452761 h 2396971"/>
                <a:gd name="connsiteX31" fmla="*/ 523806 w 1961989"/>
                <a:gd name="connsiteY31" fmla="*/ 461639 h 2396971"/>
                <a:gd name="connsiteX32" fmla="*/ 452785 w 1961989"/>
                <a:gd name="connsiteY32" fmla="*/ 479394 h 2396971"/>
                <a:gd name="connsiteX33" fmla="*/ 346253 w 1961989"/>
                <a:gd name="connsiteY33" fmla="*/ 514905 h 2396971"/>
                <a:gd name="connsiteX34" fmla="*/ 319620 w 1961989"/>
                <a:gd name="connsiteY34" fmla="*/ 523783 h 2396971"/>
                <a:gd name="connsiteX35" fmla="*/ 292987 w 1961989"/>
                <a:gd name="connsiteY35" fmla="*/ 532660 h 2396971"/>
                <a:gd name="connsiteX36" fmla="*/ 239721 w 1961989"/>
                <a:gd name="connsiteY36" fmla="*/ 594804 h 2396971"/>
                <a:gd name="connsiteX37" fmla="*/ 221966 w 1961989"/>
                <a:gd name="connsiteY37" fmla="*/ 648070 h 2396971"/>
                <a:gd name="connsiteX38" fmla="*/ 230843 w 1961989"/>
                <a:gd name="connsiteY38" fmla="*/ 719091 h 2396971"/>
                <a:gd name="connsiteX39" fmla="*/ 337375 w 1961989"/>
                <a:gd name="connsiteY39" fmla="*/ 727969 h 2396971"/>
                <a:gd name="connsiteX40" fmla="*/ 408397 w 1961989"/>
                <a:gd name="connsiteY40" fmla="*/ 736847 h 2396971"/>
                <a:gd name="connsiteX41" fmla="*/ 381764 w 1961989"/>
                <a:gd name="connsiteY41" fmla="*/ 861134 h 2396971"/>
                <a:gd name="connsiteX42" fmla="*/ 372886 w 1961989"/>
                <a:gd name="connsiteY42" fmla="*/ 887767 h 2396971"/>
                <a:gd name="connsiteX43" fmla="*/ 381764 w 1961989"/>
                <a:gd name="connsiteY43" fmla="*/ 994299 h 2396971"/>
                <a:gd name="connsiteX44" fmla="*/ 408397 w 1961989"/>
                <a:gd name="connsiteY44" fmla="*/ 1074198 h 2396971"/>
                <a:gd name="connsiteX45" fmla="*/ 417274 w 1961989"/>
                <a:gd name="connsiteY45" fmla="*/ 1100831 h 2396971"/>
                <a:gd name="connsiteX46" fmla="*/ 435030 w 1961989"/>
                <a:gd name="connsiteY46" fmla="*/ 1171852 h 2396971"/>
                <a:gd name="connsiteX47" fmla="*/ 452785 w 1961989"/>
                <a:gd name="connsiteY47" fmla="*/ 1367161 h 2396971"/>
                <a:gd name="connsiteX48" fmla="*/ 426152 w 1961989"/>
                <a:gd name="connsiteY48" fmla="*/ 1544715 h 2396971"/>
                <a:gd name="connsiteX49" fmla="*/ 408397 w 1961989"/>
                <a:gd name="connsiteY49" fmla="*/ 1597981 h 2396971"/>
                <a:gd name="connsiteX50" fmla="*/ 399519 w 1961989"/>
                <a:gd name="connsiteY50" fmla="*/ 1624614 h 2396971"/>
                <a:gd name="connsiteX51" fmla="*/ 381764 w 1961989"/>
                <a:gd name="connsiteY51" fmla="*/ 1651247 h 2396971"/>
                <a:gd name="connsiteX52" fmla="*/ 372886 w 1961989"/>
                <a:gd name="connsiteY52" fmla="*/ 1677880 h 2396971"/>
                <a:gd name="connsiteX53" fmla="*/ 337375 w 1961989"/>
                <a:gd name="connsiteY53" fmla="*/ 1722268 h 2396971"/>
                <a:gd name="connsiteX54" fmla="*/ 310742 w 1961989"/>
                <a:gd name="connsiteY54" fmla="*/ 1766656 h 2396971"/>
                <a:gd name="connsiteX55" fmla="*/ 301865 w 1961989"/>
                <a:gd name="connsiteY55" fmla="*/ 1793289 h 2396971"/>
                <a:gd name="connsiteX56" fmla="*/ 257476 w 1961989"/>
                <a:gd name="connsiteY56" fmla="*/ 1837678 h 2396971"/>
                <a:gd name="connsiteX57" fmla="*/ 221966 w 1961989"/>
                <a:gd name="connsiteY57" fmla="*/ 1890944 h 2396971"/>
                <a:gd name="connsiteX58" fmla="*/ 204210 w 1961989"/>
                <a:gd name="connsiteY58" fmla="*/ 1908699 h 2396971"/>
                <a:gd name="connsiteX59" fmla="*/ 186455 w 1961989"/>
                <a:gd name="connsiteY59" fmla="*/ 1935332 h 2396971"/>
                <a:gd name="connsiteX60" fmla="*/ 168700 w 1961989"/>
                <a:gd name="connsiteY60" fmla="*/ 1988598 h 2396971"/>
                <a:gd name="connsiteX61" fmla="*/ 133189 w 1961989"/>
                <a:gd name="connsiteY61" fmla="*/ 2024109 h 2396971"/>
                <a:gd name="connsiteX62" fmla="*/ 97678 w 1961989"/>
                <a:gd name="connsiteY62" fmla="*/ 2068497 h 2396971"/>
                <a:gd name="connsiteX63" fmla="*/ 88801 w 1961989"/>
                <a:gd name="connsiteY63" fmla="*/ 2095130 h 2396971"/>
                <a:gd name="connsiteX64" fmla="*/ 71045 w 1961989"/>
                <a:gd name="connsiteY64" fmla="*/ 2112885 h 2396971"/>
                <a:gd name="connsiteX65" fmla="*/ 53290 w 1961989"/>
                <a:gd name="connsiteY65" fmla="*/ 2175029 h 2396971"/>
                <a:gd name="connsiteX66" fmla="*/ 44412 w 1961989"/>
                <a:gd name="connsiteY66" fmla="*/ 2210540 h 2396971"/>
                <a:gd name="connsiteX67" fmla="*/ 26657 w 1961989"/>
                <a:gd name="connsiteY67" fmla="*/ 2263806 h 2396971"/>
                <a:gd name="connsiteX68" fmla="*/ 17779 w 1961989"/>
                <a:gd name="connsiteY68" fmla="*/ 2317072 h 2396971"/>
                <a:gd name="connsiteX69" fmla="*/ 8902 w 1961989"/>
                <a:gd name="connsiteY69" fmla="*/ 2361460 h 2396971"/>
                <a:gd name="connsiteX70" fmla="*/ 24 w 1961989"/>
                <a:gd name="connsiteY70" fmla="*/ 2396971 h 2396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961989" h="2396971">
                  <a:moveTo>
                    <a:pt x="1961989" y="124287"/>
                  </a:moveTo>
                  <a:cubicBezTo>
                    <a:pt x="1947193" y="115409"/>
                    <a:pt x="1931642" y="107683"/>
                    <a:pt x="1917601" y="97654"/>
                  </a:cubicBezTo>
                  <a:cubicBezTo>
                    <a:pt x="1910790" y="92789"/>
                    <a:pt x="1907331" y="83642"/>
                    <a:pt x="1899845" y="79899"/>
                  </a:cubicBezTo>
                  <a:cubicBezTo>
                    <a:pt x="1883105" y="71529"/>
                    <a:pt x="1864334" y="68062"/>
                    <a:pt x="1846579" y="62144"/>
                  </a:cubicBezTo>
                  <a:lnTo>
                    <a:pt x="1793313" y="44388"/>
                  </a:lnTo>
                  <a:cubicBezTo>
                    <a:pt x="1784435" y="41429"/>
                    <a:pt x="1775758" y="37781"/>
                    <a:pt x="1766680" y="35511"/>
                  </a:cubicBezTo>
                  <a:cubicBezTo>
                    <a:pt x="1743006" y="29592"/>
                    <a:pt x="1719873" y="20781"/>
                    <a:pt x="1695659" y="17755"/>
                  </a:cubicBezTo>
                  <a:cubicBezTo>
                    <a:pt x="1609664" y="7007"/>
                    <a:pt x="1648032" y="13557"/>
                    <a:pt x="1580249" y="0"/>
                  </a:cubicBezTo>
                  <a:cubicBezTo>
                    <a:pt x="1556428" y="4764"/>
                    <a:pt x="1501902" y="13762"/>
                    <a:pt x="1482595" y="26633"/>
                  </a:cubicBezTo>
                  <a:cubicBezTo>
                    <a:pt x="1473717" y="32551"/>
                    <a:pt x="1465712" y="40055"/>
                    <a:pt x="1455962" y="44388"/>
                  </a:cubicBezTo>
                  <a:cubicBezTo>
                    <a:pt x="1438859" y="51989"/>
                    <a:pt x="1402696" y="62144"/>
                    <a:pt x="1402696" y="62144"/>
                  </a:cubicBezTo>
                  <a:cubicBezTo>
                    <a:pt x="1359815" y="105023"/>
                    <a:pt x="1414315" y="52847"/>
                    <a:pt x="1358307" y="97654"/>
                  </a:cubicBezTo>
                  <a:cubicBezTo>
                    <a:pt x="1351771" y="102883"/>
                    <a:pt x="1348038" y="111667"/>
                    <a:pt x="1340552" y="115410"/>
                  </a:cubicBezTo>
                  <a:cubicBezTo>
                    <a:pt x="1323812" y="123780"/>
                    <a:pt x="1302859" y="122784"/>
                    <a:pt x="1287286" y="133165"/>
                  </a:cubicBezTo>
                  <a:cubicBezTo>
                    <a:pt x="1278408" y="139083"/>
                    <a:pt x="1268984" y="144255"/>
                    <a:pt x="1260653" y="150920"/>
                  </a:cubicBezTo>
                  <a:cubicBezTo>
                    <a:pt x="1254117" y="156149"/>
                    <a:pt x="1250075" y="164370"/>
                    <a:pt x="1242898" y="168676"/>
                  </a:cubicBezTo>
                  <a:cubicBezTo>
                    <a:pt x="1234874" y="173491"/>
                    <a:pt x="1225143" y="174594"/>
                    <a:pt x="1216265" y="177553"/>
                  </a:cubicBezTo>
                  <a:cubicBezTo>
                    <a:pt x="1171273" y="222545"/>
                    <a:pt x="1229502" y="169610"/>
                    <a:pt x="1171876" y="204186"/>
                  </a:cubicBezTo>
                  <a:cubicBezTo>
                    <a:pt x="1124143" y="232826"/>
                    <a:pt x="1189683" y="213042"/>
                    <a:pt x="1127488" y="239697"/>
                  </a:cubicBezTo>
                  <a:cubicBezTo>
                    <a:pt x="1116273" y="244503"/>
                    <a:pt x="1103664" y="245069"/>
                    <a:pt x="1091977" y="248575"/>
                  </a:cubicBezTo>
                  <a:cubicBezTo>
                    <a:pt x="1074051" y="253953"/>
                    <a:pt x="1056466" y="260412"/>
                    <a:pt x="1038711" y="266330"/>
                  </a:cubicBezTo>
                  <a:cubicBezTo>
                    <a:pt x="1029833" y="269289"/>
                    <a:pt x="1021157" y="272938"/>
                    <a:pt x="1012078" y="275208"/>
                  </a:cubicBezTo>
                  <a:cubicBezTo>
                    <a:pt x="958405" y="288626"/>
                    <a:pt x="988152" y="280224"/>
                    <a:pt x="923302" y="301841"/>
                  </a:cubicBezTo>
                  <a:lnTo>
                    <a:pt x="896669" y="310718"/>
                  </a:lnTo>
                  <a:cubicBezTo>
                    <a:pt x="820342" y="361605"/>
                    <a:pt x="916914" y="300596"/>
                    <a:pt x="843403" y="337351"/>
                  </a:cubicBezTo>
                  <a:cubicBezTo>
                    <a:pt x="774567" y="371769"/>
                    <a:pt x="857078" y="341672"/>
                    <a:pt x="790136" y="363984"/>
                  </a:cubicBezTo>
                  <a:cubicBezTo>
                    <a:pt x="781258" y="369903"/>
                    <a:pt x="773253" y="377407"/>
                    <a:pt x="763503" y="381740"/>
                  </a:cubicBezTo>
                  <a:cubicBezTo>
                    <a:pt x="746400" y="389341"/>
                    <a:pt x="727992" y="393577"/>
                    <a:pt x="710237" y="399495"/>
                  </a:cubicBezTo>
                  <a:lnTo>
                    <a:pt x="683604" y="408373"/>
                  </a:lnTo>
                  <a:lnTo>
                    <a:pt x="577072" y="443884"/>
                  </a:lnTo>
                  <a:lnTo>
                    <a:pt x="550439" y="452761"/>
                  </a:lnTo>
                  <a:cubicBezTo>
                    <a:pt x="541561" y="455720"/>
                    <a:pt x="532885" y="459369"/>
                    <a:pt x="523806" y="461639"/>
                  </a:cubicBezTo>
                  <a:cubicBezTo>
                    <a:pt x="500132" y="467557"/>
                    <a:pt x="475935" y="471677"/>
                    <a:pt x="452785" y="479394"/>
                  </a:cubicBezTo>
                  <a:lnTo>
                    <a:pt x="346253" y="514905"/>
                  </a:lnTo>
                  <a:lnTo>
                    <a:pt x="319620" y="523783"/>
                  </a:lnTo>
                  <a:lnTo>
                    <a:pt x="292987" y="532660"/>
                  </a:lnTo>
                  <a:cubicBezTo>
                    <a:pt x="275386" y="550261"/>
                    <a:pt x="250537" y="570466"/>
                    <a:pt x="239721" y="594804"/>
                  </a:cubicBezTo>
                  <a:cubicBezTo>
                    <a:pt x="232120" y="611907"/>
                    <a:pt x="221966" y="648070"/>
                    <a:pt x="221966" y="648070"/>
                  </a:cubicBezTo>
                  <a:cubicBezTo>
                    <a:pt x="224925" y="671744"/>
                    <a:pt x="223988" y="696239"/>
                    <a:pt x="230843" y="719091"/>
                  </a:cubicBezTo>
                  <a:cubicBezTo>
                    <a:pt x="243269" y="760512"/>
                    <a:pt x="333923" y="728314"/>
                    <a:pt x="337375" y="727969"/>
                  </a:cubicBezTo>
                  <a:cubicBezTo>
                    <a:pt x="361049" y="730928"/>
                    <a:pt x="396375" y="716239"/>
                    <a:pt x="408397" y="736847"/>
                  </a:cubicBezTo>
                  <a:cubicBezTo>
                    <a:pt x="447047" y="803103"/>
                    <a:pt x="401820" y="821023"/>
                    <a:pt x="381764" y="861134"/>
                  </a:cubicBezTo>
                  <a:cubicBezTo>
                    <a:pt x="377579" y="869504"/>
                    <a:pt x="375845" y="878889"/>
                    <a:pt x="372886" y="887767"/>
                  </a:cubicBezTo>
                  <a:cubicBezTo>
                    <a:pt x="375845" y="923278"/>
                    <a:pt x="375906" y="959150"/>
                    <a:pt x="381764" y="994299"/>
                  </a:cubicBezTo>
                  <a:cubicBezTo>
                    <a:pt x="381766" y="994309"/>
                    <a:pt x="403957" y="1060877"/>
                    <a:pt x="408397" y="1074198"/>
                  </a:cubicBezTo>
                  <a:cubicBezTo>
                    <a:pt x="411356" y="1083076"/>
                    <a:pt x="415439" y="1091655"/>
                    <a:pt x="417274" y="1100831"/>
                  </a:cubicBezTo>
                  <a:cubicBezTo>
                    <a:pt x="427987" y="1154395"/>
                    <a:pt x="421380" y="1130904"/>
                    <a:pt x="435030" y="1171852"/>
                  </a:cubicBezTo>
                  <a:cubicBezTo>
                    <a:pt x="437982" y="1201369"/>
                    <a:pt x="452785" y="1344479"/>
                    <a:pt x="452785" y="1367161"/>
                  </a:cubicBezTo>
                  <a:cubicBezTo>
                    <a:pt x="452785" y="1525973"/>
                    <a:pt x="480163" y="1490701"/>
                    <a:pt x="426152" y="1544715"/>
                  </a:cubicBezTo>
                  <a:lnTo>
                    <a:pt x="408397" y="1597981"/>
                  </a:lnTo>
                  <a:cubicBezTo>
                    <a:pt x="405438" y="1606859"/>
                    <a:pt x="404710" y="1616828"/>
                    <a:pt x="399519" y="1624614"/>
                  </a:cubicBezTo>
                  <a:cubicBezTo>
                    <a:pt x="393601" y="1633492"/>
                    <a:pt x="386536" y="1641704"/>
                    <a:pt x="381764" y="1651247"/>
                  </a:cubicBezTo>
                  <a:cubicBezTo>
                    <a:pt x="377579" y="1659617"/>
                    <a:pt x="377071" y="1669510"/>
                    <a:pt x="372886" y="1677880"/>
                  </a:cubicBezTo>
                  <a:cubicBezTo>
                    <a:pt x="361686" y="1700280"/>
                    <a:pt x="353891" y="1705752"/>
                    <a:pt x="337375" y="1722268"/>
                  </a:cubicBezTo>
                  <a:cubicBezTo>
                    <a:pt x="312228" y="1797714"/>
                    <a:pt x="347300" y="1705726"/>
                    <a:pt x="310742" y="1766656"/>
                  </a:cubicBezTo>
                  <a:cubicBezTo>
                    <a:pt x="305927" y="1774680"/>
                    <a:pt x="307480" y="1785803"/>
                    <a:pt x="301865" y="1793289"/>
                  </a:cubicBezTo>
                  <a:cubicBezTo>
                    <a:pt x="289310" y="1810029"/>
                    <a:pt x="269083" y="1820267"/>
                    <a:pt x="257476" y="1837678"/>
                  </a:cubicBezTo>
                  <a:cubicBezTo>
                    <a:pt x="245639" y="1855433"/>
                    <a:pt x="237055" y="1875855"/>
                    <a:pt x="221966" y="1890944"/>
                  </a:cubicBezTo>
                  <a:cubicBezTo>
                    <a:pt x="216047" y="1896862"/>
                    <a:pt x="209439" y="1902163"/>
                    <a:pt x="204210" y="1908699"/>
                  </a:cubicBezTo>
                  <a:cubicBezTo>
                    <a:pt x="197545" y="1917030"/>
                    <a:pt x="190788" y="1925582"/>
                    <a:pt x="186455" y="1935332"/>
                  </a:cubicBezTo>
                  <a:cubicBezTo>
                    <a:pt x="178854" y="1952435"/>
                    <a:pt x="181934" y="1975364"/>
                    <a:pt x="168700" y="1988598"/>
                  </a:cubicBezTo>
                  <a:lnTo>
                    <a:pt x="133189" y="2024109"/>
                  </a:lnTo>
                  <a:cubicBezTo>
                    <a:pt x="110873" y="2091054"/>
                    <a:pt x="143572" y="2011129"/>
                    <a:pt x="97678" y="2068497"/>
                  </a:cubicBezTo>
                  <a:cubicBezTo>
                    <a:pt x="91832" y="2075804"/>
                    <a:pt x="93616" y="2087106"/>
                    <a:pt x="88801" y="2095130"/>
                  </a:cubicBezTo>
                  <a:cubicBezTo>
                    <a:pt x="84495" y="2102307"/>
                    <a:pt x="76964" y="2106967"/>
                    <a:pt x="71045" y="2112885"/>
                  </a:cubicBezTo>
                  <a:cubicBezTo>
                    <a:pt x="43307" y="2223846"/>
                    <a:pt x="78752" y="2085916"/>
                    <a:pt x="53290" y="2175029"/>
                  </a:cubicBezTo>
                  <a:cubicBezTo>
                    <a:pt x="49938" y="2186761"/>
                    <a:pt x="47918" y="2198853"/>
                    <a:pt x="44412" y="2210540"/>
                  </a:cubicBezTo>
                  <a:cubicBezTo>
                    <a:pt x="39034" y="2228466"/>
                    <a:pt x="29734" y="2245345"/>
                    <a:pt x="26657" y="2263806"/>
                  </a:cubicBezTo>
                  <a:cubicBezTo>
                    <a:pt x="23698" y="2281561"/>
                    <a:pt x="20999" y="2299362"/>
                    <a:pt x="17779" y="2317072"/>
                  </a:cubicBezTo>
                  <a:cubicBezTo>
                    <a:pt x="15080" y="2331918"/>
                    <a:pt x="12562" y="2346822"/>
                    <a:pt x="8902" y="2361460"/>
                  </a:cubicBezTo>
                  <a:cubicBezTo>
                    <a:pt x="-912" y="2400716"/>
                    <a:pt x="24" y="2375631"/>
                    <a:pt x="24" y="2396971"/>
                  </a:cubicBezTo>
                </a:path>
              </a:pathLst>
            </a:custGeom>
            <a:no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691B40A4-221F-455A-BFC4-5572EE7ACB48}"/>
                </a:ext>
              </a:extLst>
            </p:cNvPr>
            <p:cNvSpPr/>
            <p:nvPr/>
          </p:nvSpPr>
          <p:spPr>
            <a:xfrm>
              <a:off x="802813" y="4560552"/>
              <a:ext cx="1677905" cy="645756"/>
            </a:xfrm>
            <a:custGeom>
              <a:avLst/>
              <a:gdLst>
                <a:gd name="connsiteX0" fmla="*/ 17755 w 1012054"/>
                <a:gd name="connsiteY0" fmla="*/ 0 h 1393794"/>
                <a:gd name="connsiteX1" fmla="*/ 8877 w 1012054"/>
                <a:gd name="connsiteY1" fmla="*/ 79899 h 1393794"/>
                <a:gd name="connsiteX2" fmla="*/ 17755 w 1012054"/>
                <a:gd name="connsiteY2" fmla="*/ 186431 h 1393794"/>
                <a:gd name="connsiteX3" fmla="*/ 0 w 1012054"/>
                <a:gd name="connsiteY3" fmla="*/ 381739 h 1393794"/>
                <a:gd name="connsiteX4" fmla="*/ 8877 w 1012054"/>
                <a:gd name="connsiteY4" fmla="*/ 497149 h 1393794"/>
                <a:gd name="connsiteX5" fmla="*/ 35510 w 1012054"/>
                <a:gd name="connsiteY5" fmla="*/ 577048 h 1393794"/>
                <a:gd name="connsiteX6" fmla="*/ 44388 w 1012054"/>
                <a:gd name="connsiteY6" fmla="*/ 621436 h 1393794"/>
                <a:gd name="connsiteX7" fmla="*/ 62143 w 1012054"/>
                <a:gd name="connsiteY7" fmla="*/ 674702 h 1393794"/>
                <a:gd name="connsiteX8" fmla="*/ 71021 w 1012054"/>
                <a:gd name="connsiteY8" fmla="*/ 861134 h 1393794"/>
                <a:gd name="connsiteX9" fmla="*/ 97654 w 1012054"/>
                <a:gd name="connsiteY9" fmla="*/ 949910 h 1393794"/>
                <a:gd name="connsiteX10" fmla="*/ 106532 w 1012054"/>
                <a:gd name="connsiteY10" fmla="*/ 976543 h 1393794"/>
                <a:gd name="connsiteX11" fmla="*/ 115409 w 1012054"/>
                <a:gd name="connsiteY11" fmla="*/ 1038687 h 1393794"/>
                <a:gd name="connsiteX12" fmla="*/ 142042 w 1012054"/>
                <a:gd name="connsiteY12" fmla="*/ 1305017 h 1393794"/>
                <a:gd name="connsiteX13" fmla="*/ 168675 w 1012054"/>
                <a:gd name="connsiteY13" fmla="*/ 1358283 h 1393794"/>
                <a:gd name="connsiteX14" fmla="*/ 213064 w 1012054"/>
                <a:gd name="connsiteY14" fmla="*/ 1393794 h 1393794"/>
                <a:gd name="connsiteX15" fmla="*/ 355106 w 1012054"/>
                <a:gd name="connsiteY15" fmla="*/ 1384916 h 1393794"/>
                <a:gd name="connsiteX16" fmla="*/ 408372 w 1012054"/>
                <a:gd name="connsiteY16" fmla="*/ 1367161 h 1393794"/>
                <a:gd name="connsiteX17" fmla="*/ 479394 w 1012054"/>
                <a:gd name="connsiteY17" fmla="*/ 1349405 h 1393794"/>
                <a:gd name="connsiteX18" fmla="*/ 532660 w 1012054"/>
                <a:gd name="connsiteY18" fmla="*/ 1331650 h 1393794"/>
                <a:gd name="connsiteX19" fmla="*/ 577048 w 1012054"/>
                <a:gd name="connsiteY19" fmla="*/ 1296139 h 1393794"/>
                <a:gd name="connsiteX20" fmla="*/ 612559 w 1012054"/>
                <a:gd name="connsiteY20" fmla="*/ 1251751 h 1393794"/>
                <a:gd name="connsiteX21" fmla="*/ 630314 w 1012054"/>
                <a:gd name="connsiteY21" fmla="*/ 1198485 h 1393794"/>
                <a:gd name="connsiteX22" fmla="*/ 648069 w 1012054"/>
                <a:gd name="connsiteY22" fmla="*/ 1171852 h 1393794"/>
                <a:gd name="connsiteX23" fmla="*/ 656947 w 1012054"/>
                <a:gd name="connsiteY23" fmla="*/ 1145219 h 1393794"/>
                <a:gd name="connsiteX24" fmla="*/ 674702 w 1012054"/>
                <a:gd name="connsiteY24" fmla="*/ 1118586 h 1393794"/>
                <a:gd name="connsiteX25" fmla="*/ 692458 w 1012054"/>
                <a:gd name="connsiteY25" fmla="*/ 1065320 h 1393794"/>
                <a:gd name="connsiteX26" fmla="*/ 745724 w 1012054"/>
                <a:gd name="connsiteY26" fmla="*/ 994299 h 1393794"/>
                <a:gd name="connsiteX27" fmla="*/ 754601 w 1012054"/>
                <a:gd name="connsiteY27" fmla="*/ 967666 h 1393794"/>
                <a:gd name="connsiteX28" fmla="*/ 798990 w 1012054"/>
                <a:gd name="connsiteY28" fmla="*/ 932155 h 1393794"/>
                <a:gd name="connsiteX29" fmla="*/ 834501 w 1012054"/>
                <a:gd name="connsiteY29" fmla="*/ 887767 h 1393794"/>
                <a:gd name="connsiteX30" fmla="*/ 861134 w 1012054"/>
                <a:gd name="connsiteY30" fmla="*/ 878889 h 1393794"/>
                <a:gd name="connsiteX31" fmla="*/ 914400 w 1012054"/>
                <a:gd name="connsiteY31" fmla="*/ 852256 h 1393794"/>
                <a:gd name="connsiteX32" fmla="*/ 976543 w 1012054"/>
                <a:gd name="connsiteY32" fmla="*/ 861134 h 1393794"/>
                <a:gd name="connsiteX33" fmla="*/ 1012054 w 1012054"/>
                <a:gd name="connsiteY33" fmla="*/ 896644 h 139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12054" h="1393794">
                  <a:moveTo>
                    <a:pt x="17755" y="0"/>
                  </a:moveTo>
                  <a:cubicBezTo>
                    <a:pt x="14796" y="26633"/>
                    <a:pt x="8877" y="53102"/>
                    <a:pt x="8877" y="79899"/>
                  </a:cubicBezTo>
                  <a:cubicBezTo>
                    <a:pt x="8877" y="115533"/>
                    <a:pt x="17755" y="150797"/>
                    <a:pt x="17755" y="186431"/>
                  </a:cubicBezTo>
                  <a:cubicBezTo>
                    <a:pt x="17755" y="336339"/>
                    <a:pt x="25123" y="306364"/>
                    <a:pt x="0" y="381739"/>
                  </a:cubicBezTo>
                  <a:cubicBezTo>
                    <a:pt x="2959" y="420209"/>
                    <a:pt x="2859" y="459038"/>
                    <a:pt x="8877" y="497149"/>
                  </a:cubicBezTo>
                  <a:cubicBezTo>
                    <a:pt x="22179" y="581396"/>
                    <a:pt x="24421" y="521608"/>
                    <a:pt x="35510" y="577048"/>
                  </a:cubicBezTo>
                  <a:cubicBezTo>
                    <a:pt x="38469" y="591844"/>
                    <a:pt x="40418" y="606879"/>
                    <a:pt x="44388" y="621436"/>
                  </a:cubicBezTo>
                  <a:cubicBezTo>
                    <a:pt x="49312" y="639492"/>
                    <a:pt x="62143" y="674702"/>
                    <a:pt x="62143" y="674702"/>
                  </a:cubicBezTo>
                  <a:cubicBezTo>
                    <a:pt x="65102" y="736846"/>
                    <a:pt x="66060" y="799118"/>
                    <a:pt x="71021" y="861134"/>
                  </a:cubicBezTo>
                  <a:cubicBezTo>
                    <a:pt x="72433" y="878784"/>
                    <a:pt x="94457" y="940318"/>
                    <a:pt x="97654" y="949910"/>
                  </a:cubicBezTo>
                  <a:lnTo>
                    <a:pt x="106532" y="976543"/>
                  </a:lnTo>
                  <a:cubicBezTo>
                    <a:pt x="109491" y="997258"/>
                    <a:pt x="114062" y="1017805"/>
                    <a:pt x="115409" y="1038687"/>
                  </a:cubicBezTo>
                  <a:cubicBezTo>
                    <a:pt x="131631" y="1290137"/>
                    <a:pt x="100080" y="1179132"/>
                    <a:pt x="142042" y="1305017"/>
                  </a:cubicBezTo>
                  <a:cubicBezTo>
                    <a:pt x="151418" y="1333144"/>
                    <a:pt x="149009" y="1333701"/>
                    <a:pt x="168675" y="1358283"/>
                  </a:cubicBezTo>
                  <a:cubicBezTo>
                    <a:pt x="183130" y="1376352"/>
                    <a:pt x="193292" y="1380612"/>
                    <a:pt x="213064" y="1393794"/>
                  </a:cubicBezTo>
                  <a:cubicBezTo>
                    <a:pt x="260411" y="1390835"/>
                    <a:pt x="308101" y="1391326"/>
                    <a:pt x="355106" y="1384916"/>
                  </a:cubicBezTo>
                  <a:cubicBezTo>
                    <a:pt x="373650" y="1382387"/>
                    <a:pt x="390215" y="1371700"/>
                    <a:pt x="408372" y="1367161"/>
                  </a:cubicBezTo>
                  <a:cubicBezTo>
                    <a:pt x="432046" y="1361242"/>
                    <a:pt x="456244" y="1357122"/>
                    <a:pt x="479394" y="1349405"/>
                  </a:cubicBezTo>
                  <a:cubicBezTo>
                    <a:pt x="497149" y="1343487"/>
                    <a:pt x="517087" y="1342031"/>
                    <a:pt x="532660" y="1331650"/>
                  </a:cubicBezTo>
                  <a:cubicBezTo>
                    <a:pt x="552438" y="1318465"/>
                    <a:pt x="562590" y="1314213"/>
                    <a:pt x="577048" y="1296139"/>
                  </a:cubicBezTo>
                  <a:cubicBezTo>
                    <a:pt x="621833" y="1240155"/>
                    <a:pt x="569696" y="1294612"/>
                    <a:pt x="612559" y="1251751"/>
                  </a:cubicBezTo>
                  <a:cubicBezTo>
                    <a:pt x="618477" y="1233996"/>
                    <a:pt x="619933" y="1214058"/>
                    <a:pt x="630314" y="1198485"/>
                  </a:cubicBezTo>
                  <a:cubicBezTo>
                    <a:pt x="636232" y="1189607"/>
                    <a:pt x="643297" y="1181395"/>
                    <a:pt x="648069" y="1171852"/>
                  </a:cubicBezTo>
                  <a:cubicBezTo>
                    <a:pt x="652254" y="1163482"/>
                    <a:pt x="652762" y="1153589"/>
                    <a:pt x="656947" y="1145219"/>
                  </a:cubicBezTo>
                  <a:cubicBezTo>
                    <a:pt x="661719" y="1135676"/>
                    <a:pt x="670369" y="1128336"/>
                    <a:pt x="674702" y="1118586"/>
                  </a:cubicBezTo>
                  <a:cubicBezTo>
                    <a:pt x="682303" y="1101483"/>
                    <a:pt x="682076" y="1080893"/>
                    <a:pt x="692458" y="1065320"/>
                  </a:cubicBezTo>
                  <a:cubicBezTo>
                    <a:pt x="732611" y="1005090"/>
                    <a:pt x="712879" y="1027143"/>
                    <a:pt x="745724" y="994299"/>
                  </a:cubicBezTo>
                  <a:cubicBezTo>
                    <a:pt x="748683" y="985421"/>
                    <a:pt x="749786" y="975690"/>
                    <a:pt x="754601" y="967666"/>
                  </a:cubicBezTo>
                  <a:cubicBezTo>
                    <a:pt x="763035" y="953610"/>
                    <a:pt x="786893" y="940220"/>
                    <a:pt x="798990" y="932155"/>
                  </a:cubicBezTo>
                  <a:cubicBezTo>
                    <a:pt x="807056" y="920056"/>
                    <a:pt x="820443" y="896202"/>
                    <a:pt x="834501" y="887767"/>
                  </a:cubicBezTo>
                  <a:cubicBezTo>
                    <a:pt x="842525" y="882952"/>
                    <a:pt x="852764" y="883074"/>
                    <a:pt x="861134" y="878889"/>
                  </a:cubicBezTo>
                  <a:cubicBezTo>
                    <a:pt x="929973" y="844470"/>
                    <a:pt x="847457" y="874571"/>
                    <a:pt x="914400" y="852256"/>
                  </a:cubicBezTo>
                  <a:cubicBezTo>
                    <a:pt x="935114" y="855215"/>
                    <a:pt x="956692" y="854517"/>
                    <a:pt x="976543" y="861134"/>
                  </a:cubicBezTo>
                  <a:cubicBezTo>
                    <a:pt x="976545" y="861135"/>
                    <a:pt x="1012052" y="896642"/>
                    <a:pt x="1012054" y="896644"/>
                  </a:cubicBezTo>
                </a:path>
              </a:pathLst>
            </a:custGeom>
            <a:no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id="{45CD1254-26A4-42C2-B433-73632EB3730A}"/>
                </a:ext>
              </a:extLst>
            </p:cNvPr>
            <p:cNvSpPr/>
            <p:nvPr/>
          </p:nvSpPr>
          <p:spPr>
            <a:xfrm>
              <a:off x="2470684" y="4850305"/>
              <a:ext cx="1364102" cy="204615"/>
            </a:xfrm>
            <a:custGeom>
              <a:avLst/>
              <a:gdLst>
                <a:gd name="connsiteX0" fmla="*/ 0 w 1367161"/>
                <a:gd name="connsiteY0" fmla="*/ 284086 h 470517"/>
                <a:gd name="connsiteX1" fmla="*/ 44389 w 1367161"/>
                <a:gd name="connsiteY1" fmla="*/ 319596 h 470517"/>
                <a:gd name="connsiteX2" fmla="*/ 62144 w 1367161"/>
                <a:gd name="connsiteY2" fmla="*/ 372862 h 470517"/>
                <a:gd name="connsiteX3" fmla="*/ 124288 w 1367161"/>
                <a:gd name="connsiteY3" fmla="*/ 417251 h 470517"/>
                <a:gd name="connsiteX4" fmla="*/ 150921 w 1367161"/>
                <a:gd name="connsiteY4" fmla="*/ 443884 h 470517"/>
                <a:gd name="connsiteX5" fmla="*/ 284086 w 1367161"/>
                <a:gd name="connsiteY5" fmla="*/ 470517 h 470517"/>
                <a:gd name="connsiteX6" fmla="*/ 363985 w 1367161"/>
                <a:gd name="connsiteY6" fmla="*/ 461639 h 470517"/>
                <a:gd name="connsiteX7" fmla="*/ 417251 w 1367161"/>
                <a:gd name="connsiteY7" fmla="*/ 443884 h 470517"/>
                <a:gd name="connsiteX8" fmla="*/ 461639 w 1367161"/>
                <a:gd name="connsiteY8" fmla="*/ 408373 h 470517"/>
                <a:gd name="connsiteX9" fmla="*/ 488272 w 1367161"/>
                <a:gd name="connsiteY9" fmla="*/ 399495 h 470517"/>
                <a:gd name="connsiteX10" fmla="*/ 506027 w 1367161"/>
                <a:gd name="connsiteY10" fmla="*/ 372862 h 470517"/>
                <a:gd name="connsiteX11" fmla="*/ 541538 w 1367161"/>
                <a:gd name="connsiteY11" fmla="*/ 328474 h 470517"/>
                <a:gd name="connsiteX12" fmla="*/ 559293 w 1367161"/>
                <a:gd name="connsiteY12" fmla="*/ 275208 h 470517"/>
                <a:gd name="connsiteX13" fmla="*/ 568171 w 1367161"/>
                <a:gd name="connsiteY13" fmla="*/ 248575 h 470517"/>
                <a:gd name="connsiteX14" fmla="*/ 577049 w 1367161"/>
                <a:gd name="connsiteY14" fmla="*/ 221942 h 470517"/>
                <a:gd name="connsiteX15" fmla="*/ 594804 w 1367161"/>
                <a:gd name="connsiteY15" fmla="*/ 133165 h 470517"/>
                <a:gd name="connsiteX16" fmla="*/ 603682 w 1367161"/>
                <a:gd name="connsiteY16" fmla="*/ 88777 h 470517"/>
                <a:gd name="connsiteX17" fmla="*/ 612559 w 1367161"/>
                <a:gd name="connsiteY17" fmla="*/ 62144 h 470517"/>
                <a:gd name="connsiteX18" fmla="*/ 639192 w 1367161"/>
                <a:gd name="connsiteY18" fmla="*/ 53266 h 470517"/>
                <a:gd name="connsiteX19" fmla="*/ 656948 w 1367161"/>
                <a:gd name="connsiteY19" fmla="*/ 35511 h 470517"/>
                <a:gd name="connsiteX20" fmla="*/ 683581 w 1367161"/>
                <a:gd name="connsiteY20" fmla="*/ 17755 h 470517"/>
                <a:gd name="connsiteX21" fmla="*/ 816746 w 1367161"/>
                <a:gd name="connsiteY21" fmla="*/ 0 h 470517"/>
                <a:gd name="connsiteX22" fmla="*/ 932156 w 1367161"/>
                <a:gd name="connsiteY22" fmla="*/ 8878 h 470517"/>
                <a:gd name="connsiteX23" fmla="*/ 958789 w 1367161"/>
                <a:gd name="connsiteY23" fmla="*/ 17755 h 470517"/>
                <a:gd name="connsiteX24" fmla="*/ 976544 w 1367161"/>
                <a:gd name="connsiteY24" fmla="*/ 35511 h 470517"/>
                <a:gd name="connsiteX25" fmla="*/ 1056443 w 1367161"/>
                <a:gd name="connsiteY25" fmla="*/ 79899 h 470517"/>
                <a:gd name="connsiteX26" fmla="*/ 1083076 w 1367161"/>
                <a:gd name="connsiteY26" fmla="*/ 106532 h 470517"/>
                <a:gd name="connsiteX27" fmla="*/ 1136342 w 1367161"/>
                <a:gd name="connsiteY27" fmla="*/ 124288 h 470517"/>
                <a:gd name="connsiteX28" fmla="*/ 1162975 w 1367161"/>
                <a:gd name="connsiteY28" fmla="*/ 150921 h 470517"/>
                <a:gd name="connsiteX29" fmla="*/ 1189608 w 1367161"/>
                <a:gd name="connsiteY29" fmla="*/ 159798 h 470517"/>
                <a:gd name="connsiteX30" fmla="*/ 1367161 w 1367161"/>
                <a:gd name="connsiteY30" fmla="*/ 142043 h 47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367161" h="470517">
                  <a:moveTo>
                    <a:pt x="0" y="284086"/>
                  </a:moveTo>
                  <a:cubicBezTo>
                    <a:pt x="14796" y="295923"/>
                    <a:pt x="33523" y="304073"/>
                    <a:pt x="44389" y="319596"/>
                  </a:cubicBezTo>
                  <a:cubicBezTo>
                    <a:pt x="55122" y="334928"/>
                    <a:pt x="48910" y="359628"/>
                    <a:pt x="62144" y="372862"/>
                  </a:cubicBezTo>
                  <a:cubicBezTo>
                    <a:pt x="104272" y="414990"/>
                    <a:pt x="81774" y="403079"/>
                    <a:pt x="124288" y="417251"/>
                  </a:cubicBezTo>
                  <a:cubicBezTo>
                    <a:pt x="133166" y="426129"/>
                    <a:pt x="139946" y="437787"/>
                    <a:pt x="150921" y="443884"/>
                  </a:cubicBezTo>
                  <a:cubicBezTo>
                    <a:pt x="190264" y="465741"/>
                    <a:pt x="241919" y="465832"/>
                    <a:pt x="284086" y="470517"/>
                  </a:cubicBezTo>
                  <a:cubicBezTo>
                    <a:pt x="310719" y="467558"/>
                    <a:pt x="337708" y="466894"/>
                    <a:pt x="363985" y="461639"/>
                  </a:cubicBezTo>
                  <a:cubicBezTo>
                    <a:pt x="382337" y="457969"/>
                    <a:pt x="417251" y="443884"/>
                    <a:pt x="417251" y="443884"/>
                  </a:cubicBezTo>
                  <a:cubicBezTo>
                    <a:pt x="433767" y="427368"/>
                    <a:pt x="439239" y="419573"/>
                    <a:pt x="461639" y="408373"/>
                  </a:cubicBezTo>
                  <a:cubicBezTo>
                    <a:pt x="470009" y="404188"/>
                    <a:pt x="479394" y="402454"/>
                    <a:pt x="488272" y="399495"/>
                  </a:cubicBezTo>
                  <a:cubicBezTo>
                    <a:pt x="494190" y="390617"/>
                    <a:pt x="499362" y="381193"/>
                    <a:pt x="506027" y="372862"/>
                  </a:cubicBezTo>
                  <a:cubicBezTo>
                    <a:pt x="524476" y="349801"/>
                    <a:pt x="527874" y="359218"/>
                    <a:pt x="541538" y="328474"/>
                  </a:cubicBezTo>
                  <a:cubicBezTo>
                    <a:pt x="549139" y="311371"/>
                    <a:pt x="553375" y="292963"/>
                    <a:pt x="559293" y="275208"/>
                  </a:cubicBezTo>
                  <a:lnTo>
                    <a:pt x="568171" y="248575"/>
                  </a:lnTo>
                  <a:cubicBezTo>
                    <a:pt x="571130" y="239697"/>
                    <a:pt x="575214" y="231118"/>
                    <a:pt x="577049" y="221942"/>
                  </a:cubicBezTo>
                  <a:lnTo>
                    <a:pt x="594804" y="133165"/>
                  </a:lnTo>
                  <a:cubicBezTo>
                    <a:pt x="597763" y="118369"/>
                    <a:pt x="598911" y="103092"/>
                    <a:pt x="603682" y="88777"/>
                  </a:cubicBezTo>
                  <a:cubicBezTo>
                    <a:pt x="606641" y="79899"/>
                    <a:pt x="605942" y="68761"/>
                    <a:pt x="612559" y="62144"/>
                  </a:cubicBezTo>
                  <a:cubicBezTo>
                    <a:pt x="619176" y="55527"/>
                    <a:pt x="630314" y="56225"/>
                    <a:pt x="639192" y="53266"/>
                  </a:cubicBezTo>
                  <a:cubicBezTo>
                    <a:pt x="645111" y="47348"/>
                    <a:pt x="650412" y="40740"/>
                    <a:pt x="656948" y="35511"/>
                  </a:cubicBezTo>
                  <a:cubicBezTo>
                    <a:pt x="665280" y="28846"/>
                    <a:pt x="674038" y="22527"/>
                    <a:pt x="683581" y="17755"/>
                  </a:cubicBezTo>
                  <a:cubicBezTo>
                    <a:pt x="719840" y="-375"/>
                    <a:pt x="792961" y="1982"/>
                    <a:pt x="816746" y="0"/>
                  </a:cubicBezTo>
                  <a:cubicBezTo>
                    <a:pt x="855216" y="2959"/>
                    <a:pt x="893870" y="4092"/>
                    <a:pt x="932156" y="8878"/>
                  </a:cubicBezTo>
                  <a:cubicBezTo>
                    <a:pt x="941442" y="10039"/>
                    <a:pt x="950765" y="12940"/>
                    <a:pt x="958789" y="17755"/>
                  </a:cubicBezTo>
                  <a:cubicBezTo>
                    <a:pt x="965966" y="22061"/>
                    <a:pt x="969848" y="30489"/>
                    <a:pt x="976544" y="35511"/>
                  </a:cubicBezTo>
                  <a:cubicBezTo>
                    <a:pt x="1025383" y="72141"/>
                    <a:pt x="1014922" y="66058"/>
                    <a:pt x="1056443" y="79899"/>
                  </a:cubicBezTo>
                  <a:cubicBezTo>
                    <a:pt x="1065321" y="88777"/>
                    <a:pt x="1072101" y="100435"/>
                    <a:pt x="1083076" y="106532"/>
                  </a:cubicBezTo>
                  <a:cubicBezTo>
                    <a:pt x="1099437" y="115621"/>
                    <a:pt x="1136342" y="124288"/>
                    <a:pt x="1136342" y="124288"/>
                  </a:cubicBezTo>
                  <a:cubicBezTo>
                    <a:pt x="1145220" y="133166"/>
                    <a:pt x="1152529" y="143957"/>
                    <a:pt x="1162975" y="150921"/>
                  </a:cubicBezTo>
                  <a:cubicBezTo>
                    <a:pt x="1170761" y="156112"/>
                    <a:pt x="1180250" y="159798"/>
                    <a:pt x="1189608" y="159798"/>
                  </a:cubicBezTo>
                  <a:cubicBezTo>
                    <a:pt x="1337526" y="159798"/>
                    <a:pt x="1303984" y="173634"/>
                    <a:pt x="1367161" y="142043"/>
                  </a:cubicBezTo>
                </a:path>
              </a:pathLst>
            </a:custGeom>
            <a:noFill/>
            <a:ln w="38100">
              <a:solidFill>
                <a:srgbClr val="FF0000">
                  <a:alpha val="4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F84D1198-CBD5-427E-B290-7DD2A17738F2}"/>
                </a:ext>
              </a:extLst>
            </p:cNvPr>
            <p:cNvSpPr/>
            <p:nvPr/>
          </p:nvSpPr>
          <p:spPr>
            <a:xfrm>
              <a:off x="3818012" y="3736291"/>
              <a:ext cx="1693070" cy="1183270"/>
            </a:xfrm>
            <a:custGeom>
              <a:avLst/>
              <a:gdLst>
                <a:gd name="connsiteX0" fmla="*/ 0 w 630315"/>
                <a:gd name="connsiteY0" fmla="*/ 1677931 h 1677931"/>
                <a:gd name="connsiteX1" fmla="*/ 44389 w 630315"/>
                <a:gd name="connsiteY1" fmla="*/ 1660176 h 1677931"/>
                <a:gd name="connsiteX2" fmla="*/ 62144 w 630315"/>
                <a:gd name="connsiteY2" fmla="*/ 1642420 h 1677931"/>
                <a:gd name="connsiteX3" fmla="*/ 88777 w 630315"/>
                <a:gd name="connsiteY3" fmla="*/ 1624665 h 1677931"/>
                <a:gd name="connsiteX4" fmla="*/ 150921 w 630315"/>
                <a:gd name="connsiteY4" fmla="*/ 1553643 h 1677931"/>
                <a:gd name="connsiteX5" fmla="*/ 195309 w 630315"/>
                <a:gd name="connsiteY5" fmla="*/ 1500377 h 1677931"/>
                <a:gd name="connsiteX6" fmla="*/ 213064 w 630315"/>
                <a:gd name="connsiteY6" fmla="*/ 1447111 h 1677931"/>
                <a:gd name="connsiteX7" fmla="*/ 230820 w 630315"/>
                <a:gd name="connsiteY7" fmla="*/ 1393845 h 1677931"/>
                <a:gd name="connsiteX8" fmla="*/ 239697 w 630315"/>
                <a:gd name="connsiteY8" fmla="*/ 1367212 h 1677931"/>
                <a:gd name="connsiteX9" fmla="*/ 275208 w 630315"/>
                <a:gd name="connsiteY9" fmla="*/ 1322824 h 1677931"/>
                <a:gd name="connsiteX10" fmla="*/ 284086 w 630315"/>
                <a:gd name="connsiteY10" fmla="*/ 1296191 h 1677931"/>
                <a:gd name="connsiteX11" fmla="*/ 319597 w 630315"/>
                <a:gd name="connsiteY11" fmla="*/ 1242925 h 1677931"/>
                <a:gd name="connsiteX12" fmla="*/ 328474 w 630315"/>
                <a:gd name="connsiteY12" fmla="*/ 1216292 h 1677931"/>
                <a:gd name="connsiteX13" fmla="*/ 346230 w 630315"/>
                <a:gd name="connsiteY13" fmla="*/ 1145271 h 1677931"/>
                <a:gd name="connsiteX14" fmla="*/ 363985 w 630315"/>
                <a:gd name="connsiteY14" fmla="*/ 1074249 h 1677931"/>
                <a:gd name="connsiteX15" fmla="*/ 355107 w 630315"/>
                <a:gd name="connsiteY15" fmla="*/ 754653 h 1677931"/>
                <a:gd name="connsiteX16" fmla="*/ 346230 w 630315"/>
                <a:gd name="connsiteY16" fmla="*/ 719142 h 1677931"/>
                <a:gd name="connsiteX17" fmla="*/ 337352 w 630315"/>
                <a:gd name="connsiteY17" fmla="*/ 674754 h 1677931"/>
                <a:gd name="connsiteX18" fmla="*/ 346230 w 630315"/>
                <a:gd name="connsiteY18" fmla="*/ 506078 h 1677931"/>
                <a:gd name="connsiteX19" fmla="*/ 355107 w 630315"/>
                <a:gd name="connsiteY19" fmla="*/ 479445 h 1677931"/>
                <a:gd name="connsiteX20" fmla="*/ 363985 w 630315"/>
                <a:gd name="connsiteY20" fmla="*/ 435057 h 1677931"/>
                <a:gd name="connsiteX21" fmla="*/ 381740 w 630315"/>
                <a:gd name="connsiteY21" fmla="*/ 381791 h 1677931"/>
                <a:gd name="connsiteX22" fmla="*/ 417251 w 630315"/>
                <a:gd name="connsiteY22" fmla="*/ 328525 h 1677931"/>
                <a:gd name="connsiteX23" fmla="*/ 426129 w 630315"/>
                <a:gd name="connsiteY23" fmla="*/ 301892 h 1677931"/>
                <a:gd name="connsiteX24" fmla="*/ 452762 w 630315"/>
                <a:gd name="connsiteY24" fmla="*/ 248626 h 1677931"/>
                <a:gd name="connsiteX25" fmla="*/ 479395 w 630315"/>
                <a:gd name="connsiteY25" fmla="*/ 142094 h 1677931"/>
                <a:gd name="connsiteX26" fmla="*/ 488272 w 630315"/>
                <a:gd name="connsiteY26" fmla="*/ 115461 h 1677931"/>
                <a:gd name="connsiteX27" fmla="*/ 506028 w 630315"/>
                <a:gd name="connsiteY27" fmla="*/ 97706 h 1677931"/>
                <a:gd name="connsiteX28" fmla="*/ 559294 w 630315"/>
                <a:gd name="connsiteY28" fmla="*/ 62195 h 1677931"/>
                <a:gd name="connsiteX29" fmla="*/ 577049 w 630315"/>
                <a:gd name="connsiteY29" fmla="*/ 35562 h 1677931"/>
                <a:gd name="connsiteX30" fmla="*/ 603682 w 630315"/>
                <a:gd name="connsiteY30" fmla="*/ 26684 h 1677931"/>
                <a:gd name="connsiteX31" fmla="*/ 630315 w 630315"/>
                <a:gd name="connsiteY31" fmla="*/ 51 h 1677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0315" h="1677931">
                  <a:moveTo>
                    <a:pt x="0" y="1677931"/>
                  </a:moveTo>
                  <a:cubicBezTo>
                    <a:pt x="14796" y="1672013"/>
                    <a:pt x="30553" y="1668083"/>
                    <a:pt x="44389" y="1660176"/>
                  </a:cubicBezTo>
                  <a:cubicBezTo>
                    <a:pt x="51656" y="1656023"/>
                    <a:pt x="55608" y="1647649"/>
                    <a:pt x="62144" y="1642420"/>
                  </a:cubicBezTo>
                  <a:cubicBezTo>
                    <a:pt x="70475" y="1635755"/>
                    <a:pt x="79899" y="1630583"/>
                    <a:pt x="88777" y="1624665"/>
                  </a:cubicBezTo>
                  <a:cubicBezTo>
                    <a:pt x="118139" y="1580621"/>
                    <a:pt x="98987" y="1605577"/>
                    <a:pt x="150921" y="1553643"/>
                  </a:cubicBezTo>
                  <a:cubicBezTo>
                    <a:pt x="167647" y="1536917"/>
                    <a:pt x="185421" y="1522625"/>
                    <a:pt x="195309" y="1500377"/>
                  </a:cubicBezTo>
                  <a:cubicBezTo>
                    <a:pt x="202910" y="1483274"/>
                    <a:pt x="207146" y="1464866"/>
                    <a:pt x="213064" y="1447111"/>
                  </a:cubicBezTo>
                  <a:lnTo>
                    <a:pt x="230820" y="1393845"/>
                  </a:lnTo>
                  <a:cubicBezTo>
                    <a:pt x="233779" y="1384967"/>
                    <a:pt x="233080" y="1373829"/>
                    <a:pt x="239697" y="1367212"/>
                  </a:cubicBezTo>
                  <a:cubicBezTo>
                    <a:pt x="256213" y="1350696"/>
                    <a:pt x="264008" y="1345224"/>
                    <a:pt x="275208" y="1322824"/>
                  </a:cubicBezTo>
                  <a:cubicBezTo>
                    <a:pt x="279393" y="1314454"/>
                    <a:pt x="279541" y="1304371"/>
                    <a:pt x="284086" y="1296191"/>
                  </a:cubicBezTo>
                  <a:cubicBezTo>
                    <a:pt x="294449" y="1277537"/>
                    <a:pt x="319597" y="1242925"/>
                    <a:pt x="319597" y="1242925"/>
                  </a:cubicBezTo>
                  <a:cubicBezTo>
                    <a:pt x="322556" y="1234047"/>
                    <a:pt x="326012" y="1225320"/>
                    <a:pt x="328474" y="1216292"/>
                  </a:cubicBezTo>
                  <a:cubicBezTo>
                    <a:pt x="334895" y="1192750"/>
                    <a:pt x="338514" y="1168421"/>
                    <a:pt x="346230" y="1145271"/>
                  </a:cubicBezTo>
                  <a:cubicBezTo>
                    <a:pt x="359878" y="1104323"/>
                    <a:pt x="353272" y="1127814"/>
                    <a:pt x="363985" y="1074249"/>
                  </a:cubicBezTo>
                  <a:cubicBezTo>
                    <a:pt x="361026" y="967717"/>
                    <a:pt x="360429" y="861093"/>
                    <a:pt x="355107" y="754653"/>
                  </a:cubicBezTo>
                  <a:cubicBezTo>
                    <a:pt x="354498" y="742467"/>
                    <a:pt x="348877" y="731053"/>
                    <a:pt x="346230" y="719142"/>
                  </a:cubicBezTo>
                  <a:cubicBezTo>
                    <a:pt x="342957" y="704412"/>
                    <a:pt x="340311" y="689550"/>
                    <a:pt x="337352" y="674754"/>
                  </a:cubicBezTo>
                  <a:cubicBezTo>
                    <a:pt x="340311" y="618529"/>
                    <a:pt x="341133" y="562150"/>
                    <a:pt x="346230" y="506078"/>
                  </a:cubicBezTo>
                  <a:cubicBezTo>
                    <a:pt x="347077" y="496759"/>
                    <a:pt x="352837" y="488523"/>
                    <a:pt x="355107" y="479445"/>
                  </a:cubicBezTo>
                  <a:cubicBezTo>
                    <a:pt x="358767" y="464806"/>
                    <a:pt x="360015" y="449614"/>
                    <a:pt x="363985" y="435057"/>
                  </a:cubicBezTo>
                  <a:cubicBezTo>
                    <a:pt x="368909" y="417001"/>
                    <a:pt x="371358" y="397363"/>
                    <a:pt x="381740" y="381791"/>
                  </a:cubicBezTo>
                  <a:cubicBezTo>
                    <a:pt x="393577" y="364036"/>
                    <a:pt x="410503" y="348769"/>
                    <a:pt x="417251" y="328525"/>
                  </a:cubicBezTo>
                  <a:cubicBezTo>
                    <a:pt x="420210" y="319647"/>
                    <a:pt x="421944" y="310262"/>
                    <a:pt x="426129" y="301892"/>
                  </a:cubicBezTo>
                  <a:cubicBezTo>
                    <a:pt x="460548" y="233053"/>
                    <a:pt x="430447" y="315569"/>
                    <a:pt x="452762" y="248626"/>
                  </a:cubicBezTo>
                  <a:cubicBezTo>
                    <a:pt x="464716" y="176894"/>
                    <a:pt x="455946" y="212442"/>
                    <a:pt x="479395" y="142094"/>
                  </a:cubicBezTo>
                  <a:cubicBezTo>
                    <a:pt x="482354" y="133216"/>
                    <a:pt x="481655" y="122078"/>
                    <a:pt x="488272" y="115461"/>
                  </a:cubicBezTo>
                  <a:cubicBezTo>
                    <a:pt x="494191" y="109543"/>
                    <a:pt x="499332" y="102728"/>
                    <a:pt x="506028" y="97706"/>
                  </a:cubicBezTo>
                  <a:cubicBezTo>
                    <a:pt x="523100" y="84902"/>
                    <a:pt x="559294" y="62195"/>
                    <a:pt x="559294" y="62195"/>
                  </a:cubicBezTo>
                  <a:cubicBezTo>
                    <a:pt x="565212" y="53317"/>
                    <a:pt x="568718" y="42227"/>
                    <a:pt x="577049" y="35562"/>
                  </a:cubicBezTo>
                  <a:cubicBezTo>
                    <a:pt x="584356" y="29716"/>
                    <a:pt x="596375" y="32530"/>
                    <a:pt x="603682" y="26684"/>
                  </a:cubicBezTo>
                  <a:cubicBezTo>
                    <a:pt x="640051" y="-2411"/>
                    <a:pt x="606060" y="51"/>
                    <a:pt x="630315" y="51"/>
                  </a:cubicBezTo>
                </a:path>
              </a:pathLst>
            </a:custGeom>
            <a:noFill/>
            <a:ln w="38100">
              <a:solidFill>
                <a:srgbClr val="F816D8">
                  <a:alpha val="4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99055575-3D93-41B7-945B-E4ABA6E8BAED}"/>
                </a:ext>
              </a:extLst>
            </p:cNvPr>
            <p:cNvSpPr/>
            <p:nvPr/>
          </p:nvSpPr>
          <p:spPr>
            <a:xfrm>
              <a:off x="3400753" y="2291936"/>
              <a:ext cx="2030809" cy="672363"/>
            </a:xfrm>
            <a:custGeom>
              <a:avLst/>
              <a:gdLst>
                <a:gd name="connsiteX0" fmla="*/ 0 w 870012"/>
                <a:gd name="connsiteY0" fmla="*/ 319596 h 763480"/>
                <a:gd name="connsiteX1" fmla="*/ 88777 w 870012"/>
                <a:gd name="connsiteY1" fmla="*/ 310719 h 763480"/>
                <a:gd name="connsiteX2" fmla="*/ 106532 w 870012"/>
                <a:gd name="connsiteY2" fmla="*/ 292963 h 763480"/>
                <a:gd name="connsiteX3" fmla="*/ 133165 w 870012"/>
                <a:gd name="connsiteY3" fmla="*/ 275208 h 763480"/>
                <a:gd name="connsiteX4" fmla="*/ 177553 w 870012"/>
                <a:gd name="connsiteY4" fmla="*/ 195309 h 763480"/>
                <a:gd name="connsiteX5" fmla="*/ 213064 w 870012"/>
                <a:gd name="connsiteY5" fmla="*/ 159798 h 763480"/>
                <a:gd name="connsiteX6" fmla="*/ 239697 w 870012"/>
                <a:gd name="connsiteY6" fmla="*/ 133165 h 763480"/>
                <a:gd name="connsiteX7" fmla="*/ 301841 w 870012"/>
                <a:gd name="connsiteY7" fmla="*/ 62144 h 763480"/>
                <a:gd name="connsiteX8" fmla="*/ 328474 w 870012"/>
                <a:gd name="connsiteY8" fmla="*/ 35511 h 763480"/>
                <a:gd name="connsiteX9" fmla="*/ 381740 w 870012"/>
                <a:gd name="connsiteY9" fmla="*/ 8878 h 763480"/>
                <a:gd name="connsiteX10" fmla="*/ 408373 w 870012"/>
                <a:gd name="connsiteY10" fmla="*/ 0 h 763480"/>
                <a:gd name="connsiteX11" fmla="*/ 532660 w 870012"/>
                <a:gd name="connsiteY11" fmla="*/ 8878 h 763480"/>
                <a:gd name="connsiteX12" fmla="*/ 585926 w 870012"/>
                <a:gd name="connsiteY12" fmla="*/ 44389 h 763480"/>
                <a:gd name="connsiteX13" fmla="*/ 603681 w 870012"/>
                <a:gd name="connsiteY13" fmla="*/ 71022 h 763480"/>
                <a:gd name="connsiteX14" fmla="*/ 621437 w 870012"/>
                <a:gd name="connsiteY14" fmla="*/ 88777 h 763480"/>
                <a:gd name="connsiteX15" fmla="*/ 630314 w 870012"/>
                <a:gd name="connsiteY15" fmla="*/ 115410 h 763480"/>
                <a:gd name="connsiteX16" fmla="*/ 648070 w 870012"/>
                <a:gd name="connsiteY16" fmla="*/ 133165 h 763480"/>
                <a:gd name="connsiteX17" fmla="*/ 665825 w 870012"/>
                <a:gd name="connsiteY17" fmla="*/ 186431 h 763480"/>
                <a:gd name="connsiteX18" fmla="*/ 710214 w 870012"/>
                <a:gd name="connsiteY18" fmla="*/ 319596 h 763480"/>
                <a:gd name="connsiteX19" fmla="*/ 736847 w 870012"/>
                <a:gd name="connsiteY19" fmla="*/ 399495 h 763480"/>
                <a:gd name="connsiteX20" fmla="*/ 745724 w 870012"/>
                <a:gd name="connsiteY20" fmla="*/ 426128 h 763480"/>
                <a:gd name="connsiteX21" fmla="*/ 754602 w 870012"/>
                <a:gd name="connsiteY21" fmla="*/ 488272 h 763480"/>
                <a:gd name="connsiteX22" fmla="*/ 772357 w 870012"/>
                <a:gd name="connsiteY22" fmla="*/ 514905 h 763480"/>
                <a:gd name="connsiteX23" fmla="*/ 781235 w 870012"/>
                <a:gd name="connsiteY23" fmla="*/ 541538 h 763480"/>
                <a:gd name="connsiteX24" fmla="*/ 790113 w 870012"/>
                <a:gd name="connsiteY24" fmla="*/ 577049 h 763480"/>
                <a:gd name="connsiteX25" fmla="*/ 798990 w 870012"/>
                <a:gd name="connsiteY25" fmla="*/ 603682 h 763480"/>
                <a:gd name="connsiteX26" fmla="*/ 807868 w 870012"/>
                <a:gd name="connsiteY26" fmla="*/ 639193 h 763480"/>
                <a:gd name="connsiteX27" fmla="*/ 825623 w 870012"/>
                <a:gd name="connsiteY27" fmla="*/ 692459 h 763480"/>
                <a:gd name="connsiteX28" fmla="*/ 834501 w 870012"/>
                <a:gd name="connsiteY28" fmla="*/ 719092 h 763480"/>
                <a:gd name="connsiteX29" fmla="*/ 852256 w 870012"/>
                <a:gd name="connsiteY29" fmla="*/ 745725 h 763480"/>
                <a:gd name="connsiteX30" fmla="*/ 870012 w 870012"/>
                <a:gd name="connsiteY30" fmla="*/ 763480 h 763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70012" h="763480">
                  <a:moveTo>
                    <a:pt x="0" y="319596"/>
                  </a:moveTo>
                  <a:cubicBezTo>
                    <a:pt x="29592" y="316637"/>
                    <a:pt x="59925" y="317932"/>
                    <a:pt x="88777" y="310719"/>
                  </a:cubicBezTo>
                  <a:cubicBezTo>
                    <a:pt x="96897" y="308689"/>
                    <a:pt x="99996" y="298192"/>
                    <a:pt x="106532" y="292963"/>
                  </a:cubicBezTo>
                  <a:cubicBezTo>
                    <a:pt x="114863" y="286298"/>
                    <a:pt x="124287" y="281126"/>
                    <a:pt x="133165" y="275208"/>
                  </a:cubicBezTo>
                  <a:cubicBezTo>
                    <a:pt x="144329" y="241718"/>
                    <a:pt x="147029" y="225833"/>
                    <a:pt x="177553" y="195309"/>
                  </a:cubicBezTo>
                  <a:lnTo>
                    <a:pt x="213064" y="159798"/>
                  </a:lnTo>
                  <a:cubicBezTo>
                    <a:pt x="221942" y="150920"/>
                    <a:pt x="232733" y="143611"/>
                    <a:pt x="239697" y="133165"/>
                  </a:cubicBezTo>
                  <a:cubicBezTo>
                    <a:pt x="269059" y="89121"/>
                    <a:pt x="249907" y="114078"/>
                    <a:pt x="301841" y="62144"/>
                  </a:cubicBezTo>
                  <a:cubicBezTo>
                    <a:pt x="310719" y="53266"/>
                    <a:pt x="316563" y="39481"/>
                    <a:pt x="328474" y="35511"/>
                  </a:cubicBezTo>
                  <a:cubicBezTo>
                    <a:pt x="395417" y="13196"/>
                    <a:pt x="312901" y="43297"/>
                    <a:pt x="381740" y="8878"/>
                  </a:cubicBezTo>
                  <a:cubicBezTo>
                    <a:pt x="390110" y="4693"/>
                    <a:pt x="399495" y="2959"/>
                    <a:pt x="408373" y="0"/>
                  </a:cubicBezTo>
                  <a:cubicBezTo>
                    <a:pt x="449802" y="2959"/>
                    <a:pt x="491410" y="4025"/>
                    <a:pt x="532660" y="8878"/>
                  </a:cubicBezTo>
                  <a:cubicBezTo>
                    <a:pt x="558943" y="11970"/>
                    <a:pt x="569125" y="24228"/>
                    <a:pt x="585926" y="44389"/>
                  </a:cubicBezTo>
                  <a:cubicBezTo>
                    <a:pt x="592756" y="52586"/>
                    <a:pt x="597016" y="62691"/>
                    <a:pt x="603681" y="71022"/>
                  </a:cubicBezTo>
                  <a:cubicBezTo>
                    <a:pt x="608910" y="77558"/>
                    <a:pt x="615518" y="82859"/>
                    <a:pt x="621437" y="88777"/>
                  </a:cubicBezTo>
                  <a:cubicBezTo>
                    <a:pt x="624396" y="97655"/>
                    <a:pt x="625499" y="107386"/>
                    <a:pt x="630314" y="115410"/>
                  </a:cubicBezTo>
                  <a:cubicBezTo>
                    <a:pt x="634620" y="122587"/>
                    <a:pt x="644327" y="125679"/>
                    <a:pt x="648070" y="133165"/>
                  </a:cubicBezTo>
                  <a:cubicBezTo>
                    <a:pt x="656440" y="149905"/>
                    <a:pt x="659907" y="168676"/>
                    <a:pt x="665825" y="186431"/>
                  </a:cubicBezTo>
                  <a:lnTo>
                    <a:pt x="710214" y="319596"/>
                  </a:lnTo>
                  <a:lnTo>
                    <a:pt x="736847" y="399495"/>
                  </a:lnTo>
                  <a:lnTo>
                    <a:pt x="745724" y="426128"/>
                  </a:lnTo>
                  <a:cubicBezTo>
                    <a:pt x="748683" y="446843"/>
                    <a:pt x="748589" y="468229"/>
                    <a:pt x="754602" y="488272"/>
                  </a:cubicBezTo>
                  <a:cubicBezTo>
                    <a:pt x="757668" y="498492"/>
                    <a:pt x="767585" y="505362"/>
                    <a:pt x="772357" y="514905"/>
                  </a:cubicBezTo>
                  <a:cubicBezTo>
                    <a:pt x="776542" y="523275"/>
                    <a:pt x="778664" y="532540"/>
                    <a:pt x="781235" y="541538"/>
                  </a:cubicBezTo>
                  <a:cubicBezTo>
                    <a:pt x="784587" y="553270"/>
                    <a:pt x="786761" y="565317"/>
                    <a:pt x="790113" y="577049"/>
                  </a:cubicBezTo>
                  <a:cubicBezTo>
                    <a:pt x="792684" y="586047"/>
                    <a:pt x="796419" y="594684"/>
                    <a:pt x="798990" y="603682"/>
                  </a:cubicBezTo>
                  <a:cubicBezTo>
                    <a:pt x="802342" y="615414"/>
                    <a:pt x="804362" y="627506"/>
                    <a:pt x="807868" y="639193"/>
                  </a:cubicBezTo>
                  <a:cubicBezTo>
                    <a:pt x="813246" y="657119"/>
                    <a:pt x="819705" y="674704"/>
                    <a:pt x="825623" y="692459"/>
                  </a:cubicBezTo>
                  <a:cubicBezTo>
                    <a:pt x="828582" y="701337"/>
                    <a:pt x="829310" y="711306"/>
                    <a:pt x="834501" y="719092"/>
                  </a:cubicBezTo>
                  <a:cubicBezTo>
                    <a:pt x="840419" y="727970"/>
                    <a:pt x="845591" y="737394"/>
                    <a:pt x="852256" y="745725"/>
                  </a:cubicBezTo>
                  <a:cubicBezTo>
                    <a:pt x="857485" y="752261"/>
                    <a:pt x="870012" y="763480"/>
                    <a:pt x="870012" y="763480"/>
                  </a:cubicBezTo>
                </a:path>
              </a:pathLst>
            </a:cu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D1942B89-D09B-4F67-9F6D-21C8F4587DBD}"/>
                </a:ext>
              </a:extLst>
            </p:cNvPr>
            <p:cNvSpPr/>
            <p:nvPr/>
          </p:nvSpPr>
          <p:spPr>
            <a:xfrm>
              <a:off x="5384278" y="2938318"/>
              <a:ext cx="310023" cy="789635"/>
            </a:xfrm>
            <a:custGeom>
              <a:avLst/>
              <a:gdLst>
                <a:gd name="connsiteX0" fmla="*/ 0 w 310718"/>
                <a:gd name="connsiteY0" fmla="*/ 0 h 896645"/>
                <a:gd name="connsiteX1" fmla="*/ 44388 w 310718"/>
                <a:gd name="connsiteY1" fmla="*/ 26633 h 896645"/>
                <a:gd name="connsiteX2" fmla="*/ 53266 w 310718"/>
                <a:gd name="connsiteY2" fmla="*/ 53266 h 896645"/>
                <a:gd name="connsiteX3" fmla="*/ 106532 w 310718"/>
                <a:gd name="connsiteY3" fmla="*/ 115410 h 896645"/>
                <a:gd name="connsiteX4" fmla="*/ 159798 w 310718"/>
                <a:gd name="connsiteY4" fmla="*/ 133165 h 896645"/>
                <a:gd name="connsiteX5" fmla="*/ 204186 w 310718"/>
                <a:gd name="connsiteY5" fmla="*/ 159798 h 896645"/>
                <a:gd name="connsiteX6" fmla="*/ 239697 w 310718"/>
                <a:gd name="connsiteY6" fmla="*/ 195309 h 896645"/>
                <a:gd name="connsiteX7" fmla="*/ 266330 w 310718"/>
                <a:gd name="connsiteY7" fmla="*/ 213064 h 896645"/>
                <a:gd name="connsiteX8" fmla="*/ 292963 w 310718"/>
                <a:gd name="connsiteY8" fmla="*/ 292963 h 896645"/>
                <a:gd name="connsiteX9" fmla="*/ 301840 w 310718"/>
                <a:gd name="connsiteY9" fmla="*/ 319596 h 896645"/>
                <a:gd name="connsiteX10" fmla="*/ 310718 w 310718"/>
                <a:gd name="connsiteY10" fmla="*/ 346229 h 896645"/>
                <a:gd name="connsiteX11" fmla="*/ 284085 w 310718"/>
                <a:gd name="connsiteY11" fmla="*/ 532660 h 896645"/>
                <a:gd name="connsiteX12" fmla="*/ 248574 w 310718"/>
                <a:gd name="connsiteY12" fmla="*/ 577049 h 896645"/>
                <a:gd name="connsiteX13" fmla="*/ 239697 w 310718"/>
                <a:gd name="connsiteY13" fmla="*/ 612559 h 896645"/>
                <a:gd name="connsiteX14" fmla="*/ 204186 w 310718"/>
                <a:gd name="connsiteY14" fmla="*/ 692458 h 896645"/>
                <a:gd name="connsiteX15" fmla="*/ 177553 w 310718"/>
                <a:gd name="connsiteY15" fmla="*/ 781235 h 896645"/>
                <a:gd name="connsiteX16" fmla="*/ 168675 w 310718"/>
                <a:gd name="connsiteY16" fmla="*/ 807868 h 896645"/>
                <a:gd name="connsiteX17" fmla="*/ 159798 w 310718"/>
                <a:gd name="connsiteY17" fmla="*/ 834501 h 896645"/>
                <a:gd name="connsiteX18" fmla="*/ 142042 w 310718"/>
                <a:gd name="connsiteY18" fmla="*/ 852257 h 896645"/>
                <a:gd name="connsiteX19" fmla="*/ 133165 w 310718"/>
                <a:gd name="connsiteY19" fmla="*/ 878890 h 896645"/>
                <a:gd name="connsiteX20" fmla="*/ 115409 w 310718"/>
                <a:gd name="connsiteY20" fmla="*/ 896645 h 89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0718" h="896645">
                  <a:moveTo>
                    <a:pt x="0" y="0"/>
                  </a:moveTo>
                  <a:cubicBezTo>
                    <a:pt x="14796" y="8878"/>
                    <a:pt x="32187" y="14432"/>
                    <a:pt x="44388" y="26633"/>
                  </a:cubicBezTo>
                  <a:cubicBezTo>
                    <a:pt x="51005" y="33250"/>
                    <a:pt x="49081" y="44896"/>
                    <a:pt x="53266" y="53266"/>
                  </a:cubicBezTo>
                  <a:cubicBezTo>
                    <a:pt x="61218" y="69170"/>
                    <a:pt x="93426" y="111041"/>
                    <a:pt x="106532" y="115410"/>
                  </a:cubicBezTo>
                  <a:lnTo>
                    <a:pt x="159798" y="133165"/>
                  </a:lnTo>
                  <a:cubicBezTo>
                    <a:pt x="225394" y="198765"/>
                    <a:pt x="123523" y="102182"/>
                    <a:pt x="204186" y="159798"/>
                  </a:cubicBezTo>
                  <a:cubicBezTo>
                    <a:pt x="217808" y="169528"/>
                    <a:pt x="225768" y="186023"/>
                    <a:pt x="239697" y="195309"/>
                  </a:cubicBezTo>
                  <a:lnTo>
                    <a:pt x="266330" y="213064"/>
                  </a:lnTo>
                  <a:lnTo>
                    <a:pt x="292963" y="292963"/>
                  </a:lnTo>
                  <a:lnTo>
                    <a:pt x="301840" y="319596"/>
                  </a:lnTo>
                  <a:lnTo>
                    <a:pt x="310718" y="346229"/>
                  </a:lnTo>
                  <a:cubicBezTo>
                    <a:pt x="309000" y="371995"/>
                    <a:pt x="312372" y="490229"/>
                    <a:pt x="284085" y="532660"/>
                  </a:cubicBezTo>
                  <a:cubicBezTo>
                    <a:pt x="261687" y="566258"/>
                    <a:pt x="273875" y="551748"/>
                    <a:pt x="248574" y="577049"/>
                  </a:cubicBezTo>
                  <a:cubicBezTo>
                    <a:pt x="245615" y="588886"/>
                    <a:pt x="244503" y="601345"/>
                    <a:pt x="239697" y="612559"/>
                  </a:cubicBezTo>
                  <a:cubicBezTo>
                    <a:pt x="204715" y="694182"/>
                    <a:pt x="237320" y="559928"/>
                    <a:pt x="204186" y="692458"/>
                  </a:cubicBezTo>
                  <a:cubicBezTo>
                    <a:pt x="190769" y="746123"/>
                    <a:pt x="199165" y="716399"/>
                    <a:pt x="177553" y="781235"/>
                  </a:cubicBezTo>
                  <a:lnTo>
                    <a:pt x="168675" y="807868"/>
                  </a:lnTo>
                  <a:cubicBezTo>
                    <a:pt x="165716" y="816746"/>
                    <a:pt x="166415" y="827884"/>
                    <a:pt x="159798" y="834501"/>
                  </a:cubicBezTo>
                  <a:lnTo>
                    <a:pt x="142042" y="852257"/>
                  </a:lnTo>
                  <a:cubicBezTo>
                    <a:pt x="139083" y="861135"/>
                    <a:pt x="137980" y="870866"/>
                    <a:pt x="133165" y="878890"/>
                  </a:cubicBezTo>
                  <a:cubicBezTo>
                    <a:pt x="128859" y="886067"/>
                    <a:pt x="115409" y="896645"/>
                    <a:pt x="115409" y="896645"/>
                  </a:cubicBezTo>
                </a:path>
              </a:pathLst>
            </a:cu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Graphic 13" descr="Computer">
            <a:extLst>
              <a:ext uri="{FF2B5EF4-FFF2-40B4-BE49-F238E27FC236}">
                <a16:creationId xmlns:a16="http://schemas.microsoft.com/office/drawing/2014/main" id="{CEE06AD1-B1A2-4858-828F-C186A20B0CC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09046" y="2752063"/>
            <a:ext cx="678674" cy="678674"/>
          </a:xfrm>
          <a:prstGeom prst="rect">
            <a:avLst/>
          </a:prstGeom>
        </p:spPr>
      </p:pic>
      <mc:AlternateContent xmlns:mc="http://schemas.openxmlformats.org/markup-compatibility/2006">
        <mc:Choice xmlns:am3d="http://schemas.microsoft.com/office/drawing/2017/model3d" Requires="am3d">
          <p:graphicFrame>
            <p:nvGraphicFramePr>
              <p:cNvPr id="15" name="3D Model 14" descr="Mobile phone">
                <a:extLst>
                  <a:ext uri="{FF2B5EF4-FFF2-40B4-BE49-F238E27FC236}">
                    <a16:creationId xmlns:a16="http://schemas.microsoft.com/office/drawing/2014/main" id="{EE9D5505-8BCA-46CE-9C4E-10C069E299FA}"/>
                  </a:ext>
                </a:extLst>
              </p:cNvPr>
              <p:cNvGraphicFramePr>
                <a:graphicFrameLocks noChangeAspect="1"/>
              </p:cNvGraphicFramePr>
              <p:nvPr>
                <p:extLst>
                  <p:ext uri="{D42A27DB-BD31-4B8C-83A1-F6EECF244321}">
                    <p14:modId xmlns:p14="http://schemas.microsoft.com/office/powerpoint/2010/main" val="2421418964"/>
                  </p:ext>
                </p:extLst>
              </p:nvPr>
            </p:nvGraphicFramePr>
            <p:xfrm>
              <a:off x="1919430" y="2946187"/>
              <a:ext cx="289272" cy="391322"/>
            </p:xfrm>
            <a:graphic>
              <a:graphicData uri="http://schemas.microsoft.com/office/drawing/2017/model3d">
                <am3d:model3d r:embed="rId4">
                  <am3d:spPr>
                    <a:xfrm>
                      <a:off x="0" y="0"/>
                      <a:ext cx="289272" cy="391322"/>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3037506" ay="-1" az="-1"/>
                    <am3d:postTrans dx="0" dy="0" dz="0"/>
                  </am3d:trans>
                  <am3d:raster rName="Office3DRenderer" rVer="16.0.8326">
                    <am3d:blip r:embed="rId5"/>
                  </am3d:raster>
                  <am3d:objViewport viewportSz="51244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5" name="3D Model 14" descr="Mobile phone">
                <a:extLst>
                  <a:ext uri="{FF2B5EF4-FFF2-40B4-BE49-F238E27FC236}">
                    <a16:creationId xmlns:a16="http://schemas.microsoft.com/office/drawing/2014/main" id="{EE9D5505-8BCA-46CE-9C4E-10C069E299FA}"/>
                  </a:ext>
                </a:extLst>
              </p:cNvPr>
              <p:cNvPicPr>
                <a:picLocks noGrp="1" noRot="1" noChangeAspect="1" noMove="1" noResize="1" noEditPoints="1" noAdjustHandles="1" noChangeArrowheads="1" noChangeShapeType="1" noCrop="1"/>
              </p:cNvPicPr>
              <p:nvPr/>
            </p:nvPicPr>
            <p:blipFill>
              <a:blip r:embed="rId5"/>
              <a:stretch>
                <a:fillRect/>
              </a:stretch>
            </p:blipFill>
            <p:spPr>
              <a:xfrm>
                <a:off x="1919430" y="2946187"/>
                <a:ext cx="289272" cy="391322"/>
              </a:xfrm>
              <a:prstGeom prst="rect">
                <a:avLst/>
              </a:prstGeom>
            </p:spPr>
          </p:pic>
        </mc:Fallback>
      </mc:AlternateContent>
      <p:grpSp>
        <p:nvGrpSpPr>
          <p:cNvPr id="16" name="Group 15">
            <a:extLst>
              <a:ext uri="{FF2B5EF4-FFF2-40B4-BE49-F238E27FC236}">
                <a16:creationId xmlns:a16="http://schemas.microsoft.com/office/drawing/2014/main" id="{F6594C37-8965-4E1E-8745-B7A40B4DECB6}"/>
              </a:ext>
            </a:extLst>
          </p:cNvPr>
          <p:cNvGrpSpPr/>
          <p:nvPr/>
        </p:nvGrpSpPr>
        <p:grpSpPr>
          <a:xfrm>
            <a:off x="2330542" y="2946187"/>
            <a:ext cx="278670" cy="232470"/>
            <a:chOff x="4906966" y="3017944"/>
            <a:chExt cx="735146" cy="303913"/>
          </a:xfrm>
        </p:grpSpPr>
        <p:pic>
          <p:nvPicPr>
            <p:cNvPr id="17" name="Graphic 16" descr="Arrow Slight curve">
              <a:extLst>
                <a:ext uri="{FF2B5EF4-FFF2-40B4-BE49-F238E27FC236}">
                  <a16:creationId xmlns:a16="http://schemas.microsoft.com/office/drawing/2014/main" id="{F3237E0D-3B9E-44D2-9FFC-D75E5882998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06966" y="3119248"/>
              <a:ext cx="735146" cy="202609"/>
            </a:xfrm>
            <a:prstGeom prst="rect">
              <a:avLst/>
            </a:prstGeom>
          </p:spPr>
        </p:pic>
        <p:pic>
          <p:nvPicPr>
            <p:cNvPr id="18" name="Graphic 17" descr="Arrow Slight curve">
              <a:extLst>
                <a:ext uri="{FF2B5EF4-FFF2-40B4-BE49-F238E27FC236}">
                  <a16:creationId xmlns:a16="http://schemas.microsoft.com/office/drawing/2014/main" id="{E978DC38-C6C8-4FD6-BCC4-7C63E8D4626E}"/>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flipH="1" flipV="1">
              <a:off x="4906966" y="3017944"/>
              <a:ext cx="735146" cy="202609"/>
            </a:xfrm>
            <a:prstGeom prst="rect">
              <a:avLst/>
            </a:prstGeom>
          </p:spPr>
        </p:pic>
      </p:grpSp>
      <p:sp>
        <p:nvSpPr>
          <p:cNvPr id="19" name="TextBox 18">
            <a:extLst>
              <a:ext uri="{FF2B5EF4-FFF2-40B4-BE49-F238E27FC236}">
                <a16:creationId xmlns:a16="http://schemas.microsoft.com/office/drawing/2014/main" id="{CA065C59-C2C6-4BC7-95FD-7617C77DBE26}"/>
              </a:ext>
            </a:extLst>
          </p:cNvPr>
          <p:cNvSpPr txBox="1"/>
          <p:nvPr/>
        </p:nvSpPr>
        <p:spPr>
          <a:xfrm>
            <a:off x="1889859" y="1680088"/>
            <a:ext cx="2559837" cy="177293"/>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200" i="0" dirty="0">
                <a:solidFill>
                  <a:schemeClr val="tx1"/>
                </a:solidFill>
              </a:rPr>
              <a:t>3GPP conformance test methodologies</a:t>
            </a:r>
          </a:p>
        </p:txBody>
      </p:sp>
      <p:pic>
        <p:nvPicPr>
          <p:cNvPr id="21" name="Graphic 20" descr="Computer">
            <a:extLst>
              <a:ext uri="{FF2B5EF4-FFF2-40B4-BE49-F238E27FC236}">
                <a16:creationId xmlns:a16="http://schemas.microsoft.com/office/drawing/2014/main" id="{12ABE841-1A9D-4E89-ADA2-69E9E5A9C06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30666" y="2752062"/>
            <a:ext cx="678674" cy="678674"/>
          </a:xfrm>
          <a:prstGeom prst="rect">
            <a:avLst/>
          </a:prstGeom>
        </p:spPr>
      </p:pic>
      <mc:AlternateContent xmlns:mc="http://schemas.openxmlformats.org/markup-compatibility/2006">
        <mc:Choice xmlns:am3d="http://schemas.microsoft.com/office/drawing/2017/model3d" Requires="am3d">
          <p:graphicFrame>
            <p:nvGraphicFramePr>
              <p:cNvPr id="22" name="3D Model 21" descr="Mobile phone">
                <a:extLst>
                  <a:ext uri="{FF2B5EF4-FFF2-40B4-BE49-F238E27FC236}">
                    <a16:creationId xmlns:a16="http://schemas.microsoft.com/office/drawing/2014/main" id="{69865041-7D44-4A78-8EF4-5AA453A35022}"/>
                  </a:ext>
                </a:extLst>
              </p:cNvPr>
              <p:cNvGraphicFramePr>
                <a:graphicFrameLocks noChangeAspect="1"/>
              </p:cNvGraphicFramePr>
              <p:nvPr>
                <p:extLst>
                  <p:ext uri="{D42A27DB-BD31-4B8C-83A1-F6EECF244321}">
                    <p14:modId xmlns:p14="http://schemas.microsoft.com/office/powerpoint/2010/main" val="3265874534"/>
                  </p:ext>
                </p:extLst>
              </p:nvPr>
            </p:nvGraphicFramePr>
            <p:xfrm>
              <a:off x="5341050" y="2946186"/>
              <a:ext cx="289272" cy="391322"/>
            </p:xfrm>
            <a:graphic>
              <a:graphicData uri="http://schemas.microsoft.com/office/drawing/2017/model3d">
                <am3d:model3d r:embed="rId4">
                  <am3d:spPr>
                    <a:xfrm>
                      <a:off x="0" y="0"/>
                      <a:ext cx="289272" cy="391322"/>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3037506" ay="-1" az="-1"/>
                    <am3d:postTrans dx="0" dy="0" dz="0"/>
                  </am3d:trans>
                  <am3d:raster rName="Office3DRenderer" rVer="16.0.8326">
                    <am3d:blip r:embed="rId5"/>
                  </am3d:raster>
                  <am3d:objViewport viewportSz="51244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2" name="3D Model 21" descr="Mobile phone">
                <a:extLst>
                  <a:ext uri="{FF2B5EF4-FFF2-40B4-BE49-F238E27FC236}">
                    <a16:creationId xmlns:a16="http://schemas.microsoft.com/office/drawing/2014/main" id="{69865041-7D44-4A78-8EF4-5AA453A35022}"/>
                  </a:ext>
                </a:extLst>
              </p:cNvPr>
              <p:cNvPicPr>
                <a:picLocks noGrp="1" noRot="1" noChangeAspect="1" noMove="1" noResize="1" noEditPoints="1" noAdjustHandles="1" noChangeArrowheads="1" noChangeShapeType="1" noCrop="1"/>
              </p:cNvPicPr>
              <p:nvPr/>
            </p:nvPicPr>
            <p:blipFill>
              <a:blip r:embed="rId5"/>
              <a:stretch>
                <a:fillRect/>
              </a:stretch>
            </p:blipFill>
            <p:spPr>
              <a:xfrm>
                <a:off x="5341050" y="2946186"/>
                <a:ext cx="289272" cy="391322"/>
              </a:xfrm>
              <a:prstGeom prst="rect">
                <a:avLst/>
              </a:prstGeom>
            </p:spPr>
          </p:pic>
        </mc:Fallback>
      </mc:AlternateContent>
      <p:grpSp>
        <p:nvGrpSpPr>
          <p:cNvPr id="23" name="Group 22">
            <a:extLst>
              <a:ext uri="{FF2B5EF4-FFF2-40B4-BE49-F238E27FC236}">
                <a16:creationId xmlns:a16="http://schemas.microsoft.com/office/drawing/2014/main" id="{ACB8EE3A-F934-4B20-B088-1587801C40EF}"/>
              </a:ext>
            </a:extLst>
          </p:cNvPr>
          <p:cNvGrpSpPr/>
          <p:nvPr/>
        </p:nvGrpSpPr>
        <p:grpSpPr>
          <a:xfrm>
            <a:off x="5752162" y="2946186"/>
            <a:ext cx="278670" cy="232470"/>
            <a:chOff x="4906966" y="3017944"/>
            <a:chExt cx="735146" cy="303913"/>
          </a:xfrm>
        </p:grpSpPr>
        <p:pic>
          <p:nvPicPr>
            <p:cNvPr id="24" name="Graphic 23" descr="Arrow Slight curve">
              <a:extLst>
                <a:ext uri="{FF2B5EF4-FFF2-40B4-BE49-F238E27FC236}">
                  <a16:creationId xmlns:a16="http://schemas.microsoft.com/office/drawing/2014/main" id="{396EB268-C816-4208-B840-50B87C1FF42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06966" y="3119248"/>
              <a:ext cx="735146" cy="202609"/>
            </a:xfrm>
            <a:prstGeom prst="rect">
              <a:avLst/>
            </a:prstGeom>
          </p:spPr>
        </p:pic>
        <p:pic>
          <p:nvPicPr>
            <p:cNvPr id="25" name="Graphic 24" descr="Arrow Slight curve">
              <a:extLst>
                <a:ext uri="{FF2B5EF4-FFF2-40B4-BE49-F238E27FC236}">
                  <a16:creationId xmlns:a16="http://schemas.microsoft.com/office/drawing/2014/main" id="{411E62A3-5556-4518-8843-07F81107D1B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flipH="1" flipV="1">
              <a:off x="4906966" y="3017944"/>
              <a:ext cx="735146" cy="202609"/>
            </a:xfrm>
            <a:prstGeom prst="rect">
              <a:avLst/>
            </a:prstGeom>
          </p:spPr>
        </p:pic>
      </p:grpSp>
      <p:sp>
        <p:nvSpPr>
          <p:cNvPr id="26" name="TextBox 25">
            <a:extLst>
              <a:ext uri="{FF2B5EF4-FFF2-40B4-BE49-F238E27FC236}">
                <a16:creationId xmlns:a16="http://schemas.microsoft.com/office/drawing/2014/main" id="{1B1A540A-E898-4096-8A02-F5DC681CCC53}"/>
              </a:ext>
            </a:extLst>
          </p:cNvPr>
          <p:cNvSpPr txBox="1"/>
          <p:nvPr/>
        </p:nvSpPr>
        <p:spPr>
          <a:xfrm>
            <a:off x="5193339" y="3353354"/>
            <a:ext cx="2122651" cy="177293"/>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200" i="0" dirty="0">
                <a:solidFill>
                  <a:schemeClr val="tx1"/>
                </a:solidFill>
              </a:rPr>
              <a:t>Additional Lab Certification Tests</a:t>
            </a:r>
          </a:p>
        </p:txBody>
      </p:sp>
      <p:pic>
        <p:nvPicPr>
          <p:cNvPr id="28" name="Picture 27">
            <a:extLst>
              <a:ext uri="{FF2B5EF4-FFF2-40B4-BE49-F238E27FC236}">
                <a16:creationId xmlns:a16="http://schemas.microsoft.com/office/drawing/2014/main" id="{A5C1264A-5377-4BE1-AB80-806431B83163}"/>
              </a:ext>
            </a:extLst>
          </p:cNvPr>
          <p:cNvPicPr>
            <a:picLocks noChangeAspect="1"/>
          </p:cNvPicPr>
          <p:nvPr/>
        </p:nvPicPr>
        <p:blipFill>
          <a:blip r:embed="rId8"/>
          <a:stretch>
            <a:fillRect/>
          </a:stretch>
        </p:blipFill>
        <p:spPr>
          <a:xfrm>
            <a:off x="8514576" y="2610794"/>
            <a:ext cx="181718" cy="304920"/>
          </a:xfrm>
          <a:prstGeom prst="rect">
            <a:avLst/>
          </a:prstGeom>
        </p:spPr>
      </p:pic>
      <p:pic>
        <p:nvPicPr>
          <p:cNvPr id="29" name="Picture 28">
            <a:extLst>
              <a:ext uri="{FF2B5EF4-FFF2-40B4-BE49-F238E27FC236}">
                <a16:creationId xmlns:a16="http://schemas.microsoft.com/office/drawing/2014/main" id="{0219C7F4-3AC2-4898-B554-23EBC35C825B}"/>
              </a:ext>
            </a:extLst>
          </p:cNvPr>
          <p:cNvPicPr>
            <a:picLocks noChangeAspect="1"/>
          </p:cNvPicPr>
          <p:nvPr/>
        </p:nvPicPr>
        <p:blipFill>
          <a:blip r:embed="rId8"/>
          <a:stretch>
            <a:fillRect/>
          </a:stretch>
        </p:blipFill>
        <p:spPr>
          <a:xfrm>
            <a:off x="10822219" y="2657282"/>
            <a:ext cx="181718" cy="304920"/>
          </a:xfrm>
          <a:prstGeom prst="rect">
            <a:avLst/>
          </a:prstGeom>
        </p:spPr>
      </p:pic>
      <p:pic>
        <p:nvPicPr>
          <p:cNvPr id="30" name="Picture 29">
            <a:extLst>
              <a:ext uri="{FF2B5EF4-FFF2-40B4-BE49-F238E27FC236}">
                <a16:creationId xmlns:a16="http://schemas.microsoft.com/office/drawing/2014/main" id="{E7D1EAD4-21DF-4BDD-BE62-46FEDCEF8809}"/>
              </a:ext>
            </a:extLst>
          </p:cNvPr>
          <p:cNvPicPr>
            <a:picLocks noChangeAspect="1"/>
          </p:cNvPicPr>
          <p:nvPr/>
        </p:nvPicPr>
        <p:blipFill>
          <a:blip r:embed="rId8"/>
          <a:stretch>
            <a:fillRect/>
          </a:stretch>
        </p:blipFill>
        <p:spPr>
          <a:xfrm>
            <a:off x="9968238" y="3105343"/>
            <a:ext cx="181718" cy="304920"/>
          </a:xfrm>
          <a:prstGeom prst="rect">
            <a:avLst/>
          </a:prstGeom>
        </p:spPr>
      </p:pic>
      <p:grpSp>
        <p:nvGrpSpPr>
          <p:cNvPr id="31" name="Group 30">
            <a:extLst>
              <a:ext uri="{FF2B5EF4-FFF2-40B4-BE49-F238E27FC236}">
                <a16:creationId xmlns:a16="http://schemas.microsoft.com/office/drawing/2014/main" id="{6DFAE75F-2479-48B2-BD89-B3B44C6B52BE}"/>
              </a:ext>
            </a:extLst>
          </p:cNvPr>
          <p:cNvGrpSpPr/>
          <p:nvPr/>
        </p:nvGrpSpPr>
        <p:grpSpPr>
          <a:xfrm rot="15937424">
            <a:off x="10511819" y="2471313"/>
            <a:ext cx="345645" cy="327579"/>
            <a:chOff x="4054241" y="4987248"/>
            <a:chExt cx="405138" cy="462031"/>
          </a:xfrm>
          <a:gradFill flip="none" rotWithShape="1">
            <a:gsLst>
              <a:gs pos="24000">
                <a:srgbClr val="EAF6F5">
                  <a:alpha val="50980"/>
                </a:srgbClr>
              </a:gs>
              <a:gs pos="65000">
                <a:srgbClr val="3BCD3E">
                  <a:alpha val="74902"/>
                </a:srgbClr>
              </a:gs>
              <a:gs pos="100000">
                <a:srgbClr val="3BCD3E"/>
              </a:gs>
            </a:gsLst>
            <a:lin ang="16200000" scaled="1"/>
            <a:tileRect/>
          </a:gradFill>
        </p:grpSpPr>
        <p:sp>
          <p:nvSpPr>
            <p:cNvPr id="32" name="Oval 35">
              <a:extLst>
                <a:ext uri="{FF2B5EF4-FFF2-40B4-BE49-F238E27FC236}">
                  <a16:creationId xmlns:a16="http://schemas.microsoft.com/office/drawing/2014/main" id="{84693A0B-F2E1-4EF4-9635-9D634203AD48}"/>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33" name="Oval 35">
              <a:extLst>
                <a:ext uri="{FF2B5EF4-FFF2-40B4-BE49-F238E27FC236}">
                  <a16:creationId xmlns:a16="http://schemas.microsoft.com/office/drawing/2014/main" id="{308599BD-E941-4A54-9E55-0E64B8C83CDE}"/>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4" name="Oval 35">
              <a:extLst>
                <a:ext uri="{FF2B5EF4-FFF2-40B4-BE49-F238E27FC236}">
                  <a16:creationId xmlns:a16="http://schemas.microsoft.com/office/drawing/2014/main" id="{EB0D280A-15BF-4A02-9E7E-6D6CFC2DB2F3}"/>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35" name="Oval 35">
              <a:extLst>
                <a:ext uri="{FF2B5EF4-FFF2-40B4-BE49-F238E27FC236}">
                  <a16:creationId xmlns:a16="http://schemas.microsoft.com/office/drawing/2014/main" id="{3A9974FA-C65C-464F-ADE5-AE77D5BD1676}"/>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36" name="Oval 35">
              <a:extLst>
                <a:ext uri="{FF2B5EF4-FFF2-40B4-BE49-F238E27FC236}">
                  <a16:creationId xmlns:a16="http://schemas.microsoft.com/office/drawing/2014/main" id="{D0357BF6-BE38-4BCC-9050-7E475593CFA6}"/>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37" name="Group 36">
            <a:extLst>
              <a:ext uri="{FF2B5EF4-FFF2-40B4-BE49-F238E27FC236}">
                <a16:creationId xmlns:a16="http://schemas.microsoft.com/office/drawing/2014/main" id="{FB659DA3-FBE2-47B4-A5FD-86570D06ACB8}"/>
              </a:ext>
            </a:extLst>
          </p:cNvPr>
          <p:cNvGrpSpPr/>
          <p:nvPr/>
        </p:nvGrpSpPr>
        <p:grpSpPr>
          <a:xfrm rot="13527343">
            <a:off x="10549589" y="2650558"/>
            <a:ext cx="322276" cy="351333"/>
            <a:chOff x="4054241" y="4987248"/>
            <a:chExt cx="405138" cy="462031"/>
          </a:xfrm>
          <a:gradFill flip="none" rotWithShape="1">
            <a:gsLst>
              <a:gs pos="24000">
                <a:schemeClr val="accent1">
                  <a:lumMod val="20000"/>
                  <a:lumOff val="80000"/>
                  <a:alpha val="46000"/>
                </a:schemeClr>
              </a:gs>
              <a:gs pos="65000">
                <a:schemeClr val="accent1">
                  <a:lumMod val="40000"/>
                  <a:lumOff val="60000"/>
                  <a:alpha val="63000"/>
                </a:schemeClr>
              </a:gs>
              <a:gs pos="100000">
                <a:schemeClr val="accent1">
                  <a:lumMod val="75000"/>
                </a:schemeClr>
              </a:gs>
            </a:gsLst>
            <a:lin ang="16200000" scaled="1"/>
            <a:tileRect/>
          </a:gradFill>
        </p:grpSpPr>
        <p:sp>
          <p:nvSpPr>
            <p:cNvPr id="38" name="Oval 35">
              <a:extLst>
                <a:ext uri="{FF2B5EF4-FFF2-40B4-BE49-F238E27FC236}">
                  <a16:creationId xmlns:a16="http://schemas.microsoft.com/office/drawing/2014/main" id="{96C48345-D317-48E6-A001-A44C0BD854B7}"/>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39" name="Oval 35">
              <a:extLst>
                <a:ext uri="{FF2B5EF4-FFF2-40B4-BE49-F238E27FC236}">
                  <a16:creationId xmlns:a16="http://schemas.microsoft.com/office/drawing/2014/main" id="{47BEEFAA-9E68-400B-B0AC-74D5745FCDF9}"/>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0" name="Oval 35">
              <a:extLst>
                <a:ext uri="{FF2B5EF4-FFF2-40B4-BE49-F238E27FC236}">
                  <a16:creationId xmlns:a16="http://schemas.microsoft.com/office/drawing/2014/main" id="{46179142-08D5-4D26-A4B6-1D075EF65C5C}"/>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41" name="Oval 35">
              <a:extLst>
                <a:ext uri="{FF2B5EF4-FFF2-40B4-BE49-F238E27FC236}">
                  <a16:creationId xmlns:a16="http://schemas.microsoft.com/office/drawing/2014/main" id="{A4077E7D-F4D5-40CF-B894-AC36CCCCAE28}"/>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42" name="Oval 35">
              <a:extLst>
                <a:ext uri="{FF2B5EF4-FFF2-40B4-BE49-F238E27FC236}">
                  <a16:creationId xmlns:a16="http://schemas.microsoft.com/office/drawing/2014/main" id="{555C5275-E489-47CA-B418-59B5F2D1A0D5}"/>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43" name="Group 42">
            <a:extLst>
              <a:ext uri="{FF2B5EF4-FFF2-40B4-BE49-F238E27FC236}">
                <a16:creationId xmlns:a16="http://schemas.microsoft.com/office/drawing/2014/main" id="{9478421B-71A3-4356-B9EA-72A03BDD9DBB}"/>
              </a:ext>
            </a:extLst>
          </p:cNvPr>
          <p:cNvGrpSpPr/>
          <p:nvPr/>
        </p:nvGrpSpPr>
        <p:grpSpPr>
          <a:xfrm rot="17750172">
            <a:off x="9706918" y="3020226"/>
            <a:ext cx="342221" cy="260453"/>
            <a:chOff x="4054241" y="4987248"/>
            <a:chExt cx="405138" cy="462031"/>
          </a:xfrm>
          <a:gradFill flip="none" rotWithShape="1">
            <a:gsLst>
              <a:gs pos="24000">
                <a:schemeClr val="bg2">
                  <a:lumMod val="20000"/>
                  <a:lumOff val="80000"/>
                </a:schemeClr>
              </a:gs>
              <a:gs pos="65000">
                <a:schemeClr val="bg2">
                  <a:lumMod val="60000"/>
                  <a:lumOff val="40000"/>
                </a:schemeClr>
              </a:gs>
              <a:gs pos="100000">
                <a:srgbClr val="FF0000"/>
              </a:gs>
            </a:gsLst>
            <a:lin ang="16200000" scaled="1"/>
            <a:tileRect/>
          </a:gradFill>
        </p:grpSpPr>
        <p:sp>
          <p:nvSpPr>
            <p:cNvPr id="44" name="Oval 35">
              <a:extLst>
                <a:ext uri="{FF2B5EF4-FFF2-40B4-BE49-F238E27FC236}">
                  <a16:creationId xmlns:a16="http://schemas.microsoft.com/office/drawing/2014/main" id="{C5A27C21-0525-4DEA-BD20-23C9E1460CEE}"/>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45" name="Oval 35">
              <a:extLst>
                <a:ext uri="{FF2B5EF4-FFF2-40B4-BE49-F238E27FC236}">
                  <a16:creationId xmlns:a16="http://schemas.microsoft.com/office/drawing/2014/main" id="{78D490D4-BB46-470C-8F18-9F4B5EE1A38A}"/>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6" name="Oval 35">
              <a:extLst>
                <a:ext uri="{FF2B5EF4-FFF2-40B4-BE49-F238E27FC236}">
                  <a16:creationId xmlns:a16="http://schemas.microsoft.com/office/drawing/2014/main" id="{25BD0EAE-A1D9-4F43-8869-7B7D70DC773F}"/>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47" name="Oval 35">
              <a:extLst>
                <a:ext uri="{FF2B5EF4-FFF2-40B4-BE49-F238E27FC236}">
                  <a16:creationId xmlns:a16="http://schemas.microsoft.com/office/drawing/2014/main" id="{ABDAA6E0-0034-430E-904B-287BCEAAE8A9}"/>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48" name="Oval 35">
              <a:extLst>
                <a:ext uri="{FF2B5EF4-FFF2-40B4-BE49-F238E27FC236}">
                  <a16:creationId xmlns:a16="http://schemas.microsoft.com/office/drawing/2014/main" id="{A217FF31-7D33-4EC6-9683-DF259B06360C}"/>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49" name="Group 48">
            <a:extLst>
              <a:ext uri="{FF2B5EF4-FFF2-40B4-BE49-F238E27FC236}">
                <a16:creationId xmlns:a16="http://schemas.microsoft.com/office/drawing/2014/main" id="{5C1224A5-A525-4BE0-A1D7-A249F10CA110}"/>
              </a:ext>
            </a:extLst>
          </p:cNvPr>
          <p:cNvGrpSpPr/>
          <p:nvPr/>
        </p:nvGrpSpPr>
        <p:grpSpPr>
          <a:xfrm rot="21233701">
            <a:off x="9939678" y="2861918"/>
            <a:ext cx="288193" cy="309281"/>
            <a:chOff x="4054241" y="4987248"/>
            <a:chExt cx="405138" cy="462031"/>
          </a:xfrm>
          <a:gradFill flip="none" rotWithShape="1">
            <a:gsLst>
              <a:gs pos="24000">
                <a:srgbClr val="FFCCFF">
                  <a:alpha val="45882"/>
                </a:srgbClr>
              </a:gs>
              <a:gs pos="65000">
                <a:srgbClr val="E2B4E6">
                  <a:alpha val="62745"/>
                </a:srgbClr>
              </a:gs>
              <a:gs pos="100000">
                <a:srgbClr val="BE0697"/>
              </a:gs>
            </a:gsLst>
            <a:lin ang="16200000" scaled="1"/>
            <a:tileRect/>
          </a:gradFill>
        </p:grpSpPr>
        <p:sp>
          <p:nvSpPr>
            <p:cNvPr id="50" name="Oval 35">
              <a:extLst>
                <a:ext uri="{FF2B5EF4-FFF2-40B4-BE49-F238E27FC236}">
                  <a16:creationId xmlns:a16="http://schemas.microsoft.com/office/drawing/2014/main" id="{09E8521F-1D49-48A4-BE32-817DB45C34C9}"/>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51" name="Oval 35">
              <a:extLst>
                <a:ext uri="{FF2B5EF4-FFF2-40B4-BE49-F238E27FC236}">
                  <a16:creationId xmlns:a16="http://schemas.microsoft.com/office/drawing/2014/main" id="{1F8CAF4A-693E-433C-8807-7D04C6D4CDE3}"/>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2" name="Oval 35">
              <a:extLst>
                <a:ext uri="{FF2B5EF4-FFF2-40B4-BE49-F238E27FC236}">
                  <a16:creationId xmlns:a16="http://schemas.microsoft.com/office/drawing/2014/main" id="{07477F72-555A-404E-8967-373AB07985C7}"/>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53" name="Oval 35">
              <a:extLst>
                <a:ext uri="{FF2B5EF4-FFF2-40B4-BE49-F238E27FC236}">
                  <a16:creationId xmlns:a16="http://schemas.microsoft.com/office/drawing/2014/main" id="{9300DC6B-733D-40AA-B099-6F633C3D665C}"/>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54" name="Oval 35">
              <a:extLst>
                <a:ext uri="{FF2B5EF4-FFF2-40B4-BE49-F238E27FC236}">
                  <a16:creationId xmlns:a16="http://schemas.microsoft.com/office/drawing/2014/main" id="{E1827305-1DDB-4DE1-B447-8A5D2237D26D}"/>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55" name="Group 54">
            <a:extLst>
              <a:ext uri="{FF2B5EF4-FFF2-40B4-BE49-F238E27FC236}">
                <a16:creationId xmlns:a16="http://schemas.microsoft.com/office/drawing/2014/main" id="{0DFC12E3-89EF-4F2C-A4B0-E4FB6A9A3770}"/>
              </a:ext>
            </a:extLst>
          </p:cNvPr>
          <p:cNvGrpSpPr/>
          <p:nvPr/>
        </p:nvGrpSpPr>
        <p:grpSpPr>
          <a:xfrm rot="6440676">
            <a:off x="8617171" y="2618686"/>
            <a:ext cx="463482" cy="325190"/>
            <a:chOff x="4054241" y="4987248"/>
            <a:chExt cx="405138" cy="462031"/>
          </a:xfrm>
          <a:gradFill flip="none" rotWithShape="1">
            <a:gsLst>
              <a:gs pos="24000">
                <a:schemeClr val="accent4">
                  <a:lumMod val="40000"/>
                  <a:lumOff val="60000"/>
                  <a:alpha val="51000"/>
                </a:schemeClr>
              </a:gs>
              <a:gs pos="65000">
                <a:schemeClr val="accent4">
                  <a:lumMod val="75000"/>
                  <a:alpha val="75000"/>
                </a:schemeClr>
              </a:gs>
              <a:gs pos="100000">
                <a:schemeClr val="accent3">
                  <a:lumMod val="50000"/>
                </a:schemeClr>
              </a:gs>
            </a:gsLst>
            <a:lin ang="16200000" scaled="1"/>
            <a:tileRect/>
          </a:gradFill>
        </p:grpSpPr>
        <p:sp>
          <p:nvSpPr>
            <p:cNvPr id="56" name="Oval 35">
              <a:extLst>
                <a:ext uri="{FF2B5EF4-FFF2-40B4-BE49-F238E27FC236}">
                  <a16:creationId xmlns:a16="http://schemas.microsoft.com/office/drawing/2014/main" id="{0B3D0FEF-79B7-4CAC-A503-4A33AD63C9C6}"/>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57" name="Oval 35">
              <a:extLst>
                <a:ext uri="{FF2B5EF4-FFF2-40B4-BE49-F238E27FC236}">
                  <a16:creationId xmlns:a16="http://schemas.microsoft.com/office/drawing/2014/main" id="{468D93F1-860D-4EE8-A26E-044C79956500}"/>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8" name="Oval 35">
              <a:extLst>
                <a:ext uri="{FF2B5EF4-FFF2-40B4-BE49-F238E27FC236}">
                  <a16:creationId xmlns:a16="http://schemas.microsoft.com/office/drawing/2014/main" id="{13E1E9F9-486C-4584-B37E-1FCFBAC3036D}"/>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59" name="Oval 35">
              <a:extLst>
                <a:ext uri="{FF2B5EF4-FFF2-40B4-BE49-F238E27FC236}">
                  <a16:creationId xmlns:a16="http://schemas.microsoft.com/office/drawing/2014/main" id="{B87E6670-36D5-4AF6-9495-D4F327BB9799}"/>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60" name="Oval 35">
              <a:extLst>
                <a:ext uri="{FF2B5EF4-FFF2-40B4-BE49-F238E27FC236}">
                  <a16:creationId xmlns:a16="http://schemas.microsoft.com/office/drawing/2014/main" id="{8A055A41-E456-4056-9FF6-02E1FCB7F739}"/>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sp>
        <p:nvSpPr>
          <p:cNvPr id="62" name="TextBox 61">
            <a:extLst>
              <a:ext uri="{FF2B5EF4-FFF2-40B4-BE49-F238E27FC236}">
                <a16:creationId xmlns:a16="http://schemas.microsoft.com/office/drawing/2014/main" id="{4CA0C5B1-F94C-4651-9409-AC2414D86837}"/>
              </a:ext>
            </a:extLst>
          </p:cNvPr>
          <p:cNvSpPr txBox="1"/>
          <p:nvPr/>
        </p:nvSpPr>
        <p:spPr>
          <a:xfrm>
            <a:off x="1889859" y="3372600"/>
            <a:ext cx="1571450" cy="177293"/>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200" i="0" dirty="0">
                <a:solidFill>
                  <a:schemeClr val="tx1"/>
                </a:solidFill>
              </a:rPr>
              <a:t>Static-geometry</a:t>
            </a:r>
          </a:p>
        </p:txBody>
      </p:sp>
      <p:sp>
        <p:nvSpPr>
          <p:cNvPr id="109" name="TextBox 108">
            <a:extLst>
              <a:ext uri="{FF2B5EF4-FFF2-40B4-BE49-F238E27FC236}">
                <a16:creationId xmlns:a16="http://schemas.microsoft.com/office/drawing/2014/main" id="{AA8AC945-D248-4218-84A3-CE65E23EA16F}"/>
              </a:ext>
            </a:extLst>
          </p:cNvPr>
          <p:cNvSpPr txBox="1"/>
          <p:nvPr/>
        </p:nvSpPr>
        <p:spPr>
          <a:xfrm>
            <a:off x="8373721" y="2161683"/>
            <a:ext cx="3189034" cy="354584"/>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r>
              <a:rPr lang="en-US" sz="1200" i="0" dirty="0">
                <a:solidFill>
                  <a:srgbClr val="7030A0"/>
                </a:solidFill>
              </a:rPr>
              <a:t>Hard to debug issues and optimize/analyze performances due to low repeatability</a:t>
            </a:r>
          </a:p>
        </p:txBody>
      </p:sp>
      <p:sp>
        <p:nvSpPr>
          <p:cNvPr id="110" name="TextBox 109">
            <a:extLst>
              <a:ext uri="{FF2B5EF4-FFF2-40B4-BE49-F238E27FC236}">
                <a16:creationId xmlns:a16="http://schemas.microsoft.com/office/drawing/2014/main" id="{4F98C66F-0863-4E78-BD8E-817428267E42}"/>
              </a:ext>
            </a:extLst>
          </p:cNvPr>
          <p:cNvSpPr txBox="1"/>
          <p:nvPr/>
        </p:nvSpPr>
        <p:spPr>
          <a:xfrm>
            <a:off x="478832" y="2367842"/>
            <a:ext cx="4617092" cy="295466"/>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r>
              <a:rPr lang="en-US" sz="2000" dirty="0">
                <a:solidFill>
                  <a:srgbClr val="7030A0"/>
                </a:solidFill>
              </a:rPr>
              <a:t>Conventional Static-geometry approach</a:t>
            </a:r>
          </a:p>
        </p:txBody>
      </p:sp>
      <p:sp>
        <p:nvSpPr>
          <p:cNvPr id="113" name="TextBox 112">
            <a:extLst>
              <a:ext uri="{FF2B5EF4-FFF2-40B4-BE49-F238E27FC236}">
                <a16:creationId xmlns:a16="http://schemas.microsoft.com/office/drawing/2014/main" id="{4030A089-7052-47D0-9455-634339C5F5AB}"/>
              </a:ext>
            </a:extLst>
          </p:cNvPr>
          <p:cNvSpPr txBox="1"/>
          <p:nvPr/>
        </p:nvSpPr>
        <p:spPr>
          <a:xfrm>
            <a:off x="478832" y="4421648"/>
            <a:ext cx="4617092" cy="295466"/>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r>
              <a:rPr lang="en-US" sz="2000" dirty="0">
                <a:solidFill>
                  <a:srgbClr val="C00000"/>
                </a:solidFill>
              </a:rPr>
              <a:t>Proposed Dynamic-geometry approach</a:t>
            </a:r>
          </a:p>
        </p:txBody>
      </p:sp>
      <p:sp>
        <p:nvSpPr>
          <p:cNvPr id="27" name="TextBox 26">
            <a:extLst>
              <a:ext uri="{FF2B5EF4-FFF2-40B4-BE49-F238E27FC236}">
                <a16:creationId xmlns:a16="http://schemas.microsoft.com/office/drawing/2014/main" id="{FF834073-F244-4373-A059-6643B0440ACE}"/>
              </a:ext>
            </a:extLst>
          </p:cNvPr>
          <p:cNvSpPr txBox="1"/>
          <p:nvPr/>
        </p:nvSpPr>
        <p:spPr>
          <a:xfrm>
            <a:off x="9184326" y="3359763"/>
            <a:ext cx="1433491" cy="177293"/>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200" i="0" dirty="0">
                <a:solidFill>
                  <a:schemeClr val="tx1"/>
                </a:solidFill>
              </a:rPr>
              <a:t>Field Certification Tests</a:t>
            </a:r>
          </a:p>
        </p:txBody>
      </p:sp>
      <p:sp>
        <p:nvSpPr>
          <p:cNvPr id="166" name="TextBox 165">
            <a:extLst>
              <a:ext uri="{FF2B5EF4-FFF2-40B4-BE49-F238E27FC236}">
                <a16:creationId xmlns:a16="http://schemas.microsoft.com/office/drawing/2014/main" id="{BCC04C5A-1524-404C-AC1F-6FE82BC19FC4}"/>
              </a:ext>
            </a:extLst>
          </p:cNvPr>
          <p:cNvSpPr txBox="1"/>
          <p:nvPr/>
        </p:nvSpPr>
        <p:spPr>
          <a:xfrm>
            <a:off x="4931876" y="1677437"/>
            <a:ext cx="1571450" cy="177293"/>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200" i="0" dirty="0">
                <a:solidFill>
                  <a:schemeClr val="tx1"/>
                </a:solidFill>
              </a:rPr>
              <a:t>Operator specific tests</a:t>
            </a:r>
          </a:p>
        </p:txBody>
      </p:sp>
      <p:grpSp>
        <p:nvGrpSpPr>
          <p:cNvPr id="169" name="Group 168">
            <a:extLst>
              <a:ext uri="{FF2B5EF4-FFF2-40B4-BE49-F238E27FC236}">
                <a16:creationId xmlns:a16="http://schemas.microsoft.com/office/drawing/2014/main" id="{AFBC2B51-3674-4158-A45A-667E35BEA69E}"/>
              </a:ext>
            </a:extLst>
          </p:cNvPr>
          <p:cNvGrpSpPr/>
          <p:nvPr/>
        </p:nvGrpSpPr>
        <p:grpSpPr>
          <a:xfrm>
            <a:off x="8770251" y="4881925"/>
            <a:ext cx="1897880" cy="448695"/>
            <a:chOff x="802813" y="2291936"/>
            <a:chExt cx="4891488" cy="2914372"/>
          </a:xfrm>
        </p:grpSpPr>
        <p:sp>
          <p:nvSpPr>
            <p:cNvPr id="170" name="Freeform: Shape 169">
              <a:extLst>
                <a:ext uri="{FF2B5EF4-FFF2-40B4-BE49-F238E27FC236}">
                  <a16:creationId xmlns:a16="http://schemas.microsoft.com/office/drawing/2014/main" id="{A686D0AC-A82A-4A10-9013-865D1AC199AF}"/>
                </a:ext>
              </a:extLst>
            </p:cNvPr>
            <p:cNvSpPr/>
            <p:nvPr/>
          </p:nvSpPr>
          <p:spPr>
            <a:xfrm>
              <a:off x="846219" y="2451451"/>
              <a:ext cx="2577778" cy="2110905"/>
            </a:xfrm>
            <a:custGeom>
              <a:avLst/>
              <a:gdLst>
                <a:gd name="connsiteX0" fmla="*/ 1961989 w 1961989"/>
                <a:gd name="connsiteY0" fmla="*/ 124287 h 2396971"/>
                <a:gd name="connsiteX1" fmla="*/ 1917601 w 1961989"/>
                <a:gd name="connsiteY1" fmla="*/ 97654 h 2396971"/>
                <a:gd name="connsiteX2" fmla="*/ 1899845 w 1961989"/>
                <a:gd name="connsiteY2" fmla="*/ 79899 h 2396971"/>
                <a:gd name="connsiteX3" fmla="*/ 1846579 w 1961989"/>
                <a:gd name="connsiteY3" fmla="*/ 62144 h 2396971"/>
                <a:gd name="connsiteX4" fmla="*/ 1793313 w 1961989"/>
                <a:gd name="connsiteY4" fmla="*/ 44388 h 2396971"/>
                <a:gd name="connsiteX5" fmla="*/ 1766680 w 1961989"/>
                <a:gd name="connsiteY5" fmla="*/ 35511 h 2396971"/>
                <a:gd name="connsiteX6" fmla="*/ 1695659 w 1961989"/>
                <a:gd name="connsiteY6" fmla="*/ 17755 h 2396971"/>
                <a:gd name="connsiteX7" fmla="*/ 1580249 w 1961989"/>
                <a:gd name="connsiteY7" fmla="*/ 0 h 2396971"/>
                <a:gd name="connsiteX8" fmla="*/ 1482595 w 1961989"/>
                <a:gd name="connsiteY8" fmla="*/ 26633 h 2396971"/>
                <a:gd name="connsiteX9" fmla="*/ 1455962 w 1961989"/>
                <a:gd name="connsiteY9" fmla="*/ 44388 h 2396971"/>
                <a:gd name="connsiteX10" fmla="*/ 1402696 w 1961989"/>
                <a:gd name="connsiteY10" fmla="*/ 62144 h 2396971"/>
                <a:gd name="connsiteX11" fmla="*/ 1358307 w 1961989"/>
                <a:gd name="connsiteY11" fmla="*/ 97654 h 2396971"/>
                <a:gd name="connsiteX12" fmla="*/ 1340552 w 1961989"/>
                <a:gd name="connsiteY12" fmla="*/ 115410 h 2396971"/>
                <a:gd name="connsiteX13" fmla="*/ 1287286 w 1961989"/>
                <a:gd name="connsiteY13" fmla="*/ 133165 h 2396971"/>
                <a:gd name="connsiteX14" fmla="*/ 1260653 w 1961989"/>
                <a:gd name="connsiteY14" fmla="*/ 150920 h 2396971"/>
                <a:gd name="connsiteX15" fmla="*/ 1242898 w 1961989"/>
                <a:gd name="connsiteY15" fmla="*/ 168676 h 2396971"/>
                <a:gd name="connsiteX16" fmla="*/ 1216265 w 1961989"/>
                <a:gd name="connsiteY16" fmla="*/ 177553 h 2396971"/>
                <a:gd name="connsiteX17" fmla="*/ 1171876 w 1961989"/>
                <a:gd name="connsiteY17" fmla="*/ 204186 h 2396971"/>
                <a:gd name="connsiteX18" fmla="*/ 1127488 w 1961989"/>
                <a:gd name="connsiteY18" fmla="*/ 239697 h 2396971"/>
                <a:gd name="connsiteX19" fmla="*/ 1091977 w 1961989"/>
                <a:gd name="connsiteY19" fmla="*/ 248575 h 2396971"/>
                <a:gd name="connsiteX20" fmla="*/ 1038711 w 1961989"/>
                <a:gd name="connsiteY20" fmla="*/ 266330 h 2396971"/>
                <a:gd name="connsiteX21" fmla="*/ 1012078 w 1961989"/>
                <a:gd name="connsiteY21" fmla="*/ 275208 h 2396971"/>
                <a:gd name="connsiteX22" fmla="*/ 923302 w 1961989"/>
                <a:gd name="connsiteY22" fmla="*/ 301841 h 2396971"/>
                <a:gd name="connsiteX23" fmla="*/ 896669 w 1961989"/>
                <a:gd name="connsiteY23" fmla="*/ 310718 h 2396971"/>
                <a:gd name="connsiteX24" fmla="*/ 843403 w 1961989"/>
                <a:gd name="connsiteY24" fmla="*/ 337351 h 2396971"/>
                <a:gd name="connsiteX25" fmla="*/ 790136 w 1961989"/>
                <a:gd name="connsiteY25" fmla="*/ 363984 h 2396971"/>
                <a:gd name="connsiteX26" fmla="*/ 763503 w 1961989"/>
                <a:gd name="connsiteY26" fmla="*/ 381740 h 2396971"/>
                <a:gd name="connsiteX27" fmla="*/ 710237 w 1961989"/>
                <a:gd name="connsiteY27" fmla="*/ 399495 h 2396971"/>
                <a:gd name="connsiteX28" fmla="*/ 683604 w 1961989"/>
                <a:gd name="connsiteY28" fmla="*/ 408373 h 2396971"/>
                <a:gd name="connsiteX29" fmla="*/ 577072 w 1961989"/>
                <a:gd name="connsiteY29" fmla="*/ 443884 h 2396971"/>
                <a:gd name="connsiteX30" fmla="*/ 550439 w 1961989"/>
                <a:gd name="connsiteY30" fmla="*/ 452761 h 2396971"/>
                <a:gd name="connsiteX31" fmla="*/ 523806 w 1961989"/>
                <a:gd name="connsiteY31" fmla="*/ 461639 h 2396971"/>
                <a:gd name="connsiteX32" fmla="*/ 452785 w 1961989"/>
                <a:gd name="connsiteY32" fmla="*/ 479394 h 2396971"/>
                <a:gd name="connsiteX33" fmla="*/ 346253 w 1961989"/>
                <a:gd name="connsiteY33" fmla="*/ 514905 h 2396971"/>
                <a:gd name="connsiteX34" fmla="*/ 319620 w 1961989"/>
                <a:gd name="connsiteY34" fmla="*/ 523783 h 2396971"/>
                <a:gd name="connsiteX35" fmla="*/ 292987 w 1961989"/>
                <a:gd name="connsiteY35" fmla="*/ 532660 h 2396971"/>
                <a:gd name="connsiteX36" fmla="*/ 239721 w 1961989"/>
                <a:gd name="connsiteY36" fmla="*/ 594804 h 2396971"/>
                <a:gd name="connsiteX37" fmla="*/ 221966 w 1961989"/>
                <a:gd name="connsiteY37" fmla="*/ 648070 h 2396971"/>
                <a:gd name="connsiteX38" fmla="*/ 230843 w 1961989"/>
                <a:gd name="connsiteY38" fmla="*/ 719091 h 2396971"/>
                <a:gd name="connsiteX39" fmla="*/ 337375 w 1961989"/>
                <a:gd name="connsiteY39" fmla="*/ 727969 h 2396971"/>
                <a:gd name="connsiteX40" fmla="*/ 408397 w 1961989"/>
                <a:gd name="connsiteY40" fmla="*/ 736847 h 2396971"/>
                <a:gd name="connsiteX41" fmla="*/ 381764 w 1961989"/>
                <a:gd name="connsiteY41" fmla="*/ 861134 h 2396971"/>
                <a:gd name="connsiteX42" fmla="*/ 372886 w 1961989"/>
                <a:gd name="connsiteY42" fmla="*/ 887767 h 2396971"/>
                <a:gd name="connsiteX43" fmla="*/ 381764 w 1961989"/>
                <a:gd name="connsiteY43" fmla="*/ 994299 h 2396971"/>
                <a:gd name="connsiteX44" fmla="*/ 408397 w 1961989"/>
                <a:gd name="connsiteY44" fmla="*/ 1074198 h 2396971"/>
                <a:gd name="connsiteX45" fmla="*/ 417274 w 1961989"/>
                <a:gd name="connsiteY45" fmla="*/ 1100831 h 2396971"/>
                <a:gd name="connsiteX46" fmla="*/ 435030 w 1961989"/>
                <a:gd name="connsiteY46" fmla="*/ 1171852 h 2396971"/>
                <a:gd name="connsiteX47" fmla="*/ 452785 w 1961989"/>
                <a:gd name="connsiteY47" fmla="*/ 1367161 h 2396971"/>
                <a:gd name="connsiteX48" fmla="*/ 426152 w 1961989"/>
                <a:gd name="connsiteY48" fmla="*/ 1544715 h 2396971"/>
                <a:gd name="connsiteX49" fmla="*/ 408397 w 1961989"/>
                <a:gd name="connsiteY49" fmla="*/ 1597981 h 2396971"/>
                <a:gd name="connsiteX50" fmla="*/ 399519 w 1961989"/>
                <a:gd name="connsiteY50" fmla="*/ 1624614 h 2396971"/>
                <a:gd name="connsiteX51" fmla="*/ 381764 w 1961989"/>
                <a:gd name="connsiteY51" fmla="*/ 1651247 h 2396971"/>
                <a:gd name="connsiteX52" fmla="*/ 372886 w 1961989"/>
                <a:gd name="connsiteY52" fmla="*/ 1677880 h 2396971"/>
                <a:gd name="connsiteX53" fmla="*/ 337375 w 1961989"/>
                <a:gd name="connsiteY53" fmla="*/ 1722268 h 2396971"/>
                <a:gd name="connsiteX54" fmla="*/ 310742 w 1961989"/>
                <a:gd name="connsiteY54" fmla="*/ 1766656 h 2396971"/>
                <a:gd name="connsiteX55" fmla="*/ 301865 w 1961989"/>
                <a:gd name="connsiteY55" fmla="*/ 1793289 h 2396971"/>
                <a:gd name="connsiteX56" fmla="*/ 257476 w 1961989"/>
                <a:gd name="connsiteY56" fmla="*/ 1837678 h 2396971"/>
                <a:gd name="connsiteX57" fmla="*/ 221966 w 1961989"/>
                <a:gd name="connsiteY57" fmla="*/ 1890944 h 2396971"/>
                <a:gd name="connsiteX58" fmla="*/ 204210 w 1961989"/>
                <a:gd name="connsiteY58" fmla="*/ 1908699 h 2396971"/>
                <a:gd name="connsiteX59" fmla="*/ 186455 w 1961989"/>
                <a:gd name="connsiteY59" fmla="*/ 1935332 h 2396971"/>
                <a:gd name="connsiteX60" fmla="*/ 168700 w 1961989"/>
                <a:gd name="connsiteY60" fmla="*/ 1988598 h 2396971"/>
                <a:gd name="connsiteX61" fmla="*/ 133189 w 1961989"/>
                <a:gd name="connsiteY61" fmla="*/ 2024109 h 2396971"/>
                <a:gd name="connsiteX62" fmla="*/ 97678 w 1961989"/>
                <a:gd name="connsiteY62" fmla="*/ 2068497 h 2396971"/>
                <a:gd name="connsiteX63" fmla="*/ 88801 w 1961989"/>
                <a:gd name="connsiteY63" fmla="*/ 2095130 h 2396971"/>
                <a:gd name="connsiteX64" fmla="*/ 71045 w 1961989"/>
                <a:gd name="connsiteY64" fmla="*/ 2112885 h 2396971"/>
                <a:gd name="connsiteX65" fmla="*/ 53290 w 1961989"/>
                <a:gd name="connsiteY65" fmla="*/ 2175029 h 2396971"/>
                <a:gd name="connsiteX66" fmla="*/ 44412 w 1961989"/>
                <a:gd name="connsiteY66" fmla="*/ 2210540 h 2396971"/>
                <a:gd name="connsiteX67" fmla="*/ 26657 w 1961989"/>
                <a:gd name="connsiteY67" fmla="*/ 2263806 h 2396971"/>
                <a:gd name="connsiteX68" fmla="*/ 17779 w 1961989"/>
                <a:gd name="connsiteY68" fmla="*/ 2317072 h 2396971"/>
                <a:gd name="connsiteX69" fmla="*/ 8902 w 1961989"/>
                <a:gd name="connsiteY69" fmla="*/ 2361460 h 2396971"/>
                <a:gd name="connsiteX70" fmla="*/ 24 w 1961989"/>
                <a:gd name="connsiteY70" fmla="*/ 2396971 h 2396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961989" h="2396971">
                  <a:moveTo>
                    <a:pt x="1961989" y="124287"/>
                  </a:moveTo>
                  <a:cubicBezTo>
                    <a:pt x="1947193" y="115409"/>
                    <a:pt x="1931642" y="107683"/>
                    <a:pt x="1917601" y="97654"/>
                  </a:cubicBezTo>
                  <a:cubicBezTo>
                    <a:pt x="1910790" y="92789"/>
                    <a:pt x="1907331" y="83642"/>
                    <a:pt x="1899845" y="79899"/>
                  </a:cubicBezTo>
                  <a:cubicBezTo>
                    <a:pt x="1883105" y="71529"/>
                    <a:pt x="1864334" y="68062"/>
                    <a:pt x="1846579" y="62144"/>
                  </a:cubicBezTo>
                  <a:lnTo>
                    <a:pt x="1793313" y="44388"/>
                  </a:lnTo>
                  <a:cubicBezTo>
                    <a:pt x="1784435" y="41429"/>
                    <a:pt x="1775758" y="37781"/>
                    <a:pt x="1766680" y="35511"/>
                  </a:cubicBezTo>
                  <a:cubicBezTo>
                    <a:pt x="1743006" y="29592"/>
                    <a:pt x="1719873" y="20781"/>
                    <a:pt x="1695659" y="17755"/>
                  </a:cubicBezTo>
                  <a:cubicBezTo>
                    <a:pt x="1609664" y="7007"/>
                    <a:pt x="1648032" y="13557"/>
                    <a:pt x="1580249" y="0"/>
                  </a:cubicBezTo>
                  <a:cubicBezTo>
                    <a:pt x="1556428" y="4764"/>
                    <a:pt x="1501902" y="13762"/>
                    <a:pt x="1482595" y="26633"/>
                  </a:cubicBezTo>
                  <a:cubicBezTo>
                    <a:pt x="1473717" y="32551"/>
                    <a:pt x="1465712" y="40055"/>
                    <a:pt x="1455962" y="44388"/>
                  </a:cubicBezTo>
                  <a:cubicBezTo>
                    <a:pt x="1438859" y="51989"/>
                    <a:pt x="1402696" y="62144"/>
                    <a:pt x="1402696" y="62144"/>
                  </a:cubicBezTo>
                  <a:cubicBezTo>
                    <a:pt x="1359815" y="105023"/>
                    <a:pt x="1414315" y="52847"/>
                    <a:pt x="1358307" y="97654"/>
                  </a:cubicBezTo>
                  <a:cubicBezTo>
                    <a:pt x="1351771" y="102883"/>
                    <a:pt x="1348038" y="111667"/>
                    <a:pt x="1340552" y="115410"/>
                  </a:cubicBezTo>
                  <a:cubicBezTo>
                    <a:pt x="1323812" y="123780"/>
                    <a:pt x="1302859" y="122784"/>
                    <a:pt x="1287286" y="133165"/>
                  </a:cubicBezTo>
                  <a:cubicBezTo>
                    <a:pt x="1278408" y="139083"/>
                    <a:pt x="1268984" y="144255"/>
                    <a:pt x="1260653" y="150920"/>
                  </a:cubicBezTo>
                  <a:cubicBezTo>
                    <a:pt x="1254117" y="156149"/>
                    <a:pt x="1250075" y="164370"/>
                    <a:pt x="1242898" y="168676"/>
                  </a:cubicBezTo>
                  <a:cubicBezTo>
                    <a:pt x="1234874" y="173491"/>
                    <a:pt x="1225143" y="174594"/>
                    <a:pt x="1216265" y="177553"/>
                  </a:cubicBezTo>
                  <a:cubicBezTo>
                    <a:pt x="1171273" y="222545"/>
                    <a:pt x="1229502" y="169610"/>
                    <a:pt x="1171876" y="204186"/>
                  </a:cubicBezTo>
                  <a:cubicBezTo>
                    <a:pt x="1124143" y="232826"/>
                    <a:pt x="1189683" y="213042"/>
                    <a:pt x="1127488" y="239697"/>
                  </a:cubicBezTo>
                  <a:cubicBezTo>
                    <a:pt x="1116273" y="244503"/>
                    <a:pt x="1103664" y="245069"/>
                    <a:pt x="1091977" y="248575"/>
                  </a:cubicBezTo>
                  <a:cubicBezTo>
                    <a:pt x="1074051" y="253953"/>
                    <a:pt x="1056466" y="260412"/>
                    <a:pt x="1038711" y="266330"/>
                  </a:cubicBezTo>
                  <a:cubicBezTo>
                    <a:pt x="1029833" y="269289"/>
                    <a:pt x="1021157" y="272938"/>
                    <a:pt x="1012078" y="275208"/>
                  </a:cubicBezTo>
                  <a:cubicBezTo>
                    <a:pt x="958405" y="288626"/>
                    <a:pt x="988152" y="280224"/>
                    <a:pt x="923302" y="301841"/>
                  </a:cubicBezTo>
                  <a:lnTo>
                    <a:pt x="896669" y="310718"/>
                  </a:lnTo>
                  <a:cubicBezTo>
                    <a:pt x="820342" y="361605"/>
                    <a:pt x="916914" y="300596"/>
                    <a:pt x="843403" y="337351"/>
                  </a:cubicBezTo>
                  <a:cubicBezTo>
                    <a:pt x="774567" y="371769"/>
                    <a:pt x="857078" y="341672"/>
                    <a:pt x="790136" y="363984"/>
                  </a:cubicBezTo>
                  <a:cubicBezTo>
                    <a:pt x="781258" y="369903"/>
                    <a:pt x="773253" y="377407"/>
                    <a:pt x="763503" y="381740"/>
                  </a:cubicBezTo>
                  <a:cubicBezTo>
                    <a:pt x="746400" y="389341"/>
                    <a:pt x="727992" y="393577"/>
                    <a:pt x="710237" y="399495"/>
                  </a:cubicBezTo>
                  <a:lnTo>
                    <a:pt x="683604" y="408373"/>
                  </a:lnTo>
                  <a:lnTo>
                    <a:pt x="577072" y="443884"/>
                  </a:lnTo>
                  <a:lnTo>
                    <a:pt x="550439" y="452761"/>
                  </a:lnTo>
                  <a:cubicBezTo>
                    <a:pt x="541561" y="455720"/>
                    <a:pt x="532885" y="459369"/>
                    <a:pt x="523806" y="461639"/>
                  </a:cubicBezTo>
                  <a:cubicBezTo>
                    <a:pt x="500132" y="467557"/>
                    <a:pt x="475935" y="471677"/>
                    <a:pt x="452785" y="479394"/>
                  </a:cubicBezTo>
                  <a:lnTo>
                    <a:pt x="346253" y="514905"/>
                  </a:lnTo>
                  <a:lnTo>
                    <a:pt x="319620" y="523783"/>
                  </a:lnTo>
                  <a:lnTo>
                    <a:pt x="292987" y="532660"/>
                  </a:lnTo>
                  <a:cubicBezTo>
                    <a:pt x="275386" y="550261"/>
                    <a:pt x="250537" y="570466"/>
                    <a:pt x="239721" y="594804"/>
                  </a:cubicBezTo>
                  <a:cubicBezTo>
                    <a:pt x="232120" y="611907"/>
                    <a:pt x="221966" y="648070"/>
                    <a:pt x="221966" y="648070"/>
                  </a:cubicBezTo>
                  <a:cubicBezTo>
                    <a:pt x="224925" y="671744"/>
                    <a:pt x="223988" y="696239"/>
                    <a:pt x="230843" y="719091"/>
                  </a:cubicBezTo>
                  <a:cubicBezTo>
                    <a:pt x="243269" y="760512"/>
                    <a:pt x="333923" y="728314"/>
                    <a:pt x="337375" y="727969"/>
                  </a:cubicBezTo>
                  <a:cubicBezTo>
                    <a:pt x="361049" y="730928"/>
                    <a:pt x="396375" y="716239"/>
                    <a:pt x="408397" y="736847"/>
                  </a:cubicBezTo>
                  <a:cubicBezTo>
                    <a:pt x="447047" y="803103"/>
                    <a:pt x="401820" y="821023"/>
                    <a:pt x="381764" y="861134"/>
                  </a:cubicBezTo>
                  <a:cubicBezTo>
                    <a:pt x="377579" y="869504"/>
                    <a:pt x="375845" y="878889"/>
                    <a:pt x="372886" y="887767"/>
                  </a:cubicBezTo>
                  <a:cubicBezTo>
                    <a:pt x="375845" y="923278"/>
                    <a:pt x="375906" y="959150"/>
                    <a:pt x="381764" y="994299"/>
                  </a:cubicBezTo>
                  <a:cubicBezTo>
                    <a:pt x="381766" y="994309"/>
                    <a:pt x="403957" y="1060877"/>
                    <a:pt x="408397" y="1074198"/>
                  </a:cubicBezTo>
                  <a:cubicBezTo>
                    <a:pt x="411356" y="1083076"/>
                    <a:pt x="415439" y="1091655"/>
                    <a:pt x="417274" y="1100831"/>
                  </a:cubicBezTo>
                  <a:cubicBezTo>
                    <a:pt x="427987" y="1154395"/>
                    <a:pt x="421380" y="1130904"/>
                    <a:pt x="435030" y="1171852"/>
                  </a:cubicBezTo>
                  <a:cubicBezTo>
                    <a:pt x="437982" y="1201369"/>
                    <a:pt x="452785" y="1344479"/>
                    <a:pt x="452785" y="1367161"/>
                  </a:cubicBezTo>
                  <a:cubicBezTo>
                    <a:pt x="452785" y="1525973"/>
                    <a:pt x="480163" y="1490701"/>
                    <a:pt x="426152" y="1544715"/>
                  </a:cubicBezTo>
                  <a:lnTo>
                    <a:pt x="408397" y="1597981"/>
                  </a:lnTo>
                  <a:cubicBezTo>
                    <a:pt x="405438" y="1606859"/>
                    <a:pt x="404710" y="1616828"/>
                    <a:pt x="399519" y="1624614"/>
                  </a:cubicBezTo>
                  <a:cubicBezTo>
                    <a:pt x="393601" y="1633492"/>
                    <a:pt x="386536" y="1641704"/>
                    <a:pt x="381764" y="1651247"/>
                  </a:cubicBezTo>
                  <a:cubicBezTo>
                    <a:pt x="377579" y="1659617"/>
                    <a:pt x="377071" y="1669510"/>
                    <a:pt x="372886" y="1677880"/>
                  </a:cubicBezTo>
                  <a:cubicBezTo>
                    <a:pt x="361686" y="1700280"/>
                    <a:pt x="353891" y="1705752"/>
                    <a:pt x="337375" y="1722268"/>
                  </a:cubicBezTo>
                  <a:cubicBezTo>
                    <a:pt x="312228" y="1797714"/>
                    <a:pt x="347300" y="1705726"/>
                    <a:pt x="310742" y="1766656"/>
                  </a:cubicBezTo>
                  <a:cubicBezTo>
                    <a:pt x="305927" y="1774680"/>
                    <a:pt x="307480" y="1785803"/>
                    <a:pt x="301865" y="1793289"/>
                  </a:cubicBezTo>
                  <a:cubicBezTo>
                    <a:pt x="289310" y="1810029"/>
                    <a:pt x="269083" y="1820267"/>
                    <a:pt x="257476" y="1837678"/>
                  </a:cubicBezTo>
                  <a:cubicBezTo>
                    <a:pt x="245639" y="1855433"/>
                    <a:pt x="237055" y="1875855"/>
                    <a:pt x="221966" y="1890944"/>
                  </a:cubicBezTo>
                  <a:cubicBezTo>
                    <a:pt x="216047" y="1896862"/>
                    <a:pt x="209439" y="1902163"/>
                    <a:pt x="204210" y="1908699"/>
                  </a:cubicBezTo>
                  <a:cubicBezTo>
                    <a:pt x="197545" y="1917030"/>
                    <a:pt x="190788" y="1925582"/>
                    <a:pt x="186455" y="1935332"/>
                  </a:cubicBezTo>
                  <a:cubicBezTo>
                    <a:pt x="178854" y="1952435"/>
                    <a:pt x="181934" y="1975364"/>
                    <a:pt x="168700" y="1988598"/>
                  </a:cubicBezTo>
                  <a:lnTo>
                    <a:pt x="133189" y="2024109"/>
                  </a:lnTo>
                  <a:cubicBezTo>
                    <a:pt x="110873" y="2091054"/>
                    <a:pt x="143572" y="2011129"/>
                    <a:pt x="97678" y="2068497"/>
                  </a:cubicBezTo>
                  <a:cubicBezTo>
                    <a:pt x="91832" y="2075804"/>
                    <a:pt x="93616" y="2087106"/>
                    <a:pt x="88801" y="2095130"/>
                  </a:cubicBezTo>
                  <a:cubicBezTo>
                    <a:pt x="84495" y="2102307"/>
                    <a:pt x="76964" y="2106967"/>
                    <a:pt x="71045" y="2112885"/>
                  </a:cubicBezTo>
                  <a:cubicBezTo>
                    <a:pt x="43307" y="2223846"/>
                    <a:pt x="78752" y="2085916"/>
                    <a:pt x="53290" y="2175029"/>
                  </a:cubicBezTo>
                  <a:cubicBezTo>
                    <a:pt x="49938" y="2186761"/>
                    <a:pt x="47918" y="2198853"/>
                    <a:pt x="44412" y="2210540"/>
                  </a:cubicBezTo>
                  <a:cubicBezTo>
                    <a:pt x="39034" y="2228466"/>
                    <a:pt x="29734" y="2245345"/>
                    <a:pt x="26657" y="2263806"/>
                  </a:cubicBezTo>
                  <a:cubicBezTo>
                    <a:pt x="23698" y="2281561"/>
                    <a:pt x="20999" y="2299362"/>
                    <a:pt x="17779" y="2317072"/>
                  </a:cubicBezTo>
                  <a:cubicBezTo>
                    <a:pt x="15080" y="2331918"/>
                    <a:pt x="12562" y="2346822"/>
                    <a:pt x="8902" y="2361460"/>
                  </a:cubicBezTo>
                  <a:cubicBezTo>
                    <a:pt x="-912" y="2400716"/>
                    <a:pt x="24" y="2375631"/>
                    <a:pt x="24" y="2396971"/>
                  </a:cubicBezTo>
                </a:path>
              </a:pathLst>
            </a:custGeom>
            <a:noFill/>
            <a:ln w="381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 name="Freeform: Shape 170">
              <a:extLst>
                <a:ext uri="{FF2B5EF4-FFF2-40B4-BE49-F238E27FC236}">
                  <a16:creationId xmlns:a16="http://schemas.microsoft.com/office/drawing/2014/main" id="{C2226464-9059-417D-8E9D-179678E90469}"/>
                </a:ext>
              </a:extLst>
            </p:cNvPr>
            <p:cNvSpPr/>
            <p:nvPr/>
          </p:nvSpPr>
          <p:spPr>
            <a:xfrm>
              <a:off x="802813" y="4560552"/>
              <a:ext cx="1677905" cy="645756"/>
            </a:xfrm>
            <a:custGeom>
              <a:avLst/>
              <a:gdLst>
                <a:gd name="connsiteX0" fmla="*/ 17755 w 1012054"/>
                <a:gd name="connsiteY0" fmla="*/ 0 h 1393794"/>
                <a:gd name="connsiteX1" fmla="*/ 8877 w 1012054"/>
                <a:gd name="connsiteY1" fmla="*/ 79899 h 1393794"/>
                <a:gd name="connsiteX2" fmla="*/ 17755 w 1012054"/>
                <a:gd name="connsiteY2" fmla="*/ 186431 h 1393794"/>
                <a:gd name="connsiteX3" fmla="*/ 0 w 1012054"/>
                <a:gd name="connsiteY3" fmla="*/ 381739 h 1393794"/>
                <a:gd name="connsiteX4" fmla="*/ 8877 w 1012054"/>
                <a:gd name="connsiteY4" fmla="*/ 497149 h 1393794"/>
                <a:gd name="connsiteX5" fmla="*/ 35510 w 1012054"/>
                <a:gd name="connsiteY5" fmla="*/ 577048 h 1393794"/>
                <a:gd name="connsiteX6" fmla="*/ 44388 w 1012054"/>
                <a:gd name="connsiteY6" fmla="*/ 621436 h 1393794"/>
                <a:gd name="connsiteX7" fmla="*/ 62143 w 1012054"/>
                <a:gd name="connsiteY7" fmla="*/ 674702 h 1393794"/>
                <a:gd name="connsiteX8" fmla="*/ 71021 w 1012054"/>
                <a:gd name="connsiteY8" fmla="*/ 861134 h 1393794"/>
                <a:gd name="connsiteX9" fmla="*/ 97654 w 1012054"/>
                <a:gd name="connsiteY9" fmla="*/ 949910 h 1393794"/>
                <a:gd name="connsiteX10" fmla="*/ 106532 w 1012054"/>
                <a:gd name="connsiteY10" fmla="*/ 976543 h 1393794"/>
                <a:gd name="connsiteX11" fmla="*/ 115409 w 1012054"/>
                <a:gd name="connsiteY11" fmla="*/ 1038687 h 1393794"/>
                <a:gd name="connsiteX12" fmla="*/ 142042 w 1012054"/>
                <a:gd name="connsiteY12" fmla="*/ 1305017 h 1393794"/>
                <a:gd name="connsiteX13" fmla="*/ 168675 w 1012054"/>
                <a:gd name="connsiteY13" fmla="*/ 1358283 h 1393794"/>
                <a:gd name="connsiteX14" fmla="*/ 213064 w 1012054"/>
                <a:gd name="connsiteY14" fmla="*/ 1393794 h 1393794"/>
                <a:gd name="connsiteX15" fmla="*/ 355106 w 1012054"/>
                <a:gd name="connsiteY15" fmla="*/ 1384916 h 1393794"/>
                <a:gd name="connsiteX16" fmla="*/ 408372 w 1012054"/>
                <a:gd name="connsiteY16" fmla="*/ 1367161 h 1393794"/>
                <a:gd name="connsiteX17" fmla="*/ 479394 w 1012054"/>
                <a:gd name="connsiteY17" fmla="*/ 1349405 h 1393794"/>
                <a:gd name="connsiteX18" fmla="*/ 532660 w 1012054"/>
                <a:gd name="connsiteY18" fmla="*/ 1331650 h 1393794"/>
                <a:gd name="connsiteX19" fmla="*/ 577048 w 1012054"/>
                <a:gd name="connsiteY19" fmla="*/ 1296139 h 1393794"/>
                <a:gd name="connsiteX20" fmla="*/ 612559 w 1012054"/>
                <a:gd name="connsiteY20" fmla="*/ 1251751 h 1393794"/>
                <a:gd name="connsiteX21" fmla="*/ 630314 w 1012054"/>
                <a:gd name="connsiteY21" fmla="*/ 1198485 h 1393794"/>
                <a:gd name="connsiteX22" fmla="*/ 648069 w 1012054"/>
                <a:gd name="connsiteY22" fmla="*/ 1171852 h 1393794"/>
                <a:gd name="connsiteX23" fmla="*/ 656947 w 1012054"/>
                <a:gd name="connsiteY23" fmla="*/ 1145219 h 1393794"/>
                <a:gd name="connsiteX24" fmla="*/ 674702 w 1012054"/>
                <a:gd name="connsiteY24" fmla="*/ 1118586 h 1393794"/>
                <a:gd name="connsiteX25" fmla="*/ 692458 w 1012054"/>
                <a:gd name="connsiteY25" fmla="*/ 1065320 h 1393794"/>
                <a:gd name="connsiteX26" fmla="*/ 745724 w 1012054"/>
                <a:gd name="connsiteY26" fmla="*/ 994299 h 1393794"/>
                <a:gd name="connsiteX27" fmla="*/ 754601 w 1012054"/>
                <a:gd name="connsiteY27" fmla="*/ 967666 h 1393794"/>
                <a:gd name="connsiteX28" fmla="*/ 798990 w 1012054"/>
                <a:gd name="connsiteY28" fmla="*/ 932155 h 1393794"/>
                <a:gd name="connsiteX29" fmla="*/ 834501 w 1012054"/>
                <a:gd name="connsiteY29" fmla="*/ 887767 h 1393794"/>
                <a:gd name="connsiteX30" fmla="*/ 861134 w 1012054"/>
                <a:gd name="connsiteY30" fmla="*/ 878889 h 1393794"/>
                <a:gd name="connsiteX31" fmla="*/ 914400 w 1012054"/>
                <a:gd name="connsiteY31" fmla="*/ 852256 h 1393794"/>
                <a:gd name="connsiteX32" fmla="*/ 976543 w 1012054"/>
                <a:gd name="connsiteY32" fmla="*/ 861134 h 1393794"/>
                <a:gd name="connsiteX33" fmla="*/ 1012054 w 1012054"/>
                <a:gd name="connsiteY33" fmla="*/ 896644 h 139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12054" h="1393794">
                  <a:moveTo>
                    <a:pt x="17755" y="0"/>
                  </a:moveTo>
                  <a:cubicBezTo>
                    <a:pt x="14796" y="26633"/>
                    <a:pt x="8877" y="53102"/>
                    <a:pt x="8877" y="79899"/>
                  </a:cubicBezTo>
                  <a:cubicBezTo>
                    <a:pt x="8877" y="115533"/>
                    <a:pt x="17755" y="150797"/>
                    <a:pt x="17755" y="186431"/>
                  </a:cubicBezTo>
                  <a:cubicBezTo>
                    <a:pt x="17755" y="336339"/>
                    <a:pt x="25123" y="306364"/>
                    <a:pt x="0" y="381739"/>
                  </a:cubicBezTo>
                  <a:cubicBezTo>
                    <a:pt x="2959" y="420209"/>
                    <a:pt x="2859" y="459038"/>
                    <a:pt x="8877" y="497149"/>
                  </a:cubicBezTo>
                  <a:cubicBezTo>
                    <a:pt x="22179" y="581396"/>
                    <a:pt x="24421" y="521608"/>
                    <a:pt x="35510" y="577048"/>
                  </a:cubicBezTo>
                  <a:cubicBezTo>
                    <a:pt x="38469" y="591844"/>
                    <a:pt x="40418" y="606879"/>
                    <a:pt x="44388" y="621436"/>
                  </a:cubicBezTo>
                  <a:cubicBezTo>
                    <a:pt x="49312" y="639492"/>
                    <a:pt x="62143" y="674702"/>
                    <a:pt x="62143" y="674702"/>
                  </a:cubicBezTo>
                  <a:cubicBezTo>
                    <a:pt x="65102" y="736846"/>
                    <a:pt x="66060" y="799118"/>
                    <a:pt x="71021" y="861134"/>
                  </a:cubicBezTo>
                  <a:cubicBezTo>
                    <a:pt x="72433" y="878784"/>
                    <a:pt x="94457" y="940318"/>
                    <a:pt x="97654" y="949910"/>
                  </a:cubicBezTo>
                  <a:lnTo>
                    <a:pt x="106532" y="976543"/>
                  </a:lnTo>
                  <a:cubicBezTo>
                    <a:pt x="109491" y="997258"/>
                    <a:pt x="114062" y="1017805"/>
                    <a:pt x="115409" y="1038687"/>
                  </a:cubicBezTo>
                  <a:cubicBezTo>
                    <a:pt x="131631" y="1290137"/>
                    <a:pt x="100080" y="1179132"/>
                    <a:pt x="142042" y="1305017"/>
                  </a:cubicBezTo>
                  <a:cubicBezTo>
                    <a:pt x="151418" y="1333144"/>
                    <a:pt x="149009" y="1333701"/>
                    <a:pt x="168675" y="1358283"/>
                  </a:cubicBezTo>
                  <a:cubicBezTo>
                    <a:pt x="183130" y="1376352"/>
                    <a:pt x="193292" y="1380612"/>
                    <a:pt x="213064" y="1393794"/>
                  </a:cubicBezTo>
                  <a:cubicBezTo>
                    <a:pt x="260411" y="1390835"/>
                    <a:pt x="308101" y="1391326"/>
                    <a:pt x="355106" y="1384916"/>
                  </a:cubicBezTo>
                  <a:cubicBezTo>
                    <a:pt x="373650" y="1382387"/>
                    <a:pt x="390215" y="1371700"/>
                    <a:pt x="408372" y="1367161"/>
                  </a:cubicBezTo>
                  <a:cubicBezTo>
                    <a:pt x="432046" y="1361242"/>
                    <a:pt x="456244" y="1357122"/>
                    <a:pt x="479394" y="1349405"/>
                  </a:cubicBezTo>
                  <a:cubicBezTo>
                    <a:pt x="497149" y="1343487"/>
                    <a:pt x="517087" y="1342031"/>
                    <a:pt x="532660" y="1331650"/>
                  </a:cubicBezTo>
                  <a:cubicBezTo>
                    <a:pt x="552438" y="1318465"/>
                    <a:pt x="562590" y="1314213"/>
                    <a:pt x="577048" y="1296139"/>
                  </a:cubicBezTo>
                  <a:cubicBezTo>
                    <a:pt x="621833" y="1240155"/>
                    <a:pt x="569696" y="1294612"/>
                    <a:pt x="612559" y="1251751"/>
                  </a:cubicBezTo>
                  <a:cubicBezTo>
                    <a:pt x="618477" y="1233996"/>
                    <a:pt x="619933" y="1214058"/>
                    <a:pt x="630314" y="1198485"/>
                  </a:cubicBezTo>
                  <a:cubicBezTo>
                    <a:pt x="636232" y="1189607"/>
                    <a:pt x="643297" y="1181395"/>
                    <a:pt x="648069" y="1171852"/>
                  </a:cubicBezTo>
                  <a:cubicBezTo>
                    <a:pt x="652254" y="1163482"/>
                    <a:pt x="652762" y="1153589"/>
                    <a:pt x="656947" y="1145219"/>
                  </a:cubicBezTo>
                  <a:cubicBezTo>
                    <a:pt x="661719" y="1135676"/>
                    <a:pt x="670369" y="1128336"/>
                    <a:pt x="674702" y="1118586"/>
                  </a:cubicBezTo>
                  <a:cubicBezTo>
                    <a:pt x="682303" y="1101483"/>
                    <a:pt x="682076" y="1080893"/>
                    <a:pt x="692458" y="1065320"/>
                  </a:cubicBezTo>
                  <a:cubicBezTo>
                    <a:pt x="732611" y="1005090"/>
                    <a:pt x="712879" y="1027143"/>
                    <a:pt x="745724" y="994299"/>
                  </a:cubicBezTo>
                  <a:cubicBezTo>
                    <a:pt x="748683" y="985421"/>
                    <a:pt x="749786" y="975690"/>
                    <a:pt x="754601" y="967666"/>
                  </a:cubicBezTo>
                  <a:cubicBezTo>
                    <a:pt x="763035" y="953610"/>
                    <a:pt x="786893" y="940220"/>
                    <a:pt x="798990" y="932155"/>
                  </a:cubicBezTo>
                  <a:cubicBezTo>
                    <a:pt x="807056" y="920056"/>
                    <a:pt x="820443" y="896202"/>
                    <a:pt x="834501" y="887767"/>
                  </a:cubicBezTo>
                  <a:cubicBezTo>
                    <a:pt x="842525" y="882952"/>
                    <a:pt x="852764" y="883074"/>
                    <a:pt x="861134" y="878889"/>
                  </a:cubicBezTo>
                  <a:cubicBezTo>
                    <a:pt x="929973" y="844470"/>
                    <a:pt x="847457" y="874571"/>
                    <a:pt x="914400" y="852256"/>
                  </a:cubicBezTo>
                  <a:cubicBezTo>
                    <a:pt x="935114" y="855215"/>
                    <a:pt x="956692" y="854517"/>
                    <a:pt x="976543" y="861134"/>
                  </a:cubicBezTo>
                  <a:cubicBezTo>
                    <a:pt x="976545" y="861135"/>
                    <a:pt x="1012052" y="896642"/>
                    <a:pt x="1012054" y="896644"/>
                  </a:cubicBezTo>
                </a:path>
              </a:pathLst>
            </a:custGeom>
            <a:no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Freeform: Shape 171">
              <a:extLst>
                <a:ext uri="{FF2B5EF4-FFF2-40B4-BE49-F238E27FC236}">
                  <a16:creationId xmlns:a16="http://schemas.microsoft.com/office/drawing/2014/main" id="{DE823C36-856A-4F24-BD3D-DD2BF5833EBC}"/>
                </a:ext>
              </a:extLst>
            </p:cNvPr>
            <p:cNvSpPr/>
            <p:nvPr/>
          </p:nvSpPr>
          <p:spPr>
            <a:xfrm>
              <a:off x="2470684" y="4850305"/>
              <a:ext cx="1364102" cy="204615"/>
            </a:xfrm>
            <a:custGeom>
              <a:avLst/>
              <a:gdLst>
                <a:gd name="connsiteX0" fmla="*/ 0 w 1367161"/>
                <a:gd name="connsiteY0" fmla="*/ 284086 h 470517"/>
                <a:gd name="connsiteX1" fmla="*/ 44389 w 1367161"/>
                <a:gd name="connsiteY1" fmla="*/ 319596 h 470517"/>
                <a:gd name="connsiteX2" fmla="*/ 62144 w 1367161"/>
                <a:gd name="connsiteY2" fmla="*/ 372862 h 470517"/>
                <a:gd name="connsiteX3" fmla="*/ 124288 w 1367161"/>
                <a:gd name="connsiteY3" fmla="*/ 417251 h 470517"/>
                <a:gd name="connsiteX4" fmla="*/ 150921 w 1367161"/>
                <a:gd name="connsiteY4" fmla="*/ 443884 h 470517"/>
                <a:gd name="connsiteX5" fmla="*/ 284086 w 1367161"/>
                <a:gd name="connsiteY5" fmla="*/ 470517 h 470517"/>
                <a:gd name="connsiteX6" fmla="*/ 363985 w 1367161"/>
                <a:gd name="connsiteY6" fmla="*/ 461639 h 470517"/>
                <a:gd name="connsiteX7" fmla="*/ 417251 w 1367161"/>
                <a:gd name="connsiteY7" fmla="*/ 443884 h 470517"/>
                <a:gd name="connsiteX8" fmla="*/ 461639 w 1367161"/>
                <a:gd name="connsiteY8" fmla="*/ 408373 h 470517"/>
                <a:gd name="connsiteX9" fmla="*/ 488272 w 1367161"/>
                <a:gd name="connsiteY9" fmla="*/ 399495 h 470517"/>
                <a:gd name="connsiteX10" fmla="*/ 506027 w 1367161"/>
                <a:gd name="connsiteY10" fmla="*/ 372862 h 470517"/>
                <a:gd name="connsiteX11" fmla="*/ 541538 w 1367161"/>
                <a:gd name="connsiteY11" fmla="*/ 328474 h 470517"/>
                <a:gd name="connsiteX12" fmla="*/ 559293 w 1367161"/>
                <a:gd name="connsiteY12" fmla="*/ 275208 h 470517"/>
                <a:gd name="connsiteX13" fmla="*/ 568171 w 1367161"/>
                <a:gd name="connsiteY13" fmla="*/ 248575 h 470517"/>
                <a:gd name="connsiteX14" fmla="*/ 577049 w 1367161"/>
                <a:gd name="connsiteY14" fmla="*/ 221942 h 470517"/>
                <a:gd name="connsiteX15" fmla="*/ 594804 w 1367161"/>
                <a:gd name="connsiteY15" fmla="*/ 133165 h 470517"/>
                <a:gd name="connsiteX16" fmla="*/ 603682 w 1367161"/>
                <a:gd name="connsiteY16" fmla="*/ 88777 h 470517"/>
                <a:gd name="connsiteX17" fmla="*/ 612559 w 1367161"/>
                <a:gd name="connsiteY17" fmla="*/ 62144 h 470517"/>
                <a:gd name="connsiteX18" fmla="*/ 639192 w 1367161"/>
                <a:gd name="connsiteY18" fmla="*/ 53266 h 470517"/>
                <a:gd name="connsiteX19" fmla="*/ 656948 w 1367161"/>
                <a:gd name="connsiteY19" fmla="*/ 35511 h 470517"/>
                <a:gd name="connsiteX20" fmla="*/ 683581 w 1367161"/>
                <a:gd name="connsiteY20" fmla="*/ 17755 h 470517"/>
                <a:gd name="connsiteX21" fmla="*/ 816746 w 1367161"/>
                <a:gd name="connsiteY21" fmla="*/ 0 h 470517"/>
                <a:gd name="connsiteX22" fmla="*/ 932156 w 1367161"/>
                <a:gd name="connsiteY22" fmla="*/ 8878 h 470517"/>
                <a:gd name="connsiteX23" fmla="*/ 958789 w 1367161"/>
                <a:gd name="connsiteY23" fmla="*/ 17755 h 470517"/>
                <a:gd name="connsiteX24" fmla="*/ 976544 w 1367161"/>
                <a:gd name="connsiteY24" fmla="*/ 35511 h 470517"/>
                <a:gd name="connsiteX25" fmla="*/ 1056443 w 1367161"/>
                <a:gd name="connsiteY25" fmla="*/ 79899 h 470517"/>
                <a:gd name="connsiteX26" fmla="*/ 1083076 w 1367161"/>
                <a:gd name="connsiteY26" fmla="*/ 106532 h 470517"/>
                <a:gd name="connsiteX27" fmla="*/ 1136342 w 1367161"/>
                <a:gd name="connsiteY27" fmla="*/ 124288 h 470517"/>
                <a:gd name="connsiteX28" fmla="*/ 1162975 w 1367161"/>
                <a:gd name="connsiteY28" fmla="*/ 150921 h 470517"/>
                <a:gd name="connsiteX29" fmla="*/ 1189608 w 1367161"/>
                <a:gd name="connsiteY29" fmla="*/ 159798 h 470517"/>
                <a:gd name="connsiteX30" fmla="*/ 1367161 w 1367161"/>
                <a:gd name="connsiteY30" fmla="*/ 142043 h 47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367161" h="470517">
                  <a:moveTo>
                    <a:pt x="0" y="284086"/>
                  </a:moveTo>
                  <a:cubicBezTo>
                    <a:pt x="14796" y="295923"/>
                    <a:pt x="33523" y="304073"/>
                    <a:pt x="44389" y="319596"/>
                  </a:cubicBezTo>
                  <a:cubicBezTo>
                    <a:pt x="55122" y="334928"/>
                    <a:pt x="48910" y="359628"/>
                    <a:pt x="62144" y="372862"/>
                  </a:cubicBezTo>
                  <a:cubicBezTo>
                    <a:pt x="104272" y="414990"/>
                    <a:pt x="81774" y="403079"/>
                    <a:pt x="124288" y="417251"/>
                  </a:cubicBezTo>
                  <a:cubicBezTo>
                    <a:pt x="133166" y="426129"/>
                    <a:pt x="139946" y="437787"/>
                    <a:pt x="150921" y="443884"/>
                  </a:cubicBezTo>
                  <a:cubicBezTo>
                    <a:pt x="190264" y="465741"/>
                    <a:pt x="241919" y="465832"/>
                    <a:pt x="284086" y="470517"/>
                  </a:cubicBezTo>
                  <a:cubicBezTo>
                    <a:pt x="310719" y="467558"/>
                    <a:pt x="337708" y="466894"/>
                    <a:pt x="363985" y="461639"/>
                  </a:cubicBezTo>
                  <a:cubicBezTo>
                    <a:pt x="382337" y="457969"/>
                    <a:pt x="417251" y="443884"/>
                    <a:pt x="417251" y="443884"/>
                  </a:cubicBezTo>
                  <a:cubicBezTo>
                    <a:pt x="433767" y="427368"/>
                    <a:pt x="439239" y="419573"/>
                    <a:pt x="461639" y="408373"/>
                  </a:cubicBezTo>
                  <a:cubicBezTo>
                    <a:pt x="470009" y="404188"/>
                    <a:pt x="479394" y="402454"/>
                    <a:pt x="488272" y="399495"/>
                  </a:cubicBezTo>
                  <a:cubicBezTo>
                    <a:pt x="494190" y="390617"/>
                    <a:pt x="499362" y="381193"/>
                    <a:pt x="506027" y="372862"/>
                  </a:cubicBezTo>
                  <a:cubicBezTo>
                    <a:pt x="524476" y="349801"/>
                    <a:pt x="527874" y="359218"/>
                    <a:pt x="541538" y="328474"/>
                  </a:cubicBezTo>
                  <a:cubicBezTo>
                    <a:pt x="549139" y="311371"/>
                    <a:pt x="553375" y="292963"/>
                    <a:pt x="559293" y="275208"/>
                  </a:cubicBezTo>
                  <a:lnTo>
                    <a:pt x="568171" y="248575"/>
                  </a:lnTo>
                  <a:cubicBezTo>
                    <a:pt x="571130" y="239697"/>
                    <a:pt x="575214" y="231118"/>
                    <a:pt x="577049" y="221942"/>
                  </a:cubicBezTo>
                  <a:lnTo>
                    <a:pt x="594804" y="133165"/>
                  </a:lnTo>
                  <a:cubicBezTo>
                    <a:pt x="597763" y="118369"/>
                    <a:pt x="598911" y="103092"/>
                    <a:pt x="603682" y="88777"/>
                  </a:cubicBezTo>
                  <a:cubicBezTo>
                    <a:pt x="606641" y="79899"/>
                    <a:pt x="605942" y="68761"/>
                    <a:pt x="612559" y="62144"/>
                  </a:cubicBezTo>
                  <a:cubicBezTo>
                    <a:pt x="619176" y="55527"/>
                    <a:pt x="630314" y="56225"/>
                    <a:pt x="639192" y="53266"/>
                  </a:cubicBezTo>
                  <a:cubicBezTo>
                    <a:pt x="645111" y="47348"/>
                    <a:pt x="650412" y="40740"/>
                    <a:pt x="656948" y="35511"/>
                  </a:cubicBezTo>
                  <a:cubicBezTo>
                    <a:pt x="665280" y="28846"/>
                    <a:pt x="674038" y="22527"/>
                    <a:pt x="683581" y="17755"/>
                  </a:cubicBezTo>
                  <a:cubicBezTo>
                    <a:pt x="719840" y="-375"/>
                    <a:pt x="792961" y="1982"/>
                    <a:pt x="816746" y="0"/>
                  </a:cubicBezTo>
                  <a:cubicBezTo>
                    <a:pt x="855216" y="2959"/>
                    <a:pt x="893870" y="4092"/>
                    <a:pt x="932156" y="8878"/>
                  </a:cubicBezTo>
                  <a:cubicBezTo>
                    <a:pt x="941442" y="10039"/>
                    <a:pt x="950765" y="12940"/>
                    <a:pt x="958789" y="17755"/>
                  </a:cubicBezTo>
                  <a:cubicBezTo>
                    <a:pt x="965966" y="22061"/>
                    <a:pt x="969848" y="30489"/>
                    <a:pt x="976544" y="35511"/>
                  </a:cubicBezTo>
                  <a:cubicBezTo>
                    <a:pt x="1025383" y="72141"/>
                    <a:pt x="1014922" y="66058"/>
                    <a:pt x="1056443" y="79899"/>
                  </a:cubicBezTo>
                  <a:cubicBezTo>
                    <a:pt x="1065321" y="88777"/>
                    <a:pt x="1072101" y="100435"/>
                    <a:pt x="1083076" y="106532"/>
                  </a:cubicBezTo>
                  <a:cubicBezTo>
                    <a:pt x="1099437" y="115621"/>
                    <a:pt x="1136342" y="124288"/>
                    <a:pt x="1136342" y="124288"/>
                  </a:cubicBezTo>
                  <a:cubicBezTo>
                    <a:pt x="1145220" y="133166"/>
                    <a:pt x="1152529" y="143957"/>
                    <a:pt x="1162975" y="150921"/>
                  </a:cubicBezTo>
                  <a:cubicBezTo>
                    <a:pt x="1170761" y="156112"/>
                    <a:pt x="1180250" y="159798"/>
                    <a:pt x="1189608" y="159798"/>
                  </a:cubicBezTo>
                  <a:cubicBezTo>
                    <a:pt x="1337526" y="159798"/>
                    <a:pt x="1303984" y="173634"/>
                    <a:pt x="1367161" y="142043"/>
                  </a:cubicBezTo>
                </a:path>
              </a:pathLst>
            </a:custGeom>
            <a:noFill/>
            <a:ln w="38100">
              <a:solidFill>
                <a:srgbClr val="FF0000">
                  <a:alpha val="4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 name="Freeform: Shape 172">
              <a:extLst>
                <a:ext uri="{FF2B5EF4-FFF2-40B4-BE49-F238E27FC236}">
                  <a16:creationId xmlns:a16="http://schemas.microsoft.com/office/drawing/2014/main" id="{B5CD191E-EDBB-4406-AE17-E4BEA0BCB5A4}"/>
                </a:ext>
              </a:extLst>
            </p:cNvPr>
            <p:cNvSpPr/>
            <p:nvPr/>
          </p:nvSpPr>
          <p:spPr>
            <a:xfrm>
              <a:off x="3818012" y="3736291"/>
              <a:ext cx="1693070" cy="1183270"/>
            </a:xfrm>
            <a:custGeom>
              <a:avLst/>
              <a:gdLst>
                <a:gd name="connsiteX0" fmla="*/ 0 w 630315"/>
                <a:gd name="connsiteY0" fmla="*/ 1677931 h 1677931"/>
                <a:gd name="connsiteX1" fmla="*/ 44389 w 630315"/>
                <a:gd name="connsiteY1" fmla="*/ 1660176 h 1677931"/>
                <a:gd name="connsiteX2" fmla="*/ 62144 w 630315"/>
                <a:gd name="connsiteY2" fmla="*/ 1642420 h 1677931"/>
                <a:gd name="connsiteX3" fmla="*/ 88777 w 630315"/>
                <a:gd name="connsiteY3" fmla="*/ 1624665 h 1677931"/>
                <a:gd name="connsiteX4" fmla="*/ 150921 w 630315"/>
                <a:gd name="connsiteY4" fmla="*/ 1553643 h 1677931"/>
                <a:gd name="connsiteX5" fmla="*/ 195309 w 630315"/>
                <a:gd name="connsiteY5" fmla="*/ 1500377 h 1677931"/>
                <a:gd name="connsiteX6" fmla="*/ 213064 w 630315"/>
                <a:gd name="connsiteY6" fmla="*/ 1447111 h 1677931"/>
                <a:gd name="connsiteX7" fmla="*/ 230820 w 630315"/>
                <a:gd name="connsiteY7" fmla="*/ 1393845 h 1677931"/>
                <a:gd name="connsiteX8" fmla="*/ 239697 w 630315"/>
                <a:gd name="connsiteY8" fmla="*/ 1367212 h 1677931"/>
                <a:gd name="connsiteX9" fmla="*/ 275208 w 630315"/>
                <a:gd name="connsiteY9" fmla="*/ 1322824 h 1677931"/>
                <a:gd name="connsiteX10" fmla="*/ 284086 w 630315"/>
                <a:gd name="connsiteY10" fmla="*/ 1296191 h 1677931"/>
                <a:gd name="connsiteX11" fmla="*/ 319597 w 630315"/>
                <a:gd name="connsiteY11" fmla="*/ 1242925 h 1677931"/>
                <a:gd name="connsiteX12" fmla="*/ 328474 w 630315"/>
                <a:gd name="connsiteY12" fmla="*/ 1216292 h 1677931"/>
                <a:gd name="connsiteX13" fmla="*/ 346230 w 630315"/>
                <a:gd name="connsiteY13" fmla="*/ 1145271 h 1677931"/>
                <a:gd name="connsiteX14" fmla="*/ 363985 w 630315"/>
                <a:gd name="connsiteY14" fmla="*/ 1074249 h 1677931"/>
                <a:gd name="connsiteX15" fmla="*/ 355107 w 630315"/>
                <a:gd name="connsiteY15" fmla="*/ 754653 h 1677931"/>
                <a:gd name="connsiteX16" fmla="*/ 346230 w 630315"/>
                <a:gd name="connsiteY16" fmla="*/ 719142 h 1677931"/>
                <a:gd name="connsiteX17" fmla="*/ 337352 w 630315"/>
                <a:gd name="connsiteY17" fmla="*/ 674754 h 1677931"/>
                <a:gd name="connsiteX18" fmla="*/ 346230 w 630315"/>
                <a:gd name="connsiteY18" fmla="*/ 506078 h 1677931"/>
                <a:gd name="connsiteX19" fmla="*/ 355107 w 630315"/>
                <a:gd name="connsiteY19" fmla="*/ 479445 h 1677931"/>
                <a:gd name="connsiteX20" fmla="*/ 363985 w 630315"/>
                <a:gd name="connsiteY20" fmla="*/ 435057 h 1677931"/>
                <a:gd name="connsiteX21" fmla="*/ 381740 w 630315"/>
                <a:gd name="connsiteY21" fmla="*/ 381791 h 1677931"/>
                <a:gd name="connsiteX22" fmla="*/ 417251 w 630315"/>
                <a:gd name="connsiteY22" fmla="*/ 328525 h 1677931"/>
                <a:gd name="connsiteX23" fmla="*/ 426129 w 630315"/>
                <a:gd name="connsiteY23" fmla="*/ 301892 h 1677931"/>
                <a:gd name="connsiteX24" fmla="*/ 452762 w 630315"/>
                <a:gd name="connsiteY24" fmla="*/ 248626 h 1677931"/>
                <a:gd name="connsiteX25" fmla="*/ 479395 w 630315"/>
                <a:gd name="connsiteY25" fmla="*/ 142094 h 1677931"/>
                <a:gd name="connsiteX26" fmla="*/ 488272 w 630315"/>
                <a:gd name="connsiteY26" fmla="*/ 115461 h 1677931"/>
                <a:gd name="connsiteX27" fmla="*/ 506028 w 630315"/>
                <a:gd name="connsiteY27" fmla="*/ 97706 h 1677931"/>
                <a:gd name="connsiteX28" fmla="*/ 559294 w 630315"/>
                <a:gd name="connsiteY28" fmla="*/ 62195 h 1677931"/>
                <a:gd name="connsiteX29" fmla="*/ 577049 w 630315"/>
                <a:gd name="connsiteY29" fmla="*/ 35562 h 1677931"/>
                <a:gd name="connsiteX30" fmla="*/ 603682 w 630315"/>
                <a:gd name="connsiteY30" fmla="*/ 26684 h 1677931"/>
                <a:gd name="connsiteX31" fmla="*/ 630315 w 630315"/>
                <a:gd name="connsiteY31" fmla="*/ 51 h 1677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0315" h="1677931">
                  <a:moveTo>
                    <a:pt x="0" y="1677931"/>
                  </a:moveTo>
                  <a:cubicBezTo>
                    <a:pt x="14796" y="1672013"/>
                    <a:pt x="30553" y="1668083"/>
                    <a:pt x="44389" y="1660176"/>
                  </a:cubicBezTo>
                  <a:cubicBezTo>
                    <a:pt x="51656" y="1656023"/>
                    <a:pt x="55608" y="1647649"/>
                    <a:pt x="62144" y="1642420"/>
                  </a:cubicBezTo>
                  <a:cubicBezTo>
                    <a:pt x="70475" y="1635755"/>
                    <a:pt x="79899" y="1630583"/>
                    <a:pt x="88777" y="1624665"/>
                  </a:cubicBezTo>
                  <a:cubicBezTo>
                    <a:pt x="118139" y="1580621"/>
                    <a:pt x="98987" y="1605577"/>
                    <a:pt x="150921" y="1553643"/>
                  </a:cubicBezTo>
                  <a:cubicBezTo>
                    <a:pt x="167647" y="1536917"/>
                    <a:pt x="185421" y="1522625"/>
                    <a:pt x="195309" y="1500377"/>
                  </a:cubicBezTo>
                  <a:cubicBezTo>
                    <a:pt x="202910" y="1483274"/>
                    <a:pt x="207146" y="1464866"/>
                    <a:pt x="213064" y="1447111"/>
                  </a:cubicBezTo>
                  <a:lnTo>
                    <a:pt x="230820" y="1393845"/>
                  </a:lnTo>
                  <a:cubicBezTo>
                    <a:pt x="233779" y="1384967"/>
                    <a:pt x="233080" y="1373829"/>
                    <a:pt x="239697" y="1367212"/>
                  </a:cubicBezTo>
                  <a:cubicBezTo>
                    <a:pt x="256213" y="1350696"/>
                    <a:pt x="264008" y="1345224"/>
                    <a:pt x="275208" y="1322824"/>
                  </a:cubicBezTo>
                  <a:cubicBezTo>
                    <a:pt x="279393" y="1314454"/>
                    <a:pt x="279541" y="1304371"/>
                    <a:pt x="284086" y="1296191"/>
                  </a:cubicBezTo>
                  <a:cubicBezTo>
                    <a:pt x="294449" y="1277537"/>
                    <a:pt x="319597" y="1242925"/>
                    <a:pt x="319597" y="1242925"/>
                  </a:cubicBezTo>
                  <a:cubicBezTo>
                    <a:pt x="322556" y="1234047"/>
                    <a:pt x="326012" y="1225320"/>
                    <a:pt x="328474" y="1216292"/>
                  </a:cubicBezTo>
                  <a:cubicBezTo>
                    <a:pt x="334895" y="1192750"/>
                    <a:pt x="338514" y="1168421"/>
                    <a:pt x="346230" y="1145271"/>
                  </a:cubicBezTo>
                  <a:cubicBezTo>
                    <a:pt x="359878" y="1104323"/>
                    <a:pt x="353272" y="1127814"/>
                    <a:pt x="363985" y="1074249"/>
                  </a:cubicBezTo>
                  <a:cubicBezTo>
                    <a:pt x="361026" y="967717"/>
                    <a:pt x="360429" y="861093"/>
                    <a:pt x="355107" y="754653"/>
                  </a:cubicBezTo>
                  <a:cubicBezTo>
                    <a:pt x="354498" y="742467"/>
                    <a:pt x="348877" y="731053"/>
                    <a:pt x="346230" y="719142"/>
                  </a:cubicBezTo>
                  <a:cubicBezTo>
                    <a:pt x="342957" y="704412"/>
                    <a:pt x="340311" y="689550"/>
                    <a:pt x="337352" y="674754"/>
                  </a:cubicBezTo>
                  <a:cubicBezTo>
                    <a:pt x="340311" y="618529"/>
                    <a:pt x="341133" y="562150"/>
                    <a:pt x="346230" y="506078"/>
                  </a:cubicBezTo>
                  <a:cubicBezTo>
                    <a:pt x="347077" y="496759"/>
                    <a:pt x="352837" y="488523"/>
                    <a:pt x="355107" y="479445"/>
                  </a:cubicBezTo>
                  <a:cubicBezTo>
                    <a:pt x="358767" y="464806"/>
                    <a:pt x="360015" y="449614"/>
                    <a:pt x="363985" y="435057"/>
                  </a:cubicBezTo>
                  <a:cubicBezTo>
                    <a:pt x="368909" y="417001"/>
                    <a:pt x="371358" y="397363"/>
                    <a:pt x="381740" y="381791"/>
                  </a:cubicBezTo>
                  <a:cubicBezTo>
                    <a:pt x="393577" y="364036"/>
                    <a:pt x="410503" y="348769"/>
                    <a:pt x="417251" y="328525"/>
                  </a:cubicBezTo>
                  <a:cubicBezTo>
                    <a:pt x="420210" y="319647"/>
                    <a:pt x="421944" y="310262"/>
                    <a:pt x="426129" y="301892"/>
                  </a:cubicBezTo>
                  <a:cubicBezTo>
                    <a:pt x="460548" y="233053"/>
                    <a:pt x="430447" y="315569"/>
                    <a:pt x="452762" y="248626"/>
                  </a:cubicBezTo>
                  <a:cubicBezTo>
                    <a:pt x="464716" y="176894"/>
                    <a:pt x="455946" y="212442"/>
                    <a:pt x="479395" y="142094"/>
                  </a:cubicBezTo>
                  <a:cubicBezTo>
                    <a:pt x="482354" y="133216"/>
                    <a:pt x="481655" y="122078"/>
                    <a:pt x="488272" y="115461"/>
                  </a:cubicBezTo>
                  <a:cubicBezTo>
                    <a:pt x="494191" y="109543"/>
                    <a:pt x="499332" y="102728"/>
                    <a:pt x="506028" y="97706"/>
                  </a:cubicBezTo>
                  <a:cubicBezTo>
                    <a:pt x="523100" y="84902"/>
                    <a:pt x="559294" y="62195"/>
                    <a:pt x="559294" y="62195"/>
                  </a:cubicBezTo>
                  <a:cubicBezTo>
                    <a:pt x="565212" y="53317"/>
                    <a:pt x="568718" y="42227"/>
                    <a:pt x="577049" y="35562"/>
                  </a:cubicBezTo>
                  <a:cubicBezTo>
                    <a:pt x="584356" y="29716"/>
                    <a:pt x="596375" y="32530"/>
                    <a:pt x="603682" y="26684"/>
                  </a:cubicBezTo>
                  <a:cubicBezTo>
                    <a:pt x="640051" y="-2411"/>
                    <a:pt x="606060" y="51"/>
                    <a:pt x="630315" y="51"/>
                  </a:cubicBezTo>
                </a:path>
              </a:pathLst>
            </a:custGeom>
            <a:noFill/>
            <a:ln w="38100">
              <a:solidFill>
                <a:srgbClr val="F816D8">
                  <a:alpha val="4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 name="Freeform: Shape 173">
              <a:extLst>
                <a:ext uri="{FF2B5EF4-FFF2-40B4-BE49-F238E27FC236}">
                  <a16:creationId xmlns:a16="http://schemas.microsoft.com/office/drawing/2014/main" id="{A1F205EB-E649-4F93-9A47-976A30E8CE37}"/>
                </a:ext>
              </a:extLst>
            </p:cNvPr>
            <p:cNvSpPr/>
            <p:nvPr/>
          </p:nvSpPr>
          <p:spPr>
            <a:xfrm>
              <a:off x="3400753" y="2291936"/>
              <a:ext cx="2030809" cy="672363"/>
            </a:xfrm>
            <a:custGeom>
              <a:avLst/>
              <a:gdLst>
                <a:gd name="connsiteX0" fmla="*/ 0 w 870012"/>
                <a:gd name="connsiteY0" fmla="*/ 319596 h 763480"/>
                <a:gd name="connsiteX1" fmla="*/ 88777 w 870012"/>
                <a:gd name="connsiteY1" fmla="*/ 310719 h 763480"/>
                <a:gd name="connsiteX2" fmla="*/ 106532 w 870012"/>
                <a:gd name="connsiteY2" fmla="*/ 292963 h 763480"/>
                <a:gd name="connsiteX3" fmla="*/ 133165 w 870012"/>
                <a:gd name="connsiteY3" fmla="*/ 275208 h 763480"/>
                <a:gd name="connsiteX4" fmla="*/ 177553 w 870012"/>
                <a:gd name="connsiteY4" fmla="*/ 195309 h 763480"/>
                <a:gd name="connsiteX5" fmla="*/ 213064 w 870012"/>
                <a:gd name="connsiteY5" fmla="*/ 159798 h 763480"/>
                <a:gd name="connsiteX6" fmla="*/ 239697 w 870012"/>
                <a:gd name="connsiteY6" fmla="*/ 133165 h 763480"/>
                <a:gd name="connsiteX7" fmla="*/ 301841 w 870012"/>
                <a:gd name="connsiteY7" fmla="*/ 62144 h 763480"/>
                <a:gd name="connsiteX8" fmla="*/ 328474 w 870012"/>
                <a:gd name="connsiteY8" fmla="*/ 35511 h 763480"/>
                <a:gd name="connsiteX9" fmla="*/ 381740 w 870012"/>
                <a:gd name="connsiteY9" fmla="*/ 8878 h 763480"/>
                <a:gd name="connsiteX10" fmla="*/ 408373 w 870012"/>
                <a:gd name="connsiteY10" fmla="*/ 0 h 763480"/>
                <a:gd name="connsiteX11" fmla="*/ 532660 w 870012"/>
                <a:gd name="connsiteY11" fmla="*/ 8878 h 763480"/>
                <a:gd name="connsiteX12" fmla="*/ 585926 w 870012"/>
                <a:gd name="connsiteY12" fmla="*/ 44389 h 763480"/>
                <a:gd name="connsiteX13" fmla="*/ 603681 w 870012"/>
                <a:gd name="connsiteY13" fmla="*/ 71022 h 763480"/>
                <a:gd name="connsiteX14" fmla="*/ 621437 w 870012"/>
                <a:gd name="connsiteY14" fmla="*/ 88777 h 763480"/>
                <a:gd name="connsiteX15" fmla="*/ 630314 w 870012"/>
                <a:gd name="connsiteY15" fmla="*/ 115410 h 763480"/>
                <a:gd name="connsiteX16" fmla="*/ 648070 w 870012"/>
                <a:gd name="connsiteY16" fmla="*/ 133165 h 763480"/>
                <a:gd name="connsiteX17" fmla="*/ 665825 w 870012"/>
                <a:gd name="connsiteY17" fmla="*/ 186431 h 763480"/>
                <a:gd name="connsiteX18" fmla="*/ 710214 w 870012"/>
                <a:gd name="connsiteY18" fmla="*/ 319596 h 763480"/>
                <a:gd name="connsiteX19" fmla="*/ 736847 w 870012"/>
                <a:gd name="connsiteY19" fmla="*/ 399495 h 763480"/>
                <a:gd name="connsiteX20" fmla="*/ 745724 w 870012"/>
                <a:gd name="connsiteY20" fmla="*/ 426128 h 763480"/>
                <a:gd name="connsiteX21" fmla="*/ 754602 w 870012"/>
                <a:gd name="connsiteY21" fmla="*/ 488272 h 763480"/>
                <a:gd name="connsiteX22" fmla="*/ 772357 w 870012"/>
                <a:gd name="connsiteY22" fmla="*/ 514905 h 763480"/>
                <a:gd name="connsiteX23" fmla="*/ 781235 w 870012"/>
                <a:gd name="connsiteY23" fmla="*/ 541538 h 763480"/>
                <a:gd name="connsiteX24" fmla="*/ 790113 w 870012"/>
                <a:gd name="connsiteY24" fmla="*/ 577049 h 763480"/>
                <a:gd name="connsiteX25" fmla="*/ 798990 w 870012"/>
                <a:gd name="connsiteY25" fmla="*/ 603682 h 763480"/>
                <a:gd name="connsiteX26" fmla="*/ 807868 w 870012"/>
                <a:gd name="connsiteY26" fmla="*/ 639193 h 763480"/>
                <a:gd name="connsiteX27" fmla="*/ 825623 w 870012"/>
                <a:gd name="connsiteY27" fmla="*/ 692459 h 763480"/>
                <a:gd name="connsiteX28" fmla="*/ 834501 w 870012"/>
                <a:gd name="connsiteY28" fmla="*/ 719092 h 763480"/>
                <a:gd name="connsiteX29" fmla="*/ 852256 w 870012"/>
                <a:gd name="connsiteY29" fmla="*/ 745725 h 763480"/>
                <a:gd name="connsiteX30" fmla="*/ 870012 w 870012"/>
                <a:gd name="connsiteY30" fmla="*/ 763480 h 763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70012" h="763480">
                  <a:moveTo>
                    <a:pt x="0" y="319596"/>
                  </a:moveTo>
                  <a:cubicBezTo>
                    <a:pt x="29592" y="316637"/>
                    <a:pt x="59925" y="317932"/>
                    <a:pt x="88777" y="310719"/>
                  </a:cubicBezTo>
                  <a:cubicBezTo>
                    <a:pt x="96897" y="308689"/>
                    <a:pt x="99996" y="298192"/>
                    <a:pt x="106532" y="292963"/>
                  </a:cubicBezTo>
                  <a:cubicBezTo>
                    <a:pt x="114863" y="286298"/>
                    <a:pt x="124287" y="281126"/>
                    <a:pt x="133165" y="275208"/>
                  </a:cubicBezTo>
                  <a:cubicBezTo>
                    <a:pt x="144329" y="241718"/>
                    <a:pt x="147029" y="225833"/>
                    <a:pt x="177553" y="195309"/>
                  </a:cubicBezTo>
                  <a:lnTo>
                    <a:pt x="213064" y="159798"/>
                  </a:lnTo>
                  <a:cubicBezTo>
                    <a:pt x="221942" y="150920"/>
                    <a:pt x="232733" y="143611"/>
                    <a:pt x="239697" y="133165"/>
                  </a:cubicBezTo>
                  <a:cubicBezTo>
                    <a:pt x="269059" y="89121"/>
                    <a:pt x="249907" y="114078"/>
                    <a:pt x="301841" y="62144"/>
                  </a:cubicBezTo>
                  <a:cubicBezTo>
                    <a:pt x="310719" y="53266"/>
                    <a:pt x="316563" y="39481"/>
                    <a:pt x="328474" y="35511"/>
                  </a:cubicBezTo>
                  <a:cubicBezTo>
                    <a:pt x="395417" y="13196"/>
                    <a:pt x="312901" y="43297"/>
                    <a:pt x="381740" y="8878"/>
                  </a:cubicBezTo>
                  <a:cubicBezTo>
                    <a:pt x="390110" y="4693"/>
                    <a:pt x="399495" y="2959"/>
                    <a:pt x="408373" y="0"/>
                  </a:cubicBezTo>
                  <a:cubicBezTo>
                    <a:pt x="449802" y="2959"/>
                    <a:pt x="491410" y="4025"/>
                    <a:pt x="532660" y="8878"/>
                  </a:cubicBezTo>
                  <a:cubicBezTo>
                    <a:pt x="558943" y="11970"/>
                    <a:pt x="569125" y="24228"/>
                    <a:pt x="585926" y="44389"/>
                  </a:cubicBezTo>
                  <a:cubicBezTo>
                    <a:pt x="592756" y="52586"/>
                    <a:pt x="597016" y="62691"/>
                    <a:pt x="603681" y="71022"/>
                  </a:cubicBezTo>
                  <a:cubicBezTo>
                    <a:pt x="608910" y="77558"/>
                    <a:pt x="615518" y="82859"/>
                    <a:pt x="621437" y="88777"/>
                  </a:cubicBezTo>
                  <a:cubicBezTo>
                    <a:pt x="624396" y="97655"/>
                    <a:pt x="625499" y="107386"/>
                    <a:pt x="630314" y="115410"/>
                  </a:cubicBezTo>
                  <a:cubicBezTo>
                    <a:pt x="634620" y="122587"/>
                    <a:pt x="644327" y="125679"/>
                    <a:pt x="648070" y="133165"/>
                  </a:cubicBezTo>
                  <a:cubicBezTo>
                    <a:pt x="656440" y="149905"/>
                    <a:pt x="659907" y="168676"/>
                    <a:pt x="665825" y="186431"/>
                  </a:cubicBezTo>
                  <a:lnTo>
                    <a:pt x="710214" y="319596"/>
                  </a:lnTo>
                  <a:lnTo>
                    <a:pt x="736847" y="399495"/>
                  </a:lnTo>
                  <a:lnTo>
                    <a:pt x="745724" y="426128"/>
                  </a:lnTo>
                  <a:cubicBezTo>
                    <a:pt x="748683" y="446843"/>
                    <a:pt x="748589" y="468229"/>
                    <a:pt x="754602" y="488272"/>
                  </a:cubicBezTo>
                  <a:cubicBezTo>
                    <a:pt x="757668" y="498492"/>
                    <a:pt x="767585" y="505362"/>
                    <a:pt x="772357" y="514905"/>
                  </a:cubicBezTo>
                  <a:cubicBezTo>
                    <a:pt x="776542" y="523275"/>
                    <a:pt x="778664" y="532540"/>
                    <a:pt x="781235" y="541538"/>
                  </a:cubicBezTo>
                  <a:cubicBezTo>
                    <a:pt x="784587" y="553270"/>
                    <a:pt x="786761" y="565317"/>
                    <a:pt x="790113" y="577049"/>
                  </a:cubicBezTo>
                  <a:cubicBezTo>
                    <a:pt x="792684" y="586047"/>
                    <a:pt x="796419" y="594684"/>
                    <a:pt x="798990" y="603682"/>
                  </a:cubicBezTo>
                  <a:cubicBezTo>
                    <a:pt x="802342" y="615414"/>
                    <a:pt x="804362" y="627506"/>
                    <a:pt x="807868" y="639193"/>
                  </a:cubicBezTo>
                  <a:cubicBezTo>
                    <a:pt x="813246" y="657119"/>
                    <a:pt x="819705" y="674704"/>
                    <a:pt x="825623" y="692459"/>
                  </a:cubicBezTo>
                  <a:cubicBezTo>
                    <a:pt x="828582" y="701337"/>
                    <a:pt x="829310" y="711306"/>
                    <a:pt x="834501" y="719092"/>
                  </a:cubicBezTo>
                  <a:cubicBezTo>
                    <a:pt x="840419" y="727970"/>
                    <a:pt x="845591" y="737394"/>
                    <a:pt x="852256" y="745725"/>
                  </a:cubicBezTo>
                  <a:cubicBezTo>
                    <a:pt x="857485" y="752261"/>
                    <a:pt x="870012" y="763480"/>
                    <a:pt x="870012" y="763480"/>
                  </a:cubicBezTo>
                </a:path>
              </a:pathLst>
            </a:cu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Freeform: Shape 174">
              <a:extLst>
                <a:ext uri="{FF2B5EF4-FFF2-40B4-BE49-F238E27FC236}">
                  <a16:creationId xmlns:a16="http://schemas.microsoft.com/office/drawing/2014/main" id="{17684AD4-6D0C-424F-8967-BF500A970986}"/>
                </a:ext>
              </a:extLst>
            </p:cNvPr>
            <p:cNvSpPr/>
            <p:nvPr/>
          </p:nvSpPr>
          <p:spPr>
            <a:xfrm>
              <a:off x="5384278" y="2938318"/>
              <a:ext cx="310023" cy="789635"/>
            </a:xfrm>
            <a:custGeom>
              <a:avLst/>
              <a:gdLst>
                <a:gd name="connsiteX0" fmla="*/ 0 w 310718"/>
                <a:gd name="connsiteY0" fmla="*/ 0 h 896645"/>
                <a:gd name="connsiteX1" fmla="*/ 44388 w 310718"/>
                <a:gd name="connsiteY1" fmla="*/ 26633 h 896645"/>
                <a:gd name="connsiteX2" fmla="*/ 53266 w 310718"/>
                <a:gd name="connsiteY2" fmla="*/ 53266 h 896645"/>
                <a:gd name="connsiteX3" fmla="*/ 106532 w 310718"/>
                <a:gd name="connsiteY3" fmla="*/ 115410 h 896645"/>
                <a:gd name="connsiteX4" fmla="*/ 159798 w 310718"/>
                <a:gd name="connsiteY4" fmla="*/ 133165 h 896645"/>
                <a:gd name="connsiteX5" fmla="*/ 204186 w 310718"/>
                <a:gd name="connsiteY5" fmla="*/ 159798 h 896645"/>
                <a:gd name="connsiteX6" fmla="*/ 239697 w 310718"/>
                <a:gd name="connsiteY6" fmla="*/ 195309 h 896645"/>
                <a:gd name="connsiteX7" fmla="*/ 266330 w 310718"/>
                <a:gd name="connsiteY7" fmla="*/ 213064 h 896645"/>
                <a:gd name="connsiteX8" fmla="*/ 292963 w 310718"/>
                <a:gd name="connsiteY8" fmla="*/ 292963 h 896645"/>
                <a:gd name="connsiteX9" fmla="*/ 301840 w 310718"/>
                <a:gd name="connsiteY9" fmla="*/ 319596 h 896645"/>
                <a:gd name="connsiteX10" fmla="*/ 310718 w 310718"/>
                <a:gd name="connsiteY10" fmla="*/ 346229 h 896645"/>
                <a:gd name="connsiteX11" fmla="*/ 284085 w 310718"/>
                <a:gd name="connsiteY11" fmla="*/ 532660 h 896645"/>
                <a:gd name="connsiteX12" fmla="*/ 248574 w 310718"/>
                <a:gd name="connsiteY12" fmla="*/ 577049 h 896645"/>
                <a:gd name="connsiteX13" fmla="*/ 239697 w 310718"/>
                <a:gd name="connsiteY13" fmla="*/ 612559 h 896645"/>
                <a:gd name="connsiteX14" fmla="*/ 204186 w 310718"/>
                <a:gd name="connsiteY14" fmla="*/ 692458 h 896645"/>
                <a:gd name="connsiteX15" fmla="*/ 177553 w 310718"/>
                <a:gd name="connsiteY15" fmla="*/ 781235 h 896645"/>
                <a:gd name="connsiteX16" fmla="*/ 168675 w 310718"/>
                <a:gd name="connsiteY16" fmla="*/ 807868 h 896645"/>
                <a:gd name="connsiteX17" fmla="*/ 159798 w 310718"/>
                <a:gd name="connsiteY17" fmla="*/ 834501 h 896645"/>
                <a:gd name="connsiteX18" fmla="*/ 142042 w 310718"/>
                <a:gd name="connsiteY18" fmla="*/ 852257 h 896645"/>
                <a:gd name="connsiteX19" fmla="*/ 133165 w 310718"/>
                <a:gd name="connsiteY19" fmla="*/ 878890 h 896645"/>
                <a:gd name="connsiteX20" fmla="*/ 115409 w 310718"/>
                <a:gd name="connsiteY20" fmla="*/ 896645 h 89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0718" h="896645">
                  <a:moveTo>
                    <a:pt x="0" y="0"/>
                  </a:moveTo>
                  <a:cubicBezTo>
                    <a:pt x="14796" y="8878"/>
                    <a:pt x="32187" y="14432"/>
                    <a:pt x="44388" y="26633"/>
                  </a:cubicBezTo>
                  <a:cubicBezTo>
                    <a:pt x="51005" y="33250"/>
                    <a:pt x="49081" y="44896"/>
                    <a:pt x="53266" y="53266"/>
                  </a:cubicBezTo>
                  <a:cubicBezTo>
                    <a:pt x="61218" y="69170"/>
                    <a:pt x="93426" y="111041"/>
                    <a:pt x="106532" y="115410"/>
                  </a:cubicBezTo>
                  <a:lnTo>
                    <a:pt x="159798" y="133165"/>
                  </a:lnTo>
                  <a:cubicBezTo>
                    <a:pt x="225394" y="198765"/>
                    <a:pt x="123523" y="102182"/>
                    <a:pt x="204186" y="159798"/>
                  </a:cubicBezTo>
                  <a:cubicBezTo>
                    <a:pt x="217808" y="169528"/>
                    <a:pt x="225768" y="186023"/>
                    <a:pt x="239697" y="195309"/>
                  </a:cubicBezTo>
                  <a:lnTo>
                    <a:pt x="266330" y="213064"/>
                  </a:lnTo>
                  <a:lnTo>
                    <a:pt x="292963" y="292963"/>
                  </a:lnTo>
                  <a:lnTo>
                    <a:pt x="301840" y="319596"/>
                  </a:lnTo>
                  <a:lnTo>
                    <a:pt x="310718" y="346229"/>
                  </a:lnTo>
                  <a:cubicBezTo>
                    <a:pt x="309000" y="371995"/>
                    <a:pt x="312372" y="490229"/>
                    <a:pt x="284085" y="532660"/>
                  </a:cubicBezTo>
                  <a:cubicBezTo>
                    <a:pt x="261687" y="566258"/>
                    <a:pt x="273875" y="551748"/>
                    <a:pt x="248574" y="577049"/>
                  </a:cubicBezTo>
                  <a:cubicBezTo>
                    <a:pt x="245615" y="588886"/>
                    <a:pt x="244503" y="601345"/>
                    <a:pt x="239697" y="612559"/>
                  </a:cubicBezTo>
                  <a:cubicBezTo>
                    <a:pt x="204715" y="694182"/>
                    <a:pt x="237320" y="559928"/>
                    <a:pt x="204186" y="692458"/>
                  </a:cubicBezTo>
                  <a:cubicBezTo>
                    <a:pt x="190769" y="746123"/>
                    <a:pt x="199165" y="716399"/>
                    <a:pt x="177553" y="781235"/>
                  </a:cubicBezTo>
                  <a:lnTo>
                    <a:pt x="168675" y="807868"/>
                  </a:lnTo>
                  <a:cubicBezTo>
                    <a:pt x="165716" y="816746"/>
                    <a:pt x="166415" y="827884"/>
                    <a:pt x="159798" y="834501"/>
                  </a:cubicBezTo>
                  <a:lnTo>
                    <a:pt x="142042" y="852257"/>
                  </a:lnTo>
                  <a:cubicBezTo>
                    <a:pt x="139083" y="861135"/>
                    <a:pt x="137980" y="870866"/>
                    <a:pt x="133165" y="878890"/>
                  </a:cubicBezTo>
                  <a:cubicBezTo>
                    <a:pt x="128859" y="886067"/>
                    <a:pt x="115409" y="896645"/>
                    <a:pt x="115409" y="896645"/>
                  </a:cubicBezTo>
                </a:path>
              </a:pathLst>
            </a:cu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76" name="Graphic 175" descr="Computer">
            <a:extLst>
              <a:ext uri="{FF2B5EF4-FFF2-40B4-BE49-F238E27FC236}">
                <a16:creationId xmlns:a16="http://schemas.microsoft.com/office/drawing/2014/main" id="{16E5AE46-0D54-4EE1-8D51-B4CEB53283D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539383" y="4974250"/>
            <a:ext cx="678674" cy="678674"/>
          </a:xfrm>
          <a:prstGeom prst="rect">
            <a:avLst/>
          </a:prstGeom>
        </p:spPr>
      </p:pic>
      <mc:AlternateContent xmlns:mc="http://schemas.openxmlformats.org/markup-compatibility/2006">
        <mc:Choice xmlns:am3d="http://schemas.microsoft.com/office/drawing/2017/model3d" Requires="am3d">
          <p:graphicFrame>
            <p:nvGraphicFramePr>
              <p:cNvPr id="177" name="3D Model 176" descr="Mobile phone">
                <a:extLst>
                  <a:ext uri="{FF2B5EF4-FFF2-40B4-BE49-F238E27FC236}">
                    <a16:creationId xmlns:a16="http://schemas.microsoft.com/office/drawing/2014/main" id="{EF4E18A1-B32B-4C56-9EF3-56FD0A0D8277}"/>
                  </a:ext>
                </a:extLst>
              </p:cNvPr>
              <p:cNvGraphicFramePr>
                <a:graphicFrameLocks noChangeAspect="1"/>
              </p:cNvGraphicFramePr>
              <p:nvPr>
                <p:extLst>
                  <p:ext uri="{D42A27DB-BD31-4B8C-83A1-F6EECF244321}">
                    <p14:modId xmlns:p14="http://schemas.microsoft.com/office/powerpoint/2010/main" val="1302259499"/>
                  </p:ext>
                </p:extLst>
              </p:nvPr>
            </p:nvGraphicFramePr>
            <p:xfrm>
              <a:off x="849767" y="5168374"/>
              <a:ext cx="289272" cy="391322"/>
            </p:xfrm>
            <a:graphic>
              <a:graphicData uri="http://schemas.microsoft.com/office/drawing/2017/model3d">
                <am3d:model3d r:embed="rId4">
                  <am3d:spPr>
                    <a:xfrm>
                      <a:off x="0" y="0"/>
                      <a:ext cx="289272" cy="391322"/>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3037506" ay="-1" az="-1"/>
                    <am3d:postTrans dx="0" dy="0" dz="0"/>
                  </am3d:trans>
                  <am3d:raster rName="Office3DRenderer" rVer="16.0.8326">
                    <am3d:blip r:embed="rId5"/>
                  </am3d:raster>
                  <am3d:objViewport viewportSz="51244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77" name="3D Model 176" descr="Mobile phone">
                <a:extLst>
                  <a:ext uri="{FF2B5EF4-FFF2-40B4-BE49-F238E27FC236}">
                    <a16:creationId xmlns:a16="http://schemas.microsoft.com/office/drawing/2014/main" id="{EF4E18A1-B32B-4C56-9EF3-56FD0A0D8277}"/>
                  </a:ext>
                </a:extLst>
              </p:cNvPr>
              <p:cNvPicPr>
                <a:picLocks noGrp="1" noRot="1" noChangeAspect="1" noMove="1" noResize="1" noEditPoints="1" noAdjustHandles="1" noChangeArrowheads="1" noChangeShapeType="1" noCrop="1"/>
              </p:cNvPicPr>
              <p:nvPr/>
            </p:nvPicPr>
            <p:blipFill>
              <a:blip r:embed="rId5"/>
              <a:stretch>
                <a:fillRect/>
              </a:stretch>
            </p:blipFill>
            <p:spPr>
              <a:xfrm>
                <a:off x="849767" y="5168374"/>
                <a:ext cx="289272" cy="391322"/>
              </a:xfrm>
              <a:prstGeom prst="rect">
                <a:avLst/>
              </a:prstGeom>
            </p:spPr>
          </p:pic>
        </mc:Fallback>
      </mc:AlternateContent>
      <p:grpSp>
        <p:nvGrpSpPr>
          <p:cNvPr id="178" name="Group 177">
            <a:extLst>
              <a:ext uri="{FF2B5EF4-FFF2-40B4-BE49-F238E27FC236}">
                <a16:creationId xmlns:a16="http://schemas.microsoft.com/office/drawing/2014/main" id="{A499B097-56E8-4097-8E2B-038B8FE7F3C2}"/>
              </a:ext>
            </a:extLst>
          </p:cNvPr>
          <p:cNvGrpSpPr/>
          <p:nvPr/>
        </p:nvGrpSpPr>
        <p:grpSpPr>
          <a:xfrm>
            <a:off x="1260879" y="5168374"/>
            <a:ext cx="278670" cy="232470"/>
            <a:chOff x="4906966" y="3017944"/>
            <a:chExt cx="735146" cy="303913"/>
          </a:xfrm>
        </p:grpSpPr>
        <p:pic>
          <p:nvPicPr>
            <p:cNvPr id="179" name="Graphic 178" descr="Arrow Slight curve">
              <a:extLst>
                <a:ext uri="{FF2B5EF4-FFF2-40B4-BE49-F238E27FC236}">
                  <a16:creationId xmlns:a16="http://schemas.microsoft.com/office/drawing/2014/main" id="{0D4AB62B-9276-4A98-BA9F-E538F6E7E1AD}"/>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06966" y="3119248"/>
              <a:ext cx="735146" cy="202609"/>
            </a:xfrm>
            <a:prstGeom prst="rect">
              <a:avLst/>
            </a:prstGeom>
          </p:spPr>
        </p:pic>
        <p:pic>
          <p:nvPicPr>
            <p:cNvPr id="180" name="Graphic 179" descr="Arrow Slight curve">
              <a:extLst>
                <a:ext uri="{FF2B5EF4-FFF2-40B4-BE49-F238E27FC236}">
                  <a16:creationId xmlns:a16="http://schemas.microsoft.com/office/drawing/2014/main" id="{A6C54C12-6F4C-4AE7-961D-AB7B06DBCB6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flipH="1" flipV="1">
              <a:off x="4906966" y="3017944"/>
              <a:ext cx="735146" cy="202609"/>
            </a:xfrm>
            <a:prstGeom prst="rect">
              <a:avLst/>
            </a:prstGeom>
          </p:spPr>
        </p:pic>
      </p:grpSp>
      <p:pic>
        <p:nvPicPr>
          <p:cNvPr id="182" name="Graphic 181" descr="Computer">
            <a:extLst>
              <a:ext uri="{FF2B5EF4-FFF2-40B4-BE49-F238E27FC236}">
                <a16:creationId xmlns:a16="http://schemas.microsoft.com/office/drawing/2014/main" id="{2B9F391D-24A5-4C43-A86E-F3D6B52DD68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030666" y="4974250"/>
            <a:ext cx="678674" cy="678674"/>
          </a:xfrm>
          <a:prstGeom prst="rect">
            <a:avLst/>
          </a:prstGeom>
        </p:spPr>
      </p:pic>
      <mc:AlternateContent xmlns:mc="http://schemas.openxmlformats.org/markup-compatibility/2006">
        <mc:Choice xmlns:am3d="http://schemas.microsoft.com/office/drawing/2017/model3d" Requires="am3d">
          <p:graphicFrame>
            <p:nvGraphicFramePr>
              <p:cNvPr id="183" name="3D Model 182" descr="Mobile phone">
                <a:extLst>
                  <a:ext uri="{FF2B5EF4-FFF2-40B4-BE49-F238E27FC236}">
                    <a16:creationId xmlns:a16="http://schemas.microsoft.com/office/drawing/2014/main" id="{B9282DB3-CC01-4C4F-AF3D-137744B7D91F}"/>
                  </a:ext>
                </a:extLst>
              </p:cNvPr>
              <p:cNvGraphicFramePr>
                <a:graphicFrameLocks noChangeAspect="1"/>
              </p:cNvGraphicFramePr>
              <p:nvPr>
                <p:extLst>
                  <p:ext uri="{D42A27DB-BD31-4B8C-83A1-F6EECF244321}">
                    <p14:modId xmlns:p14="http://schemas.microsoft.com/office/powerpoint/2010/main" val="131231210"/>
                  </p:ext>
                </p:extLst>
              </p:nvPr>
            </p:nvGraphicFramePr>
            <p:xfrm>
              <a:off x="5341050" y="5168374"/>
              <a:ext cx="289272" cy="391322"/>
            </p:xfrm>
            <a:graphic>
              <a:graphicData uri="http://schemas.microsoft.com/office/drawing/2017/model3d">
                <am3d:model3d r:embed="rId4">
                  <am3d:spPr>
                    <a:xfrm>
                      <a:off x="0" y="0"/>
                      <a:ext cx="289272" cy="391322"/>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3037506" ay="-1" az="-1"/>
                    <am3d:postTrans dx="0" dy="0" dz="0"/>
                  </am3d:trans>
                  <am3d:raster rName="Office3DRenderer" rVer="16.0.8326">
                    <am3d:blip r:embed="rId5"/>
                  </am3d:raster>
                  <am3d:objViewport viewportSz="51244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83" name="3D Model 182" descr="Mobile phone">
                <a:extLst>
                  <a:ext uri="{FF2B5EF4-FFF2-40B4-BE49-F238E27FC236}">
                    <a16:creationId xmlns:a16="http://schemas.microsoft.com/office/drawing/2014/main" id="{B9282DB3-CC01-4C4F-AF3D-137744B7D91F}"/>
                  </a:ext>
                </a:extLst>
              </p:cNvPr>
              <p:cNvPicPr>
                <a:picLocks noGrp="1" noRot="1" noChangeAspect="1" noMove="1" noResize="1" noEditPoints="1" noAdjustHandles="1" noChangeArrowheads="1" noChangeShapeType="1" noCrop="1"/>
              </p:cNvPicPr>
              <p:nvPr/>
            </p:nvPicPr>
            <p:blipFill>
              <a:blip r:embed="rId5"/>
              <a:stretch>
                <a:fillRect/>
              </a:stretch>
            </p:blipFill>
            <p:spPr>
              <a:xfrm>
                <a:off x="5341050" y="5168374"/>
                <a:ext cx="289272" cy="391322"/>
              </a:xfrm>
              <a:prstGeom prst="rect">
                <a:avLst/>
              </a:prstGeom>
            </p:spPr>
          </p:pic>
        </mc:Fallback>
      </mc:AlternateContent>
      <p:grpSp>
        <p:nvGrpSpPr>
          <p:cNvPr id="184" name="Group 183">
            <a:extLst>
              <a:ext uri="{FF2B5EF4-FFF2-40B4-BE49-F238E27FC236}">
                <a16:creationId xmlns:a16="http://schemas.microsoft.com/office/drawing/2014/main" id="{39752EEA-F214-4F11-8DF9-E1CE987F11AF}"/>
              </a:ext>
            </a:extLst>
          </p:cNvPr>
          <p:cNvGrpSpPr/>
          <p:nvPr/>
        </p:nvGrpSpPr>
        <p:grpSpPr>
          <a:xfrm>
            <a:off x="5752162" y="5168374"/>
            <a:ext cx="278670" cy="232470"/>
            <a:chOff x="4906966" y="3017944"/>
            <a:chExt cx="735146" cy="303913"/>
          </a:xfrm>
        </p:grpSpPr>
        <p:pic>
          <p:nvPicPr>
            <p:cNvPr id="185" name="Graphic 184" descr="Arrow Slight curve">
              <a:extLst>
                <a:ext uri="{FF2B5EF4-FFF2-40B4-BE49-F238E27FC236}">
                  <a16:creationId xmlns:a16="http://schemas.microsoft.com/office/drawing/2014/main" id="{64EF7FAC-E2BB-4DFA-AAF7-4C4DC1245EC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06966" y="3119248"/>
              <a:ext cx="735146" cy="202609"/>
            </a:xfrm>
            <a:prstGeom prst="rect">
              <a:avLst/>
            </a:prstGeom>
          </p:spPr>
        </p:pic>
        <p:pic>
          <p:nvPicPr>
            <p:cNvPr id="186" name="Graphic 185" descr="Arrow Slight curve">
              <a:extLst>
                <a:ext uri="{FF2B5EF4-FFF2-40B4-BE49-F238E27FC236}">
                  <a16:creationId xmlns:a16="http://schemas.microsoft.com/office/drawing/2014/main" id="{B2C83347-A972-4A23-AA83-8A150F53348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flipH="1" flipV="1">
              <a:off x="4906966" y="3017944"/>
              <a:ext cx="735146" cy="202609"/>
            </a:xfrm>
            <a:prstGeom prst="rect">
              <a:avLst/>
            </a:prstGeom>
          </p:spPr>
        </p:pic>
      </p:grpSp>
      <p:sp>
        <p:nvSpPr>
          <p:cNvPr id="187" name="TextBox 186">
            <a:extLst>
              <a:ext uri="{FF2B5EF4-FFF2-40B4-BE49-F238E27FC236}">
                <a16:creationId xmlns:a16="http://schemas.microsoft.com/office/drawing/2014/main" id="{C8D1BDC0-EFF2-49A2-97B8-D245C1DDCA39}"/>
              </a:ext>
            </a:extLst>
          </p:cNvPr>
          <p:cNvSpPr txBox="1"/>
          <p:nvPr/>
        </p:nvSpPr>
        <p:spPr>
          <a:xfrm>
            <a:off x="5193339" y="5575542"/>
            <a:ext cx="2122651" cy="177293"/>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200" i="0" dirty="0">
                <a:solidFill>
                  <a:schemeClr val="tx1"/>
                </a:solidFill>
              </a:rPr>
              <a:t>Additional Lab Certification Tests</a:t>
            </a:r>
          </a:p>
        </p:txBody>
      </p:sp>
      <p:pic>
        <p:nvPicPr>
          <p:cNvPr id="188" name="Picture 187">
            <a:extLst>
              <a:ext uri="{FF2B5EF4-FFF2-40B4-BE49-F238E27FC236}">
                <a16:creationId xmlns:a16="http://schemas.microsoft.com/office/drawing/2014/main" id="{1C1F6CB7-5109-47EF-85A2-096107C5AAFC}"/>
              </a:ext>
            </a:extLst>
          </p:cNvPr>
          <p:cNvPicPr>
            <a:picLocks noChangeAspect="1"/>
          </p:cNvPicPr>
          <p:nvPr/>
        </p:nvPicPr>
        <p:blipFill>
          <a:blip r:embed="rId8"/>
          <a:stretch>
            <a:fillRect/>
          </a:stretch>
        </p:blipFill>
        <p:spPr>
          <a:xfrm>
            <a:off x="8514576" y="4832982"/>
            <a:ext cx="181718" cy="304920"/>
          </a:xfrm>
          <a:prstGeom prst="rect">
            <a:avLst/>
          </a:prstGeom>
        </p:spPr>
      </p:pic>
      <p:pic>
        <p:nvPicPr>
          <p:cNvPr id="189" name="Picture 188">
            <a:extLst>
              <a:ext uri="{FF2B5EF4-FFF2-40B4-BE49-F238E27FC236}">
                <a16:creationId xmlns:a16="http://schemas.microsoft.com/office/drawing/2014/main" id="{AFAB2DE8-2B1D-4A69-BA19-0D1AA25FA4A0}"/>
              </a:ext>
            </a:extLst>
          </p:cNvPr>
          <p:cNvPicPr>
            <a:picLocks noChangeAspect="1"/>
          </p:cNvPicPr>
          <p:nvPr/>
        </p:nvPicPr>
        <p:blipFill>
          <a:blip r:embed="rId8"/>
          <a:stretch>
            <a:fillRect/>
          </a:stretch>
        </p:blipFill>
        <p:spPr>
          <a:xfrm>
            <a:off x="10822219" y="4879470"/>
            <a:ext cx="181718" cy="304920"/>
          </a:xfrm>
          <a:prstGeom prst="rect">
            <a:avLst/>
          </a:prstGeom>
        </p:spPr>
      </p:pic>
      <p:pic>
        <p:nvPicPr>
          <p:cNvPr id="190" name="Picture 189">
            <a:extLst>
              <a:ext uri="{FF2B5EF4-FFF2-40B4-BE49-F238E27FC236}">
                <a16:creationId xmlns:a16="http://schemas.microsoft.com/office/drawing/2014/main" id="{6E883B70-EF7B-49E5-B99A-FDFAB80E1598}"/>
              </a:ext>
            </a:extLst>
          </p:cNvPr>
          <p:cNvPicPr>
            <a:picLocks noChangeAspect="1"/>
          </p:cNvPicPr>
          <p:nvPr/>
        </p:nvPicPr>
        <p:blipFill>
          <a:blip r:embed="rId8"/>
          <a:stretch>
            <a:fillRect/>
          </a:stretch>
        </p:blipFill>
        <p:spPr>
          <a:xfrm>
            <a:off x="9968238" y="5327531"/>
            <a:ext cx="181718" cy="304920"/>
          </a:xfrm>
          <a:prstGeom prst="rect">
            <a:avLst/>
          </a:prstGeom>
        </p:spPr>
      </p:pic>
      <p:grpSp>
        <p:nvGrpSpPr>
          <p:cNvPr id="191" name="Group 190">
            <a:extLst>
              <a:ext uri="{FF2B5EF4-FFF2-40B4-BE49-F238E27FC236}">
                <a16:creationId xmlns:a16="http://schemas.microsoft.com/office/drawing/2014/main" id="{26E8B0DF-5519-4AF4-A624-122023EC86BA}"/>
              </a:ext>
            </a:extLst>
          </p:cNvPr>
          <p:cNvGrpSpPr/>
          <p:nvPr/>
        </p:nvGrpSpPr>
        <p:grpSpPr>
          <a:xfrm rot="15937424">
            <a:off x="10511819" y="4693501"/>
            <a:ext cx="345645" cy="327579"/>
            <a:chOff x="4054241" y="4987248"/>
            <a:chExt cx="405138" cy="462031"/>
          </a:xfrm>
          <a:gradFill flip="none" rotWithShape="1">
            <a:gsLst>
              <a:gs pos="24000">
                <a:srgbClr val="EAF6F5">
                  <a:alpha val="50980"/>
                </a:srgbClr>
              </a:gs>
              <a:gs pos="65000">
                <a:srgbClr val="3BCD3E">
                  <a:alpha val="74902"/>
                </a:srgbClr>
              </a:gs>
              <a:gs pos="100000">
                <a:srgbClr val="3BCD3E"/>
              </a:gs>
            </a:gsLst>
            <a:lin ang="16200000" scaled="1"/>
            <a:tileRect/>
          </a:gradFill>
        </p:grpSpPr>
        <p:sp>
          <p:nvSpPr>
            <p:cNvPr id="192" name="Oval 35">
              <a:extLst>
                <a:ext uri="{FF2B5EF4-FFF2-40B4-BE49-F238E27FC236}">
                  <a16:creationId xmlns:a16="http://schemas.microsoft.com/office/drawing/2014/main" id="{270D88BE-A440-4CEE-A585-2D3BC4D824FF}"/>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193" name="Oval 35">
              <a:extLst>
                <a:ext uri="{FF2B5EF4-FFF2-40B4-BE49-F238E27FC236}">
                  <a16:creationId xmlns:a16="http://schemas.microsoft.com/office/drawing/2014/main" id="{3FD31FB4-8FFE-4982-90CF-1BBCEF746FE3}"/>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94" name="Oval 35">
              <a:extLst>
                <a:ext uri="{FF2B5EF4-FFF2-40B4-BE49-F238E27FC236}">
                  <a16:creationId xmlns:a16="http://schemas.microsoft.com/office/drawing/2014/main" id="{4D19BA05-0401-4DDD-8DA6-965030A96B09}"/>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195" name="Oval 35">
              <a:extLst>
                <a:ext uri="{FF2B5EF4-FFF2-40B4-BE49-F238E27FC236}">
                  <a16:creationId xmlns:a16="http://schemas.microsoft.com/office/drawing/2014/main" id="{AB0A98C8-6E16-4B92-B3F5-947FB8475CDE}"/>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196" name="Oval 35">
              <a:extLst>
                <a:ext uri="{FF2B5EF4-FFF2-40B4-BE49-F238E27FC236}">
                  <a16:creationId xmlns:a16="http://schemas.microsoft.com/office/drawing/2014/main" id="{B26102F2-4A6B-4E7D-B260-EB3F1F94D983}"/>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197" name="Group 196">
            <a:extLst>
              <a:ext uri="{FF2B5EF4-FFF2-40B4-BE49-F238E27FC236}">
                <a16:creationId xmlns:a16="http://schemas.microsoft.com/office/drawing/2014/main" id="{9F6131B7-5D98-484C-A741-FB11DE891F2F}"/>
              </a:ext>
            </a:extLst>
          </p:cNvPr>
          <p:cNvGrpSpPr/>
          <p:nvPr/>
        </p:nvGrpSpPr>
        <p:grpSpPr>
          <a:xfrm rot="13527343">
            <a:off x="10549589" y="4872746"/>
            <a:ext cx="322276" cy="351333"/>
            <a:chOff x="4054241" y="4987248"/>
            <a:chExt cx="405138" cy="462031"/>
          </a:xfrm>
          <a:gradFill flip="none" rotWithShape="1">
            <a:gsLst>
              <a:gs pos="24000">
                <a:schemeClr val="accent1">
                  <a:lumMod val="20000"/>
                  <a:lumOff val="80000"/>
                  <a:alpha val="46000"/>
                </a:schemeClr>
              </a:gs>
              <a:gs pos="65000">
                <a:schemeClr val="accent1">
                  <a:lumMod val="40000"/>
                  <a:lumOff val="60000"/>
                  <a:alpha val="63000"/>
                </a:schemeClr>
              </a:gs>
              <a:gs pos="100000">
                <a:schemeClr val="accent1">
                  <a:lumMod val="75000"/>
                </a:schemeClr>
              </a:gs>
            </a:gsLst>
            <a:lin ang="16200000" scaled="1"/>
            <a:tileRect/>
          </a:gradFill>
        </p:grpSpPr>
        <p:sp>
          <p:nvSpPr>
            <p:cNvPr id="198" name="Oval 35">
              <a:extLst>
                <a:ext uri="{FF2B5EF4-FFF2-40B4-BE49-F238E27FC236}">
                  <a16:creationId xmlns:a16="http://schemas.microsoft.com/office/drawing/2014/main" id="{1C6FF26D-B06E-45F7-9EE5-23AEFEE8F83E}"/>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199" name="Oval 35">
              <a:extLst>
                <a:ext uri="{FF2B5EF4-FFF2-40B4-BE49-F238E27FC236}">
                  <a16:creationId xmlns:a16="http://schemas.microsoft.com/office/drawing/2014/main" id="{9C576778-0C4C-4786-A536-97A93910B3B4}"/>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00" name="Oval 35">
              <a:extLst>
                <a:ext uri="{FF2B5EF4-FFF2-40B4-BE49-F238E27FC236}">
                  <a16:creationId xmlns:a16="http://schemas.microsoft.com/office/drawing/2014/main" id="{A8A0F580-AC26-4091-A4E6-1FEEC30A1680}"/>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01" name="Oval 35">
              <a:extLst>
                <a:ext uri="{FF2B5EF4-FFF2-40B4-BE49-F238E27FC236}">
                  <a16:creationId xmlns:a16="http://schemas.microsoft.com/office/drawing/2014/main" id="{9D6A61DA-6850-4192-8F9A-D7C64F547FC3}"/>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02" name="Oval 35">
              <a:extLst>
                <a:ext uri="{FF2B5EF4-FFF2-40B4-BE49-F238E27FC236}">
                  <a16:creationId xmlns:a16="http://schemas.microsoft.com/office/drawing/2014/main" id="{585A42C0-E5C9-4BDB-992A-4FB84D6D154F}"/>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203" name="Group 202">
            <a:extLst>
              <a:ext uri="{FF2B5EF4-FFF2-40B4-BE49-F238E27FC236}">
                <a16:creationId xmlns:a16="http://schemas.microsoft.com/office/drawing/2014/main" id="{71D339A8-2E49-4EE7-B2FA-2B029D4D9D78}"/>
              </a:ext>
            </a:extLst>
          </p:cNvPr>
          <p:cNvGrpSpPr/>
          <p:nvPr/>
        </p:nvGrpSpPr>
        <p:grpSpPr>
          <a:xfrm rot="17750172">
            <a:off x="9706918" y="5242414"/>
            <a:ext cx="342221" cy="260453"/>
            <a:chOff x="4054241" y="4987248"/>
            <a:chExt cx="405138" cy="462031"/>
          </a:xfrm>
          <a:gradFill flip="none" rotWithShape="1">
            <a:gsLst>
              <a:gs pos="24000">
                <a:schemeClr val="bg2">
                  <a:lumMod val="20000"/>
                  <a:lumOff val="80000"/>
                </a:schemeClr>
              </a:gs>
              <a:gs pos="65000">
                <a:schemeClr val="bg2">
                  <a:lumMod val="60000"/>
                  <a:lumOff val="40000"/>
                </a:schemeClr>
              </a:gs>
              <a:gs pos="100000">
                <a:srgbClr val="FF0000"/>
              </a:gs>
            </a:gsLst>
            <a:lin ang="16200000" scaled="1"/>
            <a:tileRect/>
          </a:gradFill>
        </p:grpSpPr>
        <p:sp>
          <p:nvSpPr>
            <p:cNvPr id="204" name="Oval 35">
              <a:extLst>
                <a:ext uri="{FF2B5EF4-FFF2-40B4-BE49-F238E27FC236}">
                  <a16:creationId xmlns:a16="http://schemas.microsoft.com/office/drawing/2014/main" id="{F5BE5598-050C-497F-8D45-667362809061}"/>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05" name="Oval 35">
              <a:extLst>
                <a:ext uri="{FF2B5EF4-FFF2-40B4-BE49-F238E27FC236}">
                  <a16:creationId xmlns:a16="http://schemas.microsoft.com/office/drawing/2014/main" id="{AF28523E-FA1B-477C-985F-A814CC31BFC9}"/>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06" name="Oval 35">
              <a:extLst>
                <a:ext uri="{FF2B5EF4-FFF2-40B4-BE49-F238E27FC236}">
                  <a16:creationId xmlns:a16="http://schemas.microsoft.com/office/drawing/2014/main" id="{E99C45DA-E2AE-4890-BB0B-D1D5A4711C3A}"/>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07" name="Oval 35">
              <a:extLst>
                <a:ext uri="{FF2B5EF4-FFF2-40B4-BE49-F238E27FC236}">
                  <a16:creationId xmlns:a16="http://schemas.microsoft.com/office/drawing/2014/main" id="{135697F8-4B19-455E-B042-483720A70A19}"/>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08" name="Oval 35">
              <a:extLst>
                <a:ext uri="{FF2B5EF4-FFF2-40B4-BE49-F238E27FC236}">
                  <a16:creationId xmlns:a16="http://schemas.microsoft.com/office/drawing/2014/main" id="{5DCDC9FB-0C1C-4704-ACC6-ECFFEA2F4C5A}"/>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209" name="Group 208">
            <a:extLst>
              <a:ext uri="{FF2B5EF4-FFF2-40B4-BE49-F238E27FC236}">
                <a16:creationId xmlns:a16="http://schemas.microsoft.com/office/drawing/2014/main" id="{D5DAA59F-3D35-4F64-B91B-3B03416AE5FB}"/>
              </a:ext>
            </a:extLst>
          </p:cNvPr>
          <p:cNvGrpSpPr/>
          <p:nvPr/>
        </p:nvGrpSpPr>
        <p:grpSpPr>
          <a:xfrm rot="21233701">
            <a:off x="9939678" y="5084106"/>
            <a:ext cx="288193" cy="309281"/>
            <a:chOff x="4054241" y="4987248"/>
            <a:chExt cx="405138" cy="462031"/>
          </a:xfrm>
          <a:gradFill flip="none" rotWithShape="1">
            <a:gsLst>
              <a:gs pos="24000">
                <a:srgbClr val="FFCCFF">
                  <a:alpha val="45882"/>
                </a:srgbClr>
              </a:gs>
              <a:gs pos="65000">
                <a:srgbClr val="E2B4E6">
                  <a:alpha val="62745"/>
                </a:srgbClr>
              </a:gs>
              <a:gs pos="100000">
                <a:srgbClr val="BE0697"/>
              </a:gs>
            </a:gsLst>
            <a:lin ang="16200000" scaled="1"/>
            <a:tileRect/>
          </a:gradFill>
        </p:grpSpPr>
        <p:sp>
          <p:nvSpPr>
            <p:cNvPr id="210" name="Oval 35">
              <a:extLst>
                <a:ext uri="{FF2B5EF4-FFF2-40B4-BE49-F238E27FC236}">
                  <a16:creationId xmlns:a16="http://schemas.microsoft.com/office/drawing/2014/main" id="{0BBE909F-5104-4023-88A5-7A3D5B8D9864}"/>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11" name="Oval 35">
              <a:extLst>
                <a:ext uri="{FF2B5EF4-FFF2-40B4-BE49-F238E27FC236}">
                  <a16:creationId xmlns:a16="http://schemas.microsoft.com/office/drawing/2014/main" id="{76A3C3DB-30B8-40A9-8F3F-7013D96C9D1D}"/>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12" name="Oval 35">
              <a:extLst>
                <a:ext uri="{FF2B5EF4-FFF2-40B4-BE49-F238E27FC236}">
                  <a16:creationId xmlns:a16="http://schemas.microsoft.com/office/drawing/2014/main" id="{3DDEDC16-4CF3-4BF0-9ABD-A0DD0B2D3948}"/>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13" name="Oval 35">
              <a:extLst>
                <a:ext uri="{FF2B5EF4-FFF2-40B4-BE49-F238E27FC236}">
                  <a16:creationId xmlns:a16="http://schemas.microsoft.com/office/drawing/2014/main" id="{A3C58535-184A-47AE-9E98-310E84B2EA60}"/>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14" name="Oval 35">
              <a:extLst>
                <a:ext uri="{FF2B5EF4-FFF2-40B4-BE49-F238E27FC236}">
                  <a16:creationId xmlns:a16="http://schemas.microsoft.com/office/drawing/2014/main" id="{C3FF2C64-DAD4-47A9-8920-C12979B2DE3C}"/>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215" name="Group 214">
            <a:extLst>
              <a:ext uri="{FF2B5EF4-FFF2-40B4-BE49-F238E27FC236}">
                <a16:creationId xmlns:a16="http://schemas.microsoft.com/office/drawing/2014/main" id="{43650519-054C-4B99-BF6D-DFAC341EEEE5}"/>
              </a:ext>
            </a:extLst>
          </p:cNvPr>
          <p:cNvGrpSpPr/>
          <p:nvPr/>
        </p:nvGrpSpPr>
        <p:grpSpPr>
          <a:xfrm rot="6440676">
            <a:off x="8617171" y="4840874"/>
            <a:ext cx="463482" cy="325190"/>
            <a:chOff x="4054241" y="4987248"/>
            <a:chExt cx="405138" cy="462031"/>
          </a:xfrm>
          <a:gradFill flip="none" rotWithShape="1">
            <a:gsLst>
              <a:gs pos="24000">
                <a:schemeClr val="accent4">
                  <a:lumMod val="40000"/>
                  <a:lumOff val="60000"/>
                  <a:alpha val="51000"/>
                </a:schemeClr>
              </a:gs>
              <a:gs pos="65000">
                <a:schemeClr val="accent4">
                  <a:lumMod val="75000"/>
                  <a:alpha val="75000"/>
                </a:schemeClr>
              </a:gs>
              <a:gs pos="100000">
                <a:schemeClr val="accent3">
                  <a:lumMod val="50000"/>
                </a:schemeClr>
              </a:gs>
            </a:gsLst>
            <a:lin ang="16200000" scaled="1"/>
            <a:tileRect/>
          </a:gradFill>
        </p:grpSpPr>
        <p:sp>
          <p:nvSpPr>
            <p:cNvPr id="216" name="Oval 35">
              <a:extLst>
                <a:ext uri="{FF2B5EF4-FFF2-40B4-BE49-F238E27FC236}">
                  <a16:creationId xmlns:a16="http://schemas.microsoft.com/office/drawing/2014/main" id="{429C495B-B32F-4922-9B20-37A1C5374082}"/>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17" name="Oval 35">
              <a:extLst>
                <a:ext uri="{FF2B5EF4-FFF2-40B4-BE49-F238E27FC236}">
                  <a16:creationId xmlns:a16="http://schemas.microsoft.com/office/drawing/2014/main" id="{3F2D6E0B-867B-4C78-BCF3-23E2EEA7183D}"/>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18" name="Oval 35">
              <a:extLst>
                <a:ext uri="{FF2B5EF4-FFF2-40B4-BE49-F238E27FC236}">
                  <a16:creationId xmlns:a16="http://schemas.microsoft.com/office/drawing/2014/main" id="{87869081-39AD-4E9F-B204-9B61B801961C}"/>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19" name="Oval 35">
              <a:extLst>
                <a:ext uri="{FF2B5EF4-FFF2-40B4-BE49-F238E27FC236}">
                  <a16:creationId xmlns:a16="http://schemas.microsoft.com/office/drawing/2014/main" id="{435F6D52-8507-4C12-817F-DE5A033E35D8}"/>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20" name="Oval 35">
              <a:extLst>
                <a:ext uri="{FF2B5EF4-FFF2-40B4-BE49-F238E27FC236}">
                  <a16:creationId xmlns:a16="http://schemas.microsoft.com/office/drawing/2014/main" id="{8F28829E-2137-4734-8CAB-022C54EF3715}"/>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sp>
        <p:nvSpPr>
          <p:cNvPr id="221" name="TextBox 220">
            <a:extLst>
              <a:ext uri="{FF2B5EF4-FFF2-40B4-BE49-F238E27FC236}">
                <a16:creationId xmlns:a16="http://schemas.microsoft.com/office/drawing/2014/main" id="{065C4109-64CB-400B-95E9-609E9D2CD6D6}"/>
              </a:ext>
            </a:extLst>
          </p:cNvPr>
          <p:cNvSpPr txBox="1"/>
          <p:nvPr/>
        </p:nvSpPr>
        <p:spPr>
          <a:xfrm>
            <a:off x="820196" y="5594787"/>
            <a:ext cx="1571450" cy="177293"/>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200" i="0" dirty="0">
                <a:solidFill>
                  <a:schemeClr val="tx1"/>
                </a:solidFill>
              </a:rPr>
              <a:t>Static-geometry</a:t>
            </a:r>
          </a:p>
        </p:txBody>
      </p:sp>
      <p:sp>
        <p:nvSpPr>
          <p:cNvPr id="225" name="TextBox 224">
            <a:extLst>
              <a:ext uri="{FF2B5EF4-FFF2-40B4-BE49-F238E27FC236}">
                <a16:creationId xmlns:a16="http://schemas.microsoft.com/office/drawing/2014/main" id="{D43EBF90-843B-4467-AC3E-5E7B17EC8AEE}"/>
              </a:ext>
            </a:extLst>
          </p:cNvPr>
          <p:cNvSpPr txBox="1"/>
          <p:nvPr/>
        </p:nvSpPr>
        <p:spPr>
          <a:xfrm>
            <a:off x="9184326" y="5581951"/>
            <a:ext cx="1433491" cy="177293"/>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200" i="0" dirty="0">
                <a:solidFill>
                  <a:schemeClr val="tx1"/>
                </a:solidFill>
              </a:rPr>
              <a:t>Field Certification Tests</a:t>
            </a:r>
          </a:p>
        </p:txBody>
      </p:sp>
      <p:pic>
        <p:nvPicPr>
          <p:cNvPr id="229" name="Graphic 228" descr="Computer">
            <a:extLst>
              <a:ext uri="{FF2B5EF4-FFF2-40B4-BE49-F238E27FC236}">
                <a16:creationId xmlns:a16="http://schemas.microsoft.com/office/drawing/2014/main" id="{7E1E44F8-1771-4870-A78D-E644A62EA31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433975" y="4984017"/>
            <a:ext cx="678674" cy="678674"/>
          </a:xfrm>
          <a:prstGeom prst="rect">
            <a:avLst/>
          </a:prstGeom>
        </p:spPr>
      </p:pic>
      <mc:AlternateContent xmlns:mc="http://schemas.openxmlformats.org/markup-compatibility/2006">
        <mc:Choice xmlns:am3d="http://schemas.microsoft.com/office/drawing/2017/model3d" Requires="am3d">
          <p:graphicFrame>
            <p:nvGraphicFramePr>
              <p:cNvPr id="230" name="3D Model 229" descr="Mobile phone">
                <a:extLst>
                  <a:ext uri="{FF2B5EF4-FFF2-40B4-BE49-F238E27FC236}">
                    <a16:creationId xmlns:a16="http://schemas.microsoft.com/office/drawing/2014/main" id="{4140753C-1994-47AC-AD7C-4FA726DD5A95}"/>
                  </a:ext>
                </a:extLst>
              </p:cNvPr>
              <p:cNvGraphicFramePr>
                <a:graphicFrameLocks noChangeAspect="1"/>
              </p:cNvGraphicFramePr>
              <p:nvPr>
                <p:extLst>
                  <p:ext uri="{D42A27DB-BD31-4B8C-83A1-F6EECF244321}">
                    <p14:modId xmlns:p14="http://schemas.microsoft.com/office/powerpoint/2010/main" val="2507251925"/>
                  </p:ext>
                </p:extLst>
              </p:nvPr>
            </p:nvGraphicFramePr>
            <p:xfrm>
              <a:off x="2744359" y="5178141"/>
              <a:ext cx="289272" cy="391322"/>
            </p:xfrm>
            <a:graphic>
              <a:graphicData uri="http://schemas.microsoft.com/office/drawing/2017/model3d">
                <am3d:model3d r:embed="rId4">
                  <am3d:spPr>
                    <a:xfrm>
                      <a:off x="0" y="0"/>
                      <a:ext cx="289272" cy="391322"/>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3037506" ay="-1" az="-1"/>
                    <am3d:postTrans dx="0" dy="0" dz="0"/>
                  </am3d:trans>
                  <am3d:raster rName="Office3DRenderer" rVer="16.0.8326">
                    <am3d:blip r:embed="rId5"/>
                  </am3d:raster>
                  <am3d:objViewport viewportSz="51244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30" name="3D Model 229" descr="Mobile phone">
                <a:extLst>
                  <a:ext uri="{FF2B5EF4-FFF2-40B4-BE49-F238E27FC236}">
                    <a16:creationId xmlns:a16="http://schemas.microsoft.com/office/drawing/2014/main" id="{4140753C-1994-47AC-AD7C-4FA726DD5A95}"/>
                  </a:ext>
                </a:extLst>
              </p:cNvPr>
              <p:cNvPicPr>
                <a:picLocks noGrp="1" noRot="1" noChangeAspect="1" noMove="1" noResize="1" noEditPoints="1" noAdjustHandles="1" noChangeArrowheads="1" noChangeShapeType="1" noCrop="1"/>
              </p:cNvPicPr>
              <p:nvPr/>
            </p:nvPicPr>
            <p:blipFill>
              <a:blip r:embed="rId5"/>
              <a:stretch>
                <a:fillRect/>
              </a:stretch>
            </p:blipFill>
            <p:spPr>
              <a:xfrm>
                <a:off x="2744359" y="5178141"/>
                <a:ext cx="289272" cy="391322"/>
              </a:xfrm>
              <a:prstGeom prst="rect">
                <a:avLst/>
              </a:prstGeom>
            </p:spPr>
          </p:pic>
        </mc:Fallback>
      </mc:AlternateContent>
      <p:grpSp>
        <p:nvGrpSpPr>
          <p:cNvPr id="231" name="Group 230">
            <a:extLst>
              <a:ext uri="{FF2B5EF4-FFF2-40B4-BE49-F238E27FC236}">
                <a16:creationId xmlns:a16="http://schemas.microsoft.com/office/drawing/2014/main" id="{7E93A69F-44AA-41C4-A0EC-23043B74C388}"/>
              </a:ext>
            </a:extLst>
          </p:cNvPr>
          <p:cNvGrpSpPr/>
          <p:nvPr/>
        </p:nvGrpSpPr>
        <p:grpSpPr>
          <a:xfrm>
            <a:off x="2626842" y="5086673"/>
            <a:ext cx="508150" cy="473363"/>
            <a:chOff x="7259781" y="4174836"/>
            <a:chExt cx="1554480" cy="1554480"/>
          </a:xfrm>
        </p:grpSpPr>
        <p:sp>
          <p:nvSpPr>
            <p:cNvPr id="232" name="Oval 231">
              <a:extLst>
                <a:ext uri="{FF2B5EF4-FFF2-40B4-BE49-F238E27FC236}">
                  <a16:creationId xmlns:a16="http://schemas.microsoft.com/office/drawing/2014/main" id="{9C42BBDE-A053-457E-BBB4-D545DCEE5C38}"/>
                </a:ext>
              </a:extLst>
            </p:cNvPr>
            <p:cNvSpPr/>
            <p:nvPr/>
          </p:nvSpPr>
          <p:spPr>
            <a:xfrm>
              <a:off x="7259781" y="4174836"/>
              <a:ext cx="1554480"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3" name="Oval 232">
              <a:extLst>
                <a:ext uri="{FF2B5EF4-FFF2-40B4-BE49-F238E27FC236}">
                  <a16:creationId xmlns:a16="http://schemas.microsoft.com/office/drawing/2014/main" id="{1E47AF13-69B5-4EBD-8F24-A602C04AD9F8}"/>
                </a:ext>
              </a:extLst>
            </p:cNvPr>
            <p:cNvSpPr/>
            <p:nvPr/>
          </p:nvSpPr>
          <p:spPr>
            <a:xfrm>
              <a:off x="7361381" y="4174836"/>
              <a:ext cx="1357746"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4" name="Oval 233">
              <a:extLst>
                <a:ext uri="{FF2B5EF4-FFF2-40B4-BE49-F238E27FC236}">
                  <a16:creationId xmlns:a16="http://schemas.microsoft.com/office/drawing/2014/main" id="{04E2F893-719D-4C41-B03C-D6EB45338E83}"/>
                </a:ext>
              </a:extLst>
            </p:cNvPr>
            <p:cNvSpPr/>
            <p:nvPr/>
          </p:nvSpPr>
          <p:spPr>
            <a:xfrm>
              <a:off x="7504082" y="4174836"/>
              <a:ext cx="1085736"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5" name="Oval 234">
              <a:extLst>
                <a:ext uri="{FF2B5EF4-FFF2-40B4-BE49-F238E27FC236}">
                  <a16:creationId xmlns:a16="http://schemas.microsoft.com/office/drawing/2014/main" id="{D3790045-1D15-4A42-B126-52252A6055DF}"/>
                </a:ext>
              </a:extLst>
            </p:cNvPr>
            <p:cNvSpPr/>
            <p:nvPr/>
          </p:nvSpPr>
          <p:spPr>
            <a:xfrm>
              <a:off x="7680958" y="4174836"/>
              <a:ext cx="733369"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6" name="Oval 235">
              <a:extLst>
                <a:ext uri="{FF2B5EF4-FFF2-40B4-BE49-F238E27FC236}">
                  <a16:creationId xmlns:a16="http://schemas.microsoft.com/office/drawing/2014/main" id="{5B3BABF5-C5AE-42F2-B6F4-9D35E16F632C}"/>
                </a:ext>
              </a:extLst>
            </p:cNvPr>
            <p:cNvSpPr/>
            <p:nvPr/>
          </p:nvSpPr>
          <p:spPr>
            <a:xfrm>
              <a:off x="7921104" y="4174836"/>
              <a:ext cx="243842"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7" name="Arc 236">
              <a:extLst>
                <a:ext uri="{FF2B5EF4-FFF2-40B4-BE49-F238E27FC236}">
                  <a16:creationId xmlns:a16="http://schemas.microsoft.com/office/drawing/2014/main" id="{AAE73529-7830-49CD-9390-340E88E97280}"/>
                </a:ext>
              </a:extLst>
            </p:cNvPr>
            <p:cNvSpPr/>
            <p:nvPr/>
          </p:nvSpPr>
          <p:spPr>
            <a:xfrm>
              <a:off x="7680958" y="4174836"/>
              <a:ext cx="733369" cy="229032"/>
            </a:xfrm>
            <a:prstGeom prst="arc">
              <a:avLst>
                <a:gd name="adj1" fmla="val 21392644"/>
                <a:gd name="adj2" fmla="val 11054852"/>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38" name="Arc 237">
              <a:extLst>
                <a:ext uri="{FF2B5EF4-FFF2-40B4-BE49-F238E27FC236}">
                  <a16:creationId xmlns:a16="http://schemas.microsoft.com/office/drawing/2014/main" id="{82A9E7EB-2AAF-4BCA-868A-9EC438CE10AF}"/>
                </a:ext>
              </a:extLst>
            </p:cNvPr>
            <p:cNvSpPr/>
            <p:nvPr/>
          </p:nvSpPr>
          <p:spPr>
            <a:xfrm>
              <a:off x="7361381" y="4367213"/>
              <a:ext cx="1334944" cy="400050"/>
            </a:xfrm>
            <a:prstGeom prst="arc">
              <a:avLst>
                <a:gd name="adj1" fmla="val 21591949"/>
                <a:gd name="adj2" fmla="val 10710216"/>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39" name="Arc 238">
              <a:extLst>
                <a:ext uri="{FF2B5EF4-FFF2-40B4-BE49-F238E27FC236}">
                  <a16:creationId xmlns:a16="http://schemas.microsoft.com/office/drawing/2014/main" id="{95F2AC6A-A2E6-40F7-91B6-E1B7F0163F4E}"/>
                </a:ext>
              </a:extLst>
            </p:cNvPr>
            <p:cNvSpPr/>
            <p:nvPr/>
          </p:nvSpPr>
          <p:spPr>
            <a:xfrm>
              <a:off x="7279481" y="4829175"/>
              <a:ext cx="1524000" cy="542925"/>
            </a:xfrm>
            <a:prstGeom prst="arc">
              <a:avLst>
                <a:gd name="adj1" fmla="val 21591949"/>
                <a:gd name="adj2" fmla="val 10730906"/>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240" name="Group 239">
            <a:extLst>
              <a:ext uri="{FF2B5EF4-FFF2-40B4-BE49-F238E27FC236}">
                <a16:creationId xmlns:a16="http://schemas.microsoft.com/office/drawing/2014/main" id="{A20A4590-F02E-4F94-99C4-2B8165C5896B}"/>
              </a:ext>
            </a:extLst>
          </p:cNvPr>
          <p:cNvGrpSpPr/>
          <p:nvPr/>
        </p:nvGrpSpPr>
        <p:grpSpPr>
          <a:xfrm>
            <a:off x="3155471" y="5178141"/>
            <a:ext cx="278670" cy="232470"/>
            <a:chOff x="4906966" y="3017944"/>
            <a:chExt cx="735146" cy="303913"/>
          </a:xfrm>
        </p:grpSpPr>
        <p:pic>
          <p:nvPicPr>
            <p:cNvPr id="241" name="Graphic 240" descr="Arrow Slight curve">
              <a:extLst>
                <a:ext uri="{FF2B5EF4-FFF2-40B4-BE49-F238E27FC236}">
                  <a16:creationId xmlns:a16="http://schemas.microsoft.com/office/drawing/2014/main" id="{7309C25F-9264-4695-B660-BD4F95E6651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906966" y="3119248"/>
              <a:ext cx="735146" cy="202609"/>
            </a:xfrm>
            <a:prstGeom prst="rect">
              <a:avLst/>
            </a:prstGeom>
          </p:spPr>
        </p:pic>
        <p:pic>
          <p:nvPicPr>
            <p:cNvPr id="242" name="Graphic 241" descr="Arrow Slight curve">
              <a:extLst>
                <a:ext uri="{FF2B5EF4-FFF2-40B4-BE49-F238E27FC236}">
                  <a16:creationId xmlns:a16="http://schemas.microsoft.com/office/drawing/2014/main" id="{CAE029A1-B21F-4D09-8927-FCF910F5323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flipH="1" flipV="1">
              <a:off x="4906966" y="3017944"/>
              <a:ext cx="735146" cy="202609"/>
            </a:xfrm>
            <a:prstGeom prst="rect">
              <a:avLst/>
            </a:prstGeom>
          </p:spPr>
        </p:pic>
      </p:grpSp>
      <p:sp>
        <p:nvSpPr>
          <p:cNvPr id="243" name="TextBox 242">
            <a:extLst>
              <a:ext uri="{FF2B5EF4-FFF2-40B4-BE49-F238E27FC236}">
                <a16:creationId xmlns:a16="http://schemas.microsoft.com/office/drawing/2014/main" id="{B7704186-B038-419D-A605-4DDE5D9B74AE}"/>
              </a:ext>
            </a:extLst>
          </p:cNvPr>
          <p:cNvSpPr txBox="1"/>
          <p:nvPr/>
        </p:nvSpPr>
        <p:spPr>
          <a:xfrm>
            <a:off x="2541199" y="5594787"/>
            <a:ext cx="1571450" cy="177293"/>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200" i="0" dirty="0">
                <a:solidFill>
                  <a:srgbClr val="FF0000"/>
                </a:solidFill>
              </a:rPr>
              <a:t>Dynamic-geometry</a:t>
            </a:r>
          </a:p>
        </p:txBody>
      </p:sp>
      <p:sp>
        <p:nvSpPr>
          <p:cNvPr id="245" name="TextBox 244">
            <a:extLst>
              <a:ext uri="{FF2B5EF4-FFF2-40B4-BE49-F238E27FC236}">
                <a16:creationId xmlns:a16="http://schemas.microsoft.com/office/drawing/2014/main" id="{57E7F77E-D917-4B58-9B5E-43FBEB784030}"/>
              </a:ext>
            </a:extLst>
          </p:cNvPr>
          <p:cNvSpPr txBox="1"/>
          <p:nvPr/>
        </p:nvSpPr>
        <p:spPr>
          <a:xfrm>
            <a:off x="8534156" y="5763592"/>
            <a:ext cx="3280299" cy="354584"/>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r>
              <a:rPr lang="en-US" sz="1200" i="0" dirty="0">
                <a:solidFill>
                  <a:srgbClr val="C00000"/>
                </a:solidFill>
              </a:rPr>
              <a:t>Issued found in Field Test can be reproduced in the Lab to some extent by Dynamic-geometry test setup</a:t>
            </a:r>
          </a:p>
        </p:txBody>
      </p:sp>
      <p:sp>
        <p:nvSpPr>
          <p:cNvPr id="246" name="TextBox 245">
            <a:extLst>
              <a:ext uri="{FF2B5EF4-FFF2-40B4-BE49-F238E27FC236}">
                <a16:creationId xmlns:a16="http://schemas.microsoft.com/office/drawing/2014/main" id="{9247DD7B-F1C9-4EE2-8326-2F1AEC130BFD}"/>
              </a:ext>
            </a:extLst>
          </p:cNvPr>
          <p:cNvSpPr txBox="1"/>
          <p:nvPr/>
        </p:nvSpPr>
        <p:spPr>
          <a:xfrm>
            <a:off x="6370003" y="4024541"/>
            <a:ext cx="1203186" cy="354584"/>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r>
              <a:rPr lang="en-US" sz="1200" i="0" dirty="0">
                <a:solidFill>
                  <a:srgbClr val="C00000"/>
                </a:solidFill>
              </a:rPr>
              <a:t>Test coverage can be reduced</a:t>
            </a:r>
          </a:p>
        </p:txBody>
      </p:sp>
      <p:cxnSp>
        <p:nvCxnSpPr>
          <p:cNvPr id="249" name="Straight Arrow Connector 248">
            <a:extLst>
              <a:ext uri="{FF2B5EF4-FFF2-40B4-BE49-F238E27FC236}">
                <a16:creationId xmlns:a16="http://schemas.microsoft.com/office/drawing/2014/main" id="{AC4A44E2-4DDA-463C-B0EB-227C03574D56}"/>
              </a:ext>
            </a:extLst>
          </p:cNvPr>
          <p:cNvCxnSpPr>
            <a:cxnSpLocks/>
          </p:cNvCxnSpPr>
          <p:nvPr/>
        </p:nvCxnSpPr>
        <p:spPr>
          <a:xfrm>
            <a:off x="6285064" y="3816873"/>
            <a:ext cx="0" cy="977276"/>
          </a:xfrm>
          <a:prstGeom prst="straightConnector1">
            <a:avLst/>
          </a:prstGeom>
          <a:ln w="12700" cap="rnd">
            <a:solidFill>
              <a:schemeClr val="bg2">
                <a:lumMod val="75000"/>
              </a:schemeClr>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
        <p:nvSpPr>
          <p:cNvPr id="250" name="TextBox 249">
            <a:extLst>
              <a:ext uri="{FF2B5EF4-FFF2-40B4-BE49-F238E27FC236}">
                <a16:creationId xmlns:a16="http://schemas.microsoft.com/office/drawing/2014/main" id="{680C272B-E3A6-4C0D-87D8-0C9D74F3383C}"/>
              </a:ext>
            </a:extLst>
          </p:cNvPr>
          <p:cNvSpPr txBox="1"/>
          <p:nvPr/>
        </p:nvSpPr>
        <p:spPr>
          <a:xfrm>
            <a:off x="9927646" y="4024541"/>
            <a:ext cx="1203186" cy="531877"/>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r>
              <a:rPr lang="en-US" sz="1200" i="0" dirty="0">
                <a:solidFill>
                  <a:srgbClr val="C00000"/>
                </a:solidFill>
              </a:rPr>
              <a:t>Field Test Coverage can be effectively reduced</a:t>
            </a:r>
          </a:p>
        </p:txBody>
      </p:sp>
      <p:cxnSp>
        <p:nvCxnSpPr>
          <p:cNvPr id="255" name="Straight Connector 254">
            <a:extLst>
              <a:ext uri="{FF2B5EF4-FFF2-40B4-BE49-F238E27FC236}">
                <a16:creationId xmlns:a16="http://schemas.microsoft.com/office/drawing/2014/main" id="{181EF868-1134-495C-A1BC-F0FB437C2D56}"/>
              </a:ext>
            </a:extLst>
          </p:cNvPr>
          <p:cNvCxnSpPr>
            <a:cxnSpLocks/>
          </p:cNvCxnSpPr>
          <p:nvPr/>
        </p:nvCxnSpPr>
        <p:spPr>
          <a:xfrm>
            <a:off x="4735148" y="1548245"/>
            <a:ext cx="0" cy="4468091"/>
          </a:xfrm>
          <a:prstGeom prst="line">
            <a:avLst/>
          </a:prstGeom>
          <a:ln w="12700" cap="rnd">
            <a:solidFill>
              <a:schemeClr val="tx1"/>
            </a:solidFill>
            <a:prstDash val="dash"/>
            <a:round/>
            <a:headEnd type="none" w="sm" len="sm"/>
            <a:tailEnd type="none" w="sm" len="sm"/>
          </a:ln>
        </p:spPr>
        <p:style>
          <a:lnRef idx="1">
            <a:schemeClr val="accent1"/>
          </a:lnRef>
          <a:fillRef idx="0">
            <a:schemeClr val="accent1"/>
          </a:fillRef>
          <a:effectRef idx="0">
            <a:schemeClr val="accent1"/>
          </a:effectRef>
          <a:fontRef idx="minor">
            <a:schemeClr val="tx1"/>
          </a:fontRef>
        </p:style>
      </p:cxnSp>
      <p:cxnSp>
        <p:nvCxnSpPr>
          <p:cNvPr id="257" name="Straight Arrow Connector 256">
            <a:extLst>
              <a:ext uri="{FF2B5EF4-FFF2-40B4-BE49-F238E27FC236}">
                <a16:creationId xmlns:a16="http://schemas.microsoft.com/office/drawing/2014/main" id="{AF2CDCE1-4DFE-46BE-A046-D13A95D3B98B}"/>
              </a:ext>
            </a:extLst>
          </p:cNvPr>
          <p:cNvCxnSpPr>
            <a:cxnSpLocks/>
          </p:cNvCxnSpPr>
          <p:nvPr/>
        </p:nvCxnSpPr>
        <p:spPr>
          <a:xfrm>
            <a:off x="847919" y="1861628"/>
            <a:ext cx="3887229"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258" name="Straight Arrow Connector 257">
            <a:extLst>
              <a:ext uri="{FF2B5EF4-FFF2-40B4-BE49-F238E27FC236}">
                <a16:creationId xmlns:a16="http://schemas.microsoft.com/office/drawing/2014/main" id="{B6C665CE-7170-43E5-A86F-120A3B07F3E0}"/>
              </a:ext>
            </a:extLst>
          </p:cNvPr>
          <p:cNvCxnSpPr>
            <a:cxnSpLocks/>
          </p:cNvCxnSpPr>
          <p:nvPr/>
        </p:nvCxnSpPr>
        <p:spPr>
          <a:xfrm flipH="1">
            <a:off x="4735148" y="1861628"/>
            <a:ext cx="6653289" cy="0"/>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265" name="Straight Arrow Connector 264">
            <a:extLst>
              <a:ext uri="{FF2B5EF4-FFF2-40B4-BE49-F238E27FC236}">
                <a16:creationId xmlns:a16="http://schemas.microsoft.com/office/drawing/2014/main" id="{9122133B-FD95-45A0-9539-263275129B0E}"/>
              </a:ext>
            </a:extLst>
          </p:cNvPr>
          <p:cNvCxnSpPr>
            <a:cxnSpLocks/>
          </p:cNvCxnSpPr>
          <p:nvPr/>
        </p:nvCxnSpPr>
        <p:spPr>
          <a:xfrm>
            <a:off x="9838694" y="3816873"/>
            <a:ext cx="0" cy="977276"/>
          </a:xfrm>
          <a:prstGeom prst="straightConnector1">
            <a:avLst/>
          </a:prstGeom>
          <a:ln w="12700" cap="rnd">
            <a:solidFill>
              <a:schemeClr val="bg2">
                <a:lumMod val="75000"/>
              </a:schemeClr>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267" name="Connector: Curved 266">
            <a:extLst>
              <a:ext uri="{FF2B5EF4-FFF2-40B4-BE49-F238E27FC236}">
                <a16:creationId xmlns:a16="http://schemas.microsoft.com/office/drawing/2014/main" id="{972C8EB2-2E12-482F-98CB-B1A103380372}"/>
              </a:ext>
            </a:extLst>
          </p:cNvPr>
          <p:cNvCxnSpPr>
            <a:cxnSpLocks/>
          </p:cNvCxnSpPr>
          <p:nvPr/>
        </p:nvCxnSpPr>
        <p:spPr>
          <a:xfrm flipV="1">
            <a:off x="3387165" y="4182587"/>
            <a:ext cx="2848768" cy="773975"/>
          </a:xfrm>
          <a:prstGeom prst="curvedConnector3">
            <a:avLst>
              <a:gd name="adj1" fmla="val 92062"/>
            </a:avLst>
          </a:prstGeom>
          <a:ln w="12700" cap="rnd">
            <a:solidFill>
              <a:schemeClr val="bg2">
                <a:lumMod val="75000"/>
              </a:schemeClr>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268" name="Connector: Curved 267">
            <a:extLst>
              <a:ext uri="{FF2B5EF4-FFF2-40B4-BE49-F238E27FC236}">
                <a16:creationId xmlns:a16="http://schemas.microsoft.com/office/drawing/2014/main" id="{A6C6A8DB-7BA4-4A9F-BC46-448C201069DD}"/>
              </a:ext>
            </a:extLst>
          </p:cNvPr>
          <p:cNvCxnSpPr>
            <a:cxnSpLocks/>
          </p:cNvCxnSpPr>
          <p:nvPr/>
        </p:nvCxnSpPr>
        <p:spPr>
          <a:xfrm flipV="1">
            <a:off x="3393080" y="4242387"/>
            <a:ext cx="6394181" cy="714175"/>
          </a:xfrm>
          <a:prstGeom prst="curvedConnector3">
            <a:avLst>
              <a:gd name="adj1" fmla="val 96650"/>
            </a:avLst>
          </a:prstGeom>
          <a:ln w="12700" cap="rnd">
            <a:solidFill>
              <a:schemeClr val="bg2">
                <a:lumMod val="75000"/>
              </a:schemeClr>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cxnSp>
        <p:nvCxnSpPr>
          <p:cNvPr id="280" name="Connector: Curved 279">
            <a:extLst>
              <a:ext uri="{FF2B5EF4-FFF2-40B4-BE49-F238E27FC236}">
                <a16:creationId xmlns:a16="http://schemas.microsoft.com/office/drawing/2014/main" id="{3582588D-52F8-4D92-B049-19D633BCB7B6}"/>
              </a:ext>
            </a:extLst>
          </p:cNvPr>
          <p:cNvCxnSpPr>
            <a:cxnSpLocks/>
          </p:cNvCxnSpPr>
          <p:nvPr/>
        </p:nvCxnSpPr>
        <p:spPr>
          <a:xfrm>
            <a:off x="3407885" y="4964277"/>
            <a:ext cx="4965836" cy="966374"/>
          </a:xfrm>
          <a:prstGeom prst="curvedConnector3">
            <a:avLst>
              <a:gd name="adj1" fmla="val 94151"/>
            </a:avLst>
          </a:prstGeom>
          <a:ln w="12700" cap="rnd">
            <a:solidFill>
              <a:schemeClr val="bg2">
                <a:lumMod val="75000"/>
              </a:schemeClr>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2889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3C6E81-7314-4071-88DD-DA79D329364C}"/>
              </a:ext>
            </a:extLst>
          </p:cNvPr>
          <p:cNvSpPr>
            <a:spLocks noGrp="1"/>
          </p:cNvSpPr>
          <p:nvPr>
            <p:ph type="title"/>
          </p:nvPr>
        </p:nvSpPr>
        <p:spPr>
          <a:xfrm>
            <a:off x="495300" y="565125"/>
            <a:ext cx="11187112" cy="439479"/>
          </a:xfrm>
        </p:spPr>
        <p:txBody>
          <a:bodyPr/>
          <a:lstStyle/>
          <a:p>
            <a:r>
              <a:rPr lang="en-US" dirty="0"/>
              <a:t>Proposal for Dynamic-geometry based FR2 OTA Test</a:t>
            </a:r>
          </a:p>
        </p:txBody>
      </p:sp>
      <p:sp>
        <p:nvSpPr>
          <p:cNvPr id="4" name="Content Placeholder 3">
            <a:extLst>
              <a:ext uri="{FF2B5EF4-FFF2-40B4-BE49-F238E27FC236}">
                <a16:creationId xmlns:a16="http://schemas.microsoft.com/office/drawing/2014/main" id="{3FFB0471-32CC-4F77-8612-50D35527940A}"/>
              </a:ext>
            </a:extLst>
          </p:cNvPr>
          <p:cNvSpPr>
            <a:spLocks noGrp="1"/>
          </p:cNvSpPr>
          <p:nvPr>
            <p:ph sz="quarter" idx="14"/>
          </p:nvPr>
        </p:nvSpPr>
        <p:spPr/>
        <p:txBody>
          <a:bodyPr/>
          <a:lstStyle/>
          <a:p>
            <a:r>
              <a:rPr lang="en-US" sz="2000" dirty="0">
                <a:latin typeface="Microsoft Sans Serif (Body)"/>
              </a:rPr>
              <a:t>Dynamic-geometry based FR2 OTA Testing Platform/Procedure</a:t>
            </a:r>
          </a:p>
          <a:p>
            <a:pPr lvl="1"/>
            <a:r>
              <a:rPr lang="en-US" sz="1800" dirty="0">
                <a:latin typeface="Microsoft Sans Serif (Body)"/>
              </a:rPr>
              <a:t>The main objective is to establish new test platform/procedures rather than introducing new requirements under dynamic-geometry environment</a:t>
            </a:r>
          </a:p>
          <a:p>
            <a:pPr marL="192024" lvl="1" indent="0">
              <a:buNone/>
            </a:pPr>
            <a:endParaRPr lang="en-US" sz="1800" dirty="0">
              <a:latin typeface="Microsoft Sans Serif (Body)"/>
            </a:endParaRPr>
          </a:p>
          <a:p>
            <a:r>
              <a:rPr lang="en-US" sz="2000" dirty="0">
                <a:latin typeface="Microsoft Sans Serif (Body)"/>
              </a:rPr>
              <a:t>Phase-I (UE autonomous BM in a Single-cell)</a:t>
            </a:r>
          </a:p>
          <a:p>
            <a:pPr lvl="1"/>
            <a:r>
              <a:rPr lang="en-US" sz="1800" dirty="0">
                <a:latin typeface="Microsoft Sans Serif (Body)"/>
              </a:rPr>
              <a:t>Serving </a:t>
            </a:r>
            <a:r>
              <a:rPr lang="en-US" sz="1800" dirty="0" err="1">
                <a:latin typeface="Microsoft Sans Serif (Body)"/>
              </a:rPr>
              <a:t>gNB</a:t>
            </a:r>
            <a:r>
              <a:rPr lang="en-US" sz="1800" dirty="0">
                <a:latin typeface="Microsoft Sans Serif (Body)"/>
              </a:rPr>
              <a:t> DL beam doesn’t change but UE Tx/Rx beam needs to be updated to maintain link and continue transmitting and receiving UL/DL signals.</a:t>
            </a:r>
          </a:p>
          <a:p>
            <a:pPr lvl="1"/>
            <a:r>
              <a:rPr lang="en-US" sz="1800" dirty="0">
                <a:latin typeface="Microsoft Sans Serif (Body)"/>
              </a:rPr>
              <a:t>Note: Based on Rel-16 MIMO-OTA SI outcome (reusing 3D-MPAC system)</a:t>
            </a:r>
          </a:p>
          <a:p>
            <a:pPr marL="192024" lvl="1" indent="0">
              <a:buNone/>
            </a:pPr>
            <a:endParaRPr lang="en-US" sz="1800" dirty="0">
              <a:latin typeface="Microsoft Sans Serif (Body)"/>
            </a:endParaRPr>
          </a:p>
          <a:p>
            <a:r>
              <a:rPr lang="en-US" sz="2000" dirty="0">
                <a:latin typeface="Microsoft Sans Serif (Body)"/>
              </a:rPr>
              <a:t>Phase-II (UE BM based on interaction with Multi-cells)</a:t>
            </a:r>
          </a:p>
          <a:p>
            <a:pPr lvl="1"/>
            <a:r>
              <a:rPr lang="en-US" sz="1800" dirty="0">
                <a:latin typeface="Microsoft Sans Serif (Body)"/>
              </a:rPr>
              <a:t>UE travels across cell boundary and receives both desired and undesired signals from multiple cells.</a:t>
            </a:r>
          </a:p>
          <a:p>
            <a:pPr lvl="1"/>
            <a:r>
              <a:rPr lang="en-US" sz="1800" dirty="0">
                <a:latin typeface="Microsoft Sans Serif (Body)"/>
              </a:rPr>
              <a:t>Note: RAN4 will not start Phase-II before Phase-I completion.</a:t>
            </a:r>
          </a:p>
        </p:txBody>
      </p:sp>
      <p:sp>
        <p:nvSpPr>
          <p:cNvPr id="5" name="Subtitle 4">
            <a:extLst>
              <a:ext uri="{FF2B5EF4-FFF2-40B4-BE49-F238E27FC236}">
                <a16:creationId xmlns:a16="http://schemas.microsoft.com/office/drawing/2014/main" id="{1EFBA575-42C6-4E9C-A572-3A2A3C73DA89}"/>
              </a:ext>
            </a:extLst>
          </p:cNvPr>
          <p:cNvSpPr>
            <a:spLocks noGrp="1"/>
          </p:cNvSpPr>
          <p:nvPr>
            <p:ph type="subTitle" idx="1"/>
          </p:nvPr>
        </p:nvSpPr>
        <p:spPr/>
        <p:txBody>
          <a:bodyPr/>
          <a:lstStyle/>
          <a:p>
            <a:r>
              <a:rPr lang="en-US" dirty="0"/>
              <a:t>Main goal and scenarios</a:t>
            </a:r>
          </a:p>
        </p:txBody>
      </p:sp>
    </p:spTree>
    <p:extLst>
      <p:ext uri="{BB962C8B-B14F-4D97-AF65-F5344CB8AC3E}">
        <p14:creationId xmlns:p14="http://schemas.microsoft.com/office/powerpoint/2010/main" val="3610191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4033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4037D60-9575-4342-B62B-B2C5D4264A0F}"/>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669DFBE4-C0DE-40E9-887A-2F63F54FE52A}"/>
              </a:ext>
            </a:extLst>
          </p:cNvPr>
          <p:cNvSpPr>
            <a:spLocks noGrp="1"/>
          </p:cNvSpPr>
          <p:nvPr>
            <p:ph type="title"/>
          </p:nvPr>
        </p:nvSpPr>
        <p:spPr>
          <a:xfrm>
            <a:off x="495300" y="177326"/>
            <a:ext cx="11187112" cy="827278"/>
          </a:xfrm>
        </p:spPr>
        <p:txBody>
          <a:bodyPr/>
          <a:lstStyle/>
          <a:p>
            <a:r>
              <a:rPr lang="en-US" sz="3200" dirty="0"/>
              <a:t>Discussion on Dynamic-geometry based FR2 OTA Test in Rel-15 and -16</a:t>
            </a:r>
          </a:p>
        </p:txBody>
      </p:sp>
      <p:sp>
        <p:nvSpPr>
          <p:cNvPr id="4" name="Content Placeholder 3">
            <a:extLst>
              <a:ext uri="{FF2B5EF4-FFF2-40B4-BE49-F238E27FC236}">
                <a16:creationId xmlns:a16="http://schemas.microsoft.com/office/drawing/2014/main" id="{A4983A75-44C8-4B0A-852C-7E44A2500666}"/>
              </a:ext>
            </a:extLst>
          </p:cNvPr>
          <p:cNvSpPr>
            <a:spLocks noGrp="1"/>
          </p:cNvSpPr>
          <p:nvPr>
            <p:ph sz="quarter" idx="14"/>
          </p:nvPr>
        </p:nvSpPr>
        <p:spPr/>
        <p:txBody>
          <a:bodyPr/>
          <a:lstStyle/>
          <a:p>
            <a:r>
              <a:rPr lang="en-US" sz="2000" dirty="0"/>
              <a:t>Discussion contributions and WFs about Dynamic-geometry based FR2 OTA</a:t>
            </a:r>
          </a:p>
          <a:p>
            <a:pPr lvl="1"/>
            <a:r>
              <a:rPr lang="nn-NO" dirty="0"/>
              <a:t>3GPP TSG-RAN WG4 NR ad hoc #3, </a:t>
            </a:r>
            <a:r>
              <a:rPr lang="fi-FI" dirty="0"/>
              <a:t>Nagoya, Japan, 18 – 21 Sep 2017</a:t>
            </a:r>
            <a:endParaRPr lang="en-US" dirty="0"/>
          </a:p>
          <a:p>
            <a:pPr lvl="2"/>
            <a:r>
              <a:rPr lang="en-US" dirty="0"/>
              <a:t>R4-1709867, </a:t>
            </a:r>
            <a:r>
              <a:rPr lang="en-US" i="1" dirty="0"/>
              <a:t>WF on channel modelling</a:t>
            </a:r>
            <a:r>
              <a:rPr lang="en-US" dirty="0"/>
              <a:t>, Keysight Technologies, Rohde &amp; Schwarz, Anritsu, Spirent, Intel, Qualcomm</a:t>
            </a:r>
            <a:endParaRPr lang="fi-FI" dirty="0"/>
          </a:p>
          <a:p>
            <a:pPr lvl="2"/>
            <a:r>
              <a:rPr lang="en-US" dirty="0"/>
              <a:t>R4-1710028, </a:t>
            </a:r>
            <a:r>
              <a:rPr lang="en-US" i="1" dirty="0"/>
              <a:t>WF on RRM baseline setup</a:t>
            </a:r>
            <a:r>
              <a:rPr lang="en-US" dirty="0"/>
              <a:t>, Rohde &amp; Schwarz, Intel</a:t>
            </a:r>
            <a:endParaRPr lang="fi-FI" dirty="0"/>
          </a:p>
          <a:p>
            <a:pPr lvl="2"/>
            <a:r>
              <a:rPr lang="en-US" dirty="0"/>
              <a:t>R4-1709862, </a:t>
            </a:r>
            <a:r>
              <a:rPr lang="en-US" i="1" dirty="0"/>
              <a:t>Request for input on key deployment factors for definition of link-level channel models for RRM and </a:t>
            </a:r>
            <a:r>
              <a:rPr lang="en-US" i="1" dirty="0" err="1"/>
              <a:t>demod</a:t>
            </a:r>
            <a:r>
              <a:rPr lang="en-US" i="1" dirty="0"/>
              <a:t> requirements</a:t>
            </a:r>
            <a:r>
              <a:rPr lang="en-US" dirty="0"/>
              <a:t>, Keysight Technologies </a:t>
            </a:r>
          </a:p>
          <a:p>
            <a:pPr lvl="2"/>
            <a:r>
              <a:rPr lang="en-US" dirty="0"/>
              <a:t>R4-1709837, </a:t>
            </a:r>
            <a:r>
              <a:rPr lang="en-US" i="1" dirty="0"/>
              <a:t>Test scenarios and test system complexity for RRM OTA testing</a:t>
            </a:r>
            <a:r>
              <a:rPr lang="en-US" dirty="0"/>
              <a:t>, Rohde &amp; Schwarz</a:t>
            </a:r>
          </a:p>
          <a:p>
            <a:pPr lvl="1"/>
            <a:r>
              <a:rPr lang="en-US" dirty="0"/>
              <a:t>3GPP TSG RAN WG4 Meeting #84bis, Dubrovnik, Croatia, 9 – 13 October 2017</a:t>
            </a:r>
          </a:p>
          <a:p>
            <a:pPr lvl="2"/>
            <a:r>
              <a:rPr lang="en-US" dirty="0"/>
              <a:t>R4-1711308, </a:t>
            </a:r>
            <a:r>
              <a:rPr lang="en-US" i="1" dirty="0"/>
              <a:t>On the dynamic channel model</a:t>
            </a:r>
            <a:r>
              <a:rPr lang="en-US" dirty="0"/>
              <a:t>, Huawei, </a:t>
            </a:r>
            <a:r>
              <a:rPr lang="en-US" dirty="0" err="1"/>
              <a:t>HiSilicon</a:t>
            </a:r>
            <a:endParaRPr lang="en-US" dirty="0"/>
          </a:p>
          <a:p>
            <a:pPr lvl="1"/>
            <a:r>
              <a:rPr lang="en-US" dirty="0"/>
              <a:t>3GPP TSG-RAN4 Meeting #85, Reno, Nevada, USA, 27 November - 1 December 2017</a:t>
            </a:r>
          </a:p>
          <a:p>
            <a:pPr lvl="2"/>
            <a:r>
              <a:rPr lang="en-US" dirty="0"/>
              <a:t>R4-1713050, </a:t>
            </a:r>
            <a:r>
              <a:rPr lang="en-US" i="1" dirty="0"/>
              <a:t>UE Test Coverage in </a:t>
            </a:r>
            <a:r>
              <a:rPr lang="en-US" i="1" dirty="0" err="1"/>
              <a:t>mmWave</a:t>
            </a:r>
            <a:r>
              <a:rPr lang="en-US" i="1" dirty="0"/>
              <a:t> NR</a:t>
            </a:r>
            <a:r>
              <a:rPr lang="en-US" dirty="0"/>
              <a:t>, Anritsu, Azimuth Systems</a:t>
            </a:r>
          </a:p>
          <a:p>
            <a:pPr lvl="2"/>
            <a:r>
              <a:rPr lang="en-US" dirty="0"/>
              <a:t>R4-1712702, </a:t>
            </a:r>
            <a:r>
              <a:rPr lang="en-US" i="1" dirty="0"/>
              <a:t>Spatial impact on demodulation requirements</a:t>
            </a:r>
            <a:r>
              <a:rPr lang="en-US" dirty="0"/>
              <a:t>, Keysight Technologies</a:t>
            </a:r>
          </a:p>
          <a:p>
            <a:pPr lvl="2"/>
            <a:r>
              <a:rPr lang="en-US" dirty="0"/>
              <a:t>R4-1712695, </a:t>
            </a:r>
            <a:r>
              <a:rPr lang="en-US" i="1" dirty="0"/>
              <a:t>Test scope for NR initial access and beam management at FR2</a:t>
            </a:r>
            <a:r>
              <a:rPr lang="en-US" dirty="0"/>
              <a:t>, Keysight Technologies</a:t>
            </a:r>
          </a:p>
          <a:p>
            <a:pPr lvl="1"/>
            <a:r>
              <a:rPr lang="en-US" dirty="0"/>
              <a:t>3GPP TSG-RAN WG4 Meeting #86, Athens, Greece, 26 Feb - 02 Mar 2018</a:t>
            </a:r>
          </a:p>
          <a:p>
            <a:pPr lvl="2"/>
            <a:r>
              <a:rPr lang="en-US" dirty="0"/>
              <a:t>R4-1712695, </a:t>
            </a:r>
            <a:r>
              <a:rPr lang="en-US" i="1" dirty="0"/>
              <a:t>Test scope for NR initial access and beam management at FR2</a:t>
            </a:r>
            <a:r>
              <a:rPr lang="en-US" dirty="0"/>
              <a:t>, Keysight Technologies</a:t>
            </a:r>
          </a:p>
          <a:p>
            <a:pPr lvl="1"/>
            <a:r>
              <a:rPr lang="en-US" dirty="0"/>
              <a:t>And there have been more papers</a:t>
            </a:r>
          </a:p>
        </p:txBody>
      </p:sp>
      <p:sp>
        <p:nvSpPr>
          <p:cNvPr id="5" name="Subtitle 4">
            <a:extLst>
              <a:ext uri="{FF2B5EF4-FFF2-40B4-BE49-F238E27FC236}">
                <a16:creationId xmlns:a16="http://schemas.microsoft.com/office/drawing/2014/main" id="{550274AF-040B-4E2E-84CD-6288EA14771F}"/>
              </a:ext>
            </a:extLst>
          </p:cNvPr>
          <p:cNvSpPr>
            <a:spLocks noGrp="1"/>
          </p:cNvSpPr>
          <p:nvPr>
            <p:ph type="subTitle" idx="1"/>
          </p:nvPr>
        </p:nvSpPr>
        <p:spPr>
          <a:xfrm>
            <a:off x="494189" y="1088135"/>
            <a:ext cx="11188223" cy="265907"/>
          </a:xfrm>
        </p:spPr>
        <p:txBody>
          <a:bodyPr/>
          <a:lstStyle/>
          <a:p>
            <a:r>
              <a:rPr lang="en-US" dirty="0"/>
              <a:t>Discussion contributions and WFs about Dynamic-geometry based OTA in Rel-15</a:t>
            </a:r>
          </a:p>
        </p:txBody>
      </p:sp>
    </p:spTree>
    <p:extLst>
      <p:ext uri="{BB962C8B-B14F-4D97-AF65-F5344CB8AC3E}">
        <p14:creationId xmlns:p14="http://schemas.microsoft.com/office/powerpoint/2010/main" val="1424934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1EAAE3-5463-43B8-BFF8-C4AD8D00829D}"/>
              </a:ext>
            </a:extLst>
          </p:cNvPr>
          <p:cNvSpPr>
            <a:spLocks noGrp="1"/>
          </p:cNvSpPr>
          <p:nvPr>
            <p:ph type="title"/>
          </p:nvPr>
        </p:nvSpPr>
        <p:spPr>
          <a:xfrm>
            <a:off x="495300" y="177326"/>
            <a:ext cx="11187112" cy="827278"/>
          </a:xfrm>
        </p:spPr>
        <p:txBody>
          <a:bodyPr/>
          <a:lstStyle/>
          <a:p>
            <a:r>
              <a:rPr lang="en-US" sz="3200" dirty="0"/>
              <a:t>Discussion on Dynamic-geometry based FR2 OTA Test in Rel-15 and -16</a:t>
            </a:r>
          </a:p>
        </p:txBody>
      </p:sp>
      <p:sp>
        <p:nvSpPr>
          <p:cNvPr id="4" name="Content Placeholder 3">
            <a:extLst>
              <a:ext uri="{FF2B5EF4-FFF2-40B4-BE49-F238E27FC236}">
                <a16:creationId xmlns:a16="http://schemas.microsoft.com/office/drawing/2014/main" id="{4E25FDEC-E5A8-4D94-9C81-FC1922763F3C}"/>
              </a:ext>
            </a:extLst>
          </p:cNvPr>
          <p:cNvSpPr>
            <a:spLocks noGrp="1"/>
          </p:cNvSpPr>
          <p:nvPr>
            <p:ph sz="quarter" idx="14"/>
          </p:nvPr>
        </p:nvSpPr>
        <p:spPr/>
        <p:txBody>
          <a:bodyPr/>
          <a:lstStyle/>
          <a:p>
            <a:r>
              <a:rPr lang="en-US" sz="2000" dirty="0"/>
              <a:t>Rel-16 Study Item on “Radiated metrics and test methodology for the verification of multi-antenna reception performance of NR UEs [</a:t>
            </a:r>
            <a:r>
              <a:rPr lang="en-US" sz="2000" dirty="0" err="1"/>
              <a:t>FS_NR_MIMO_OTA_test</a:t>
            </a:r>
            <a:r>
              <a:rPr lang="en-US" sz="2000" dirty="0"/>
              <a:t>]” includes the following objectives as the second priority (RP-192416) </a:t>
            </a:r>
          </a:p>
          <a:p>
            <a:pPr lvl="1"/>
            <a:r>
              <a:rPr lang="en-US" dirty="0"/>
              <a:t>MIMO throughput in a dynamic geometry environment is the second priority</a:t>
            </a:r>
          </a:p>
          <a:p>
            <a:pPr lvl="1"/>
            <a:r>
              <a:rPr lang="en-US" dirty="0"/>
              <a:t>Extension of Rel-15 RRM tests to include dynamic geometry </a:t>
            </a:r>
          </a:p>
          <a:p>
            <a:r>
              <a:rPr lang="en-US" sz="2000" dirty="0"/>
              <a:t>As per the SID, RAN4 discussed “UE-orientation rotation only based semi-dynamic geometry based FR2 performance tests methodology”, however, due to lack of time, RAN4 couldn’t reach a conclusion in the last meeting of the SI RAN4#95-e and captured a </a:t>
            </a:r>
            <a:r>
              <a:rPr lang="en-US" sz="2000" b="1" dirty="0">
                <a:solidFill>
                  <a:schemeClr val="bg2"/>
                </a:solidFill>
              </a:rPr>
              <a:t>unanimous view</a:t>
            </a:r>
            <a:r>
              <a:rPr lang="en-US" sz="2000" dirty="0"/>
              <a:t> on this in R4-2008865 </a:t>
            </a:r>
            <a:r>
              <a:rPr lang="fi-FI" sz="2000" dirty="0"/>
              <a:t>as below</a:t>
            </a:r>
            <a:endParaRPr lang="en-US" sz="2000" dirty="0"/>
          </a:p>
          <a:p>
            <a:pPr lvl="1"/>
            <a:r>
              <a:rPr lang="en-US" dirty="0"/>
              <a:t>FR2 Dynamic testing (Beam Switching/Refinement testing)</a:t>
            </a:r>
          </a:p>
          <a:p>
            <a:pPr lvl="2"/>
            <a:r>
              <a:rPr lang="en-US" dirty="0"/>
              <a:t>NO conclusion in Rel-16 MIMO OTA test SI.</a:t>
            </a:r>
          </a:p>
          <a:p>
            <a:pPr lvl="2"/>
            <a:r>
              <a:rPr lang="en-US" dirty="0"/>
              <a:t>Views on this topic is collected:</a:t>
            </a:r>
          </a:p>
          <a:p>
            <a:pPr lvl="3"/>
            <a:r>
              <a:rPr lang="en-US" dirty="0"/>
              <a:t>Option 1: YES  </a:t>
            </a:r>
          </a:p>
          <a:p>
            <a:pPr lvl="3"/>
            <a:r>
              <a:rPr lang="en-US" dirty="0"/>
              <a:t>Option 2: No requirements (Huawei)</a:t>
            </a:r>
          </a:p>
          <a:p>
            <a:pPr lvl="3"/>
            <a:r>
              <a:rPr lang="en-US" dirty="0"/>
              <a:t>Option 3: Further study in the  Rel-17 WI (</a:t>
            </a:r>
            <a:r>
              <a:rPr lang="en-US" dirty="0" err="1"/>
              <a:t>Sprient</a:t>
            </a:r>
            <a:r>
              <a:rPr lang="en-US" dirty="0"/>
              <a:t>, </a:t>
            </a:r>
            <a:r>
              <a:rPr lang="en-US" dirty="0" err="1"/>
              <a:t>keysight</a:t>
            </a:r>
            <a:r>
              <a:rPr lang="en-US" dirty="0"/>
              <a:t>, Qualcomm)</a:t>
            </a:r>
          </a:p>
          <a:p>
            <a:pPr lvl="3"/>
            <a:r>
              <a:rPr lang="en-US" dirty="0">
                <a:solidFill>
                  <a:schemeClr val="bg2"/>
                </a:solidFill>
              </a:rPr>
              <a:t>Option 4: Further study dynamic test  in a separate SI in future release (</a:t>
            </a:r>
            <a:r>
              <a:rPr lang="en-US" dirty="0" err="1">
                <a:solidFill>
                  <a:schemeClr val="bg2"/>
                </a:solidFill>
              </a:rPr>
              <a:t>keysight</a:t>
            </a:r>
            <a:r>
              <a:rPr lang="en-US" dirty="0">
                <a:solidFill>
                  <a:schemeClr val="bg2"/>
                </a:solidFill>
              </a:rPr>
              <a:t>, Huawei, Samsung, </a:t>
            </a:r>
            <a:r>
              <a:rPr lang="en-US" dirty="0" err="1">
                <a:solidFill>
                  <a:schemeClr val="bg2"/>
                </a:solidFill>
              </a:rPr>
              <a:t>Oppo</a:t>
            </a:r>
            <a:r>
              <a:rPr lang="en-US" dirty="0">
                <a:solidFill>
                  <a:schemeClr val="bg2"/>
                </a:solidFill>
              </a:rPr>
              <a:t>, </a:t>
            </a:r>
            <a:r>
              <a:rPr lang="en-US" dirty="0" err="1">
                <a:solidFill>
                  <a:schemeClr val="bg2"/>
                </a:solidFill>
              </a:rPr>
              <a:t>Sprient</a:t>
            </a:r>
            <a:r>
              <a:rPr lang="en-US" dirty="0">
                <a:solidFill>
                  <a:schemeClr val="bg2"/>
                </a:solidFill>
              </a:rPr>
              <a:t>, CAICT, Qualcomm)</a:t>
            </a:r>
          </a:p>
        </p:txBody>
      </p:sp>
      <p:sp>
        <p:nvSpPr>
          <p:cNvPr id="5" name="Subtitle 4">
            <a:extLst>
              <a:ext uri="{FF2B5EF4-FFF2-40B4-BE49-F238E27FC236}">
                <a16:creationId xmlns:a16="http://schemas.microsoft.com/office/drawing/2014/main" id="{4FA03BE1-956E-4FAF-B16A-E440907080DE}"/>
              </a:ext>
            </a:extLst>
          </p:cNvPr>
          <p:cNvSpPr>
            <a:spLocks noGrp="1"/>
          </p:cNvSpPr>
          <p:nvPr>
            <p:ph type="subTitle" idx="1"/>
          </p:nvPr>
        </p:nvSpPr>
        <p:spPr/>
        <p:txBody>
          <a:bodyPr/>
          <a:lstStyle/>
          <a:p>
            <a:r>
              <a:rPr lang="en-US" dirty="0"/>
              <a:t>Discussion and conclusion for Rel-16 MIMO OTA SI</a:t>
            </a:r>
          </a:p>
        </p:txBody>
      </p:sp>
    </p:spTree>
    <p:extLst>
      <p:ext uri="{BB962C8B-B14F-4D97-AF65-F5344CB8AC3E}">
        <p14:creationId xmlns:p14="http://schemas.microsoft.com/office/powerpoint/2010/main" val="1712294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B08238B-BF52-4686-BC9A-152B3DBE870E}"/>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90DFDD03-AC24-4C88-9357-0A69F2E09F10}"/>
              </a:ext>
            </a:extLst>
          </p:cNvPr>
          <p:cNvSpPr>
            <a:spLocks noGrp="1"/>
          </p:cNvSpPr>
          <p:nvPr>
            <p:ph type="title"/>
          </p:nvPr>
        </p:nvSpPr>
        <p:spPr>
          <a:xfrm>
            <a:off x="495300" y="177326"/>
            <a:ext cx="11187112" cy="827278"/>
          </a:xfrm>
        </p:spPr>
        <p:txBody>
          <a:bodyPr/>
          <a:lstStyle/>
          <a:p>
            <a:r>
              <a:rPr lang="en-US" sz="3200" dirty="0"/>
              <a:t>Discussion on Dynamic-geometry based FR2 OTA Test in Rel-15 and -16</a:t>
            </a:r>
          </a:p>
        </p:txBody>
      </p:sp>
      <p:sp>
        <p:nvSpPr>
          <p:cNvPr id="4" name="Content Placeholder 3">
            <a:extLst>
              <a:ext uri="{FF2B5EF4-FFF2-40B4-BE49-F238E27FC236}">
                <a16:creationId xmlns:a16="http://schemas.microsoft.com/office/drawing/2014/main" id="{234AEAB1-A0C0-4830-AFC7-6A26E147DF69}"/>
              </a:ext>
            </a:extLst>
          </p:cNvPr>
          <p:cNvSpPr>
            <a:spLocks noGrp="1"/>
          </p:cNvSpPr>
          <p:nvPr>
            <p:ph sz="quarter" idx="14"/>
          </p:nvPr>
        </p:nvSpPr>
        <p:spPr/>
        <p:txBody>
          <a:bodyPr/>
          <a:lstStyle/>
          <a:p>
            <a:r>
              <a:rPr lang="en-US" dirty="0"/>
              <a:t>In Rel-15 and -16, RAN4 established a common understanding that Dynamic-geometry FR2 OTA Testing should be further studied.</a:t>
            </a:r>
          </a:p>
          <a:p>
            <a:r>
              <a:rPr lang="en-US" dirty="0"/>
              <a:t>Necessity of Dynamic-geometry FR2 OTA Testing was presented/discussed by many companies in Rel-15 NR.</a:t>
            </a:r>
          </a:p>
          <a:p>
            <a:r>
              <a:rPr lang="en-US" dirty="0"/>
              <a:t>Details of Dynamic-geometry FR2 OTA Test mechanism scope was extensively </a:t>
            </a:r>
            <a:r>
              <a:rPr lang="en-US"/>
              <a:t>discussed in </a:t>
            </a:r>
            <a:r>
              <a:rPr lang="en-US" dirty="0"/>
              <a:t>Rel-16 MIMO-OTA Study Item.</a:t>
            </a:r>
          </a:p>
        </p:txBody>
      </p:sp>
      <p:sp>
        <p:nvSpPr>
          <p:cNvPr id="5" name="Subtitle 4">
            <a:extLst>
              <a:ext uri="{FF2B5EF4-FFF2-40B4-BE49-F238E27FC236}">
                <a16:creationId xmlns:a16="http://schemas.microsoft.com/office/drawing/2014/main" id="{6BE34FEB-9F57-4C4F-B5DF-6D4B29F2CBBA}"/>
              </a:ext>
            </a:extLst>
          </p:cNvPr>
          <p:cNvSpPr>
            <a:spLocks noGrp="1"/>
          </p:cNvSpPr>
          <p:nvPr>
            <p:ph type="subTitle" idx="1"/>
          </p:nvPr>
        </p:nvSpPr>
        <p:spPr/>
        <p:txBody>
          <a:bodyPr/>
          <a:lstStyle/>
          <a:p>
            <a:r>
              <a:rPr lang="en-US" dirty="0"/>
              <a:t>Summary of 3GPP discussion on Dynamic-geometry based FR2 OTA Test</a:t>
            </a:r>
          </a:p>
        </p:txBody>
      </p:sp>
    </p:spTree>
    <p:extLst>
      <p:ext uri="{BB962C8B-B14F-4D97-AF65-F5344CB8AC3E}">
        <p14:creationId xmlns:p14="http://schemas.microsoft.com/office/powerpoint/2010/main" val="3720496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087358-982C-4627-AD77-CD6AF7245ADD}"/>
              </a:ext>
            </a:extLst>
          </p:cNvPr>
          <p:cNvSpPr>
            <a:spLocks noGrp="1"/>
          </p:cNvSpPr>
          <p:nvPr>
            <p:ph type="title"/>
          </p:nvPr>
        </p:nvSpPr>
        <p:spPr>
          <a:xfrm>
            <a:off x="495300" y="565125"/>
            <a:ext cx="11187112" cy="439479"/>
          </a:xfrm>
        </p:spPr>
        <p:txBody>
          <a:bodyPr/>
          <a:lstStyle/>
          <a:p>
            <a:r>
              <a:rPr lang="en-US" dirty="0"/>
              <a:t>Motivation of Dynamic-geometry based FR2 OTA Test</a:t>
            </a:r>
          </a:p>
        </p:txBody>
      </p:sp>
      <p:sp>
        <p:nvSpPr>
          <p:cNvPr id="4" name="Content Placeholder 3">
            <a:extLst>
              <a:ext uri="{FF2B5EF4-FFF2-40B4-BE49-F238E27FC236}">
                <a16:creationId xmlns:a16="http://schemas.microsoft.com/office/drawing/2014/main" id="{F11AF030-70B5-4791-8882-13D9283DA2CC}"/>
              </a:ext>
            </a:extLst>
          </p:cNvPr>
          <p:cNvSpPr>
            <a:spLocks noGrp="1"/>
          </p:cNvSpPr>
          <p:nvPr>
            <p:ph sz="quarter" idx="14"/>
          </p:nvPr>
        </p:nvSpPr>
        <p:spPr/>
        <p:txBody>
          <a:bodyPr/>
          <a:lstStyle/>
          <a:p>
            <a:r>
              <a:rPr lang="en-US" sz="2000" dirty="0"/>
              <a:t>The key enablers of high throughput for FR2 are analog/hybrid beamforming techniques which should be rigorously verified by corresponding tests. However, </a:t>
            </a:r>
            <a:r>
              <a:rPr lang="en-US" sz="2000" b="1" dirty="0">
                <a:solidFill>
                  <a:schemeClr val="bg2">
                    <a:lumMod val="75000"/>
                  </a:schemeClr>
                </a:solidFill>
              </a:rPr>
              <a:t>the current test mechanisms </a:t>
            </a:r>
            <a:r>
              <a:rPr lang="en-US" sz="2000" dirty="0"/>
              <a:t>defined in 3GPP have the following restrictions:</a:t>
            </a:r>
          </a:p>
          <a:p>
            <a:pPr lvl="1"/>
            <a:r>
              <a:rPr lang="en-US" dirty="0">
                <a:solidFill>
                  <a:schemeClr val="bg2">
                    <a:lumMod val="75000"/>
                  </a:schemeClr>
                </a:solidFill>
              </a:rPr>
              <a:t>Once UE orientation and test direction are determined before a test, these remain the same during the test</a:t>
            </a:r>
          </a:p>
          <a:p>
            <a:pPr lvl="1"/>
            <a:r>
              <a:rPr lang="en-US" dirty="0"/>
              <a:t>Even in cases where performance is measured over multiple test directions, enough beam-dwell time in-between test geometry updates is given for the UE such that </a:t>
            </a:r>
            <a:r>
              <a:rPr lang="en-US" dirty="0">
                <a:solidFill>
                  <a:schemeClr val="bg2">
                    <a:lumMod val="75000"/>
                  </a:schemeClr>
                </a:solidFill>
              </a:rPr>
              <a:t>Dynamic Beam Management is NOT really tested</a:t>
            </a:r>
            <a:endParaRPr lang="en-US" strike="sngStrike" dirty="0">
              <a:solidFill>
                <a:schemeClr val="bg2">
                  <a:lumMod val="75000"/>
                </a:schemeClr>
              </a:solidFill>
            </a:endParaRPr>
          </a:p>
          <a:p>
            <a:pPr lvl="1"/>
            <a:endParaRPr lang="en-US" dirty="0"/>
          </a:p>
          <a:p>
            <a:pPr marL="192024" lvl="1" indent="0">
              <a:buNone/>
            </a:pPr>
            <a:r>
              <a:rPr lang="en-US" sz="2000" dirty="0"/>
              <a:t>The above restrictions make FR2 test results </a:t>
            </a:r>
            <a:r>
              <a:rPr lang="en-US" sz="2000" dirty="0">
                <a:solidFill>
                  <a:schemeClr val="bg2">
                    <a:lumMod val="75000"/>
                  </a:schemeClr>
                </a:solidFill>
              </a:rPr>
              <a:t>too optimistic</a:t>
            </a:r>
            <a:r>
              <a:rPr lang="en-US" sz="2000" dirty="0"/>
              <a:t>, and hence, these do </a:t>
            </a:r>
            <a:r>
              <a:rPr lang="en-US" sz="2000" dirty="0">
                <a:solidFill>
                  <a:schemeClr val="bg2">
                    <a:lumMod val="75000"/>
                  </a:schemeClr>
                </a:solidFill>
              </a:rPr>
              <a:t>NOT reflect the real user experience</a:t>
            </a:r>
            <a:r>
              <a:rPr lang="en-US" sz="2000" dirty="0"/>
              <a:t>.</a:t>
            </a:r>
          </a:p>
          <a:p>
            <a:pPr lvl="1"/>
            <a:endParaRPr lang="en-US" sz="1200" dirty="0"/>
          </a:p>
          <a:p>
            <a:r>
              <a:rPr lang="en-US" sz="2000" dirty="0"/>
              <a:t>Besides, considering FR2 UE beam management consumes nonmarginal power and time, there can be UEs reducing beam management frequency and/or a search space size of UE beam codebook to the point where throughput and mobility performance</a:t>
            </a:r>
            <a:r>
              <a:rPr lang="en-US" sz="2000" strike="sngStrike" dirty="0"/>
              <a:t>s</a:t>
            </a:r>
            <a:r>
              <a:rPr lang="en-US" sz="2000" dirty="0"/>
              <a:t> are degraded. However, the performance impact</a:t>
            </a:r>
            <a:r>
              <a:rPr lang="en-US" sz="2000" strike="sngStrike" dirty="0"/>
              <a:t>s</a:t>
            </a:r>
            <a:r>
              <a:rPr lang="en-US" sz="2000" dirty="0"/>
              <a:t> due to the </a:t>
            </a:r>
            <a:r>
              <a:rPr lang="en-US" sz="2000" dirty="0">
                <a:solidFill>
                  <a:schemeClr val="bg2">
                    <a:lumMod val="75000"/>
                  </a:schemeClr>
                </a:solidFill>
              </a:rPr>
              <a:t>improper Beam Management </a:t>
            </a:r>
            <a:r>
              <a:rPr lang="en-US" sz="2000" dirty="0"/>
              <a:t>are </a:t>
            </a:r>
            <a:r>
              <a:rPr lang="en-US" sz="2000" dirty="0">
                <a:solidFill>
                  <a:schemeClr val="bg2">
                    <a:lumMod val="75000"/>
                  </a:schemeClr>
                </a:solidFill>
              </a:rPr>
              <a:t>NOT</a:t>
            </a:r>
            <a:r>
              <a:rPr lang="en-US" sz="2000" dirty="0"/>
              <a:t> accounted for in the current 3GPP FR2 test methodologies.</a:t>
            </a:r>
          </a:p>
        </p:txBody>
      </p:sp>
      <p:sp>
        <p:nvSpPr>
          <p:cNvPr id="5" name="Subtitle 4">
            <a:extLst>
              <a:ext uri="{FF2B5EF4-FFF2-40B4-BE49-F238E27FC236}">
                <a16:creationId xmlns:a16="http://schemas.microsoft.com/office/drawing/2014/main" id="{1B5EA3CE-C602-4D96-92A7-0A7D52EFB763}"/>
              </a:ext>
            </a:extLst>
          </p:cNvPr>
          <p:cNvSpPr>
            <a:spLocks noGrp="1"/>
          </p:cNvSpPr>
          <p:nvPr>
            <p:ph type="subTitle" idx="1"/>
          </p:nvPr>
        </p:nvSpPr>
        <p:spPr/>
        <p:txBody>
          <a:bodyPr/>
          <a:lstStyle/>
          <a:p>
            <a:r>
              <a:rPr lang="en-US" dirty="0"/>
              <a:t>Problem statement</a:t>
            </a:r>
          </a:p>
        </p:txBody>
      </p:sp>
    </p:spTree>
    <p:extLst>
      <p:ext uri="{BB962C8B-B14F-4D97-AF65-F5344CB8AC3E}">
        <p14:creationId xmlns:p14="http://schemas.microsoft.com/office/powerpoint/2010/main" val="2013842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5FE1F3E-D22E-4335-9120-76F7367F72CE}"/>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744CE54F-A8F0-4713-9E60-2FBD3ABDD911}"/>
              </a:ext>
            </a:extLst>
          </p:cNvPr>
          <p:cNvSpPr>
            <a:spLocks noGrp="1"/>
          </p:cNvSpPr>
          <p:nvPr>
            <p:ph type="title"/>
          </p:nvPr>
        </p:nvSpPr>
        <p:spPr>
          <a:xfrm>
            <a:off x="495300" y="565125"/>
            <a:ext cx="11187112" cy="439479"/>
          </a:xfrm>
        </p:spPr>
        <p:txBody>
          <a:bodyPr/>
          <a:lstStyle/>
          <a:p>
            <a:r>
              <a:rPr lang="en-US" dirty="0"/>
              <a:t>Test Coverage and Restriction of Current FR2 OTA</a:t>
            </a:r>
          </a:p>
        </p:txBody>
      </p:sp>
      <p:sp>
        <p:nvSpPr>
          <p:cNvPr id="5" name="Subtitle 4">
            <a:extLst>
              <a:ext uri="{FF2B5EF4-FFF2-40B4-BE49-F238E27FC236}">
                <a16:creationId xmlns:a16="http://schemas.microsoft.com/office/drawing/2014/main" id="{C0E0962B-173C-46AA-91FF-670E775DF720}"/>
              </a:ext>
            </a:extLst>
          </p:cNvPr>
          <p:cNvSpPr>
            <a:spLocks noGrp="1"/>
          </p:cNvSpPr>
          <p:nvPr>
            <p:ph type="subTitle" idx="1"/>
          </p:nvPr>
        </p:nvSpPr>
        <p:spPr>
          <a:xfrm>
            <a:off x="494189" y="1088135"/>
            <a:ext cx="11188223" cy="265907"/>
          </a:xfrm>
        </p:spPr>
        <p:txBody>
          <a:bodyPr/>
          <a:lstStyle/>
          <a:p>
            <a:r>
              <a:rPr lang="en-US" dirty="0"/>
              <a:t>Mobility/Demodulation Performances under Ideal/Deterministic Beam Condition</a:t>
            </a:r>
          </a:p>
        </p:txBody>
      </p:sp>
      <p:sp>
        <p:nvSpPr>
          <p:cNvPr id="6" name="Freeform: Shape 5">
            <a:extLst>
              <a:ext uri="{FF2B5EF4-FFF2-40B4-BE49-F238E27FC236}">
                <a16:creationId xmlns:a16="http://schemas.microsoft.com/office/drawing/2014/main" id="{58B008F1-8633-4924-9493-3D30942CD2EB}"/>
              </a:ext>
            </a:extLst>
          </p:cNvPr>
          <p:cNvSpPr/>
          <p:nvPr/>
        </p:nvSpPr>
        <p:spPr>
          <a:xfrm>
            <a:off x="846219" y="2451451"/>
            <a:ext cx="2577778" cy="2110905"/>
          </a:xfrm>
          <a:custGeom>
            <a:avLst/>
            <a:gdLst>
              <a:gd name="connsiteX0" fmla="*/ 1961989 w 1961989"/>
              <a:gd name="connsiteY0" fmla="*/ 124287 h 2396971"/>
              <a:gd name="connsiteX1" fmla="*/ 1917601 w 1961989"/>
              <a:gd name="connsiteY1" fmla="*/ 97654 h 2396971"/>
              <a:gd name="connsiteX2" fmla="*/ 1899845 w 1961989"/>
              <a:gd name="connsiteY2" fmla="*/ 79899 h 2396971"/>
              <a:gd name="connsiteX3" fmla="*/ 1846579 w 1961989"/>
              <a:gd name="connsiteY3" fmla="*/ 62144 h 2396971"/>
              <a:gd name="connsiteX4" fmla="*/ 1793313 w 1961989"/>
              <a:gd name="connsiteY4" fmla="*/ 44388 h 2396971"/>
              <a:gd name="connsiteX5" fmla="*/ 1766680 w 1961989"/>
              <a:gd name="connsiteY5" fmla="*/ 35511 h 2396971"/>
              <a:gd name="connsiteX6" fmla="*/ 1695659 w 1961989"/>
              <a:gd name="connsiteY6" fmla="*/ 17755 h 2396971"/>
              <a:gd name="connsiteX7" fmla="*/ 1580249 w 1961989"/>
              <a:gd name="connsiteY7" fmla="*/ 0 h 2396971"/>
              <a:gd name="connsiteX8" fmla="*/ 1482595 w 1961989"/>
              <a:gd name="connsiteY8" fmla="*/ 26633 h 2396971"/>
              <a:gd name="connsiteX9" fmla="*/ 1455962 w 1961989"/>
              <a:gd name="connsiteY9" fmla="*/ 44388 h 2396971"/>
              <a:gd name="connsiteX10" fmla="*/ 1402696 w 1961989"/>
              <a:gd name="connsiteY10" fmla="*/ 62144 h 2396971"/>
              <a:gd name="connsiteX11" fmla="*/ 1358307 w 1961989"/>
              <a:gd name="connsiteY11" fmla="*/ 97654 h 2396971"/>
              <a:gd name="connsiteX12" fmla="*/ 1340552 w 1961989"/>
              <a:gd name="connsiteY12" fmla="*/ 115410 h 2396971"/>
              <a:gd name="connsiteX13" fmla="*/ 1287286 w 1961989"/>
              <a:gd name="connsiteY13" fmla="*/ 133165 h 2396971"/>
              <a:gd name="connsiteX14" fmla="*/ 1260653 w 1961989"/>
              <a:gd name="connsiteY14" fmla="*/ 150920 h 2396971"/>
              <a:gd name="connsiteX15" fmla="*/ 1242898 w 1961989"/>
              <a:gd name="connsiteY15" fmla="*/ 168676 h 2396971"/>
              <a:gd name="connsiteX16" fmla="*/ 1216265 w 1961989"/>
              <a:gd name="connsiteY16" fmla="*/ 177553 h 2396971"/>
              <a:gd name="connsiteX17" fmla="*/ 1171876 w 1961989"/>
              <a:gd name="connsiteY17" fmla="*/ 204186 h 2396971"/>
              <a:gd name="connsiteX18" fmla="*/ 1127488 w 1961989"/>
              <a:gd name="connsiteY18" fmla="*/ 239697 h 2396971"/>
              <a:gd name="connsiteX19" fmla="*/ 1091977 w 1961989"/>
              <a:gd name="connsiteY19" fmla="*/ 248575 h 2396971"/>
              <a:gd name="connsiteX20" fmla="*/ 1038711 w 1961989"/>
              <a:gd name="connsiteY20" fmla="*/ 266330 h 2396971"/>
              <a:gd name="connsiteX21" fmla="*/ 1012078 w 1961989"/>
              <a:gd name="connsiteY21" fmla="*/ 275208 h 2396971"/>
              <a:gd name="connsiteX22" fmla="*/ 923302 w 1961989"/>
              <a:gd name="connsiteY22" fmla="*/ 301841 h 2396971"/>
              <a:gd name="connsiteX23" fmla="*/ 896669 w 1961989"/>
              <a:gd name="connsiteY23" fmla="*/ 310718 h 2396971"/>
              <a:gd name="connsiteX24" fmla="*/ 843403 w 1961989"/>
              <a:gd name="connsiteY24" fmla="*/ 337351 h 2396971"/>
              <a:gd name="connsiteX25" fmla="*/ 790136 w 1961989"/>
              <a:gd name="connsiteY25" fmla="*/ 363984 h 2396971"/>
              <a:gd name="connsiteX26" fmla="*/ 763503 w 1961989"/>
              <a:gd name="connsiteY26" fmla="*/ 381740 h 2396971"/>
              <a:gd name="connsiteX27" fmla="*/ 710237 w 1961989"/>
              <a:gd name="connsiteY27" fmla="*/ 399495 h 2396971"/>
              <a:gd name="connsiteX28" fmla="*/ 683604 w 1961989"/>
              <a:gd name="connsiteY28" fmla="*/ 408373 h 2396971"/>
              <a:gd name="connsiteX29" fmla="*/ 577072 w 1961989"/>
              <a:gd name="connsiteY29" fmla="*/ 443884 h 2396971"/>
              <a:gd name="connsiteX30" fmla="*/ 550439 w 1961989"/>
              <a:gd name="connsiteY30" fmla="*/ 452761 h 2396971"/>
              <a:gd name="connsiteX31" fmla="*/ 523806 w 1961989"/>
              <a:gd name="connsiteY31" fmla="*/ 461639 h 2396971"/>
              <a:gd name="connsiteX32" fmla="*/ 452785 w 1961989"/>
              <a:gd name="connsiteY32" fmla="*/ 479394 h 2396971"/>
              <a:gd name="connsiteX33" fmla="*/ 346253 w 1961989"/>
              <a:gd name="connsiteY33" fmla="*/ 514905 h 2396971"/>
              <a:gd name="connsiteX34" fmla="*/ 319620 w 1961989"/>
              <a:gd name="connsiteY34" fmla="*/ 523783 h 2396971"/>
              <a:gd name="connsiteX35" fmla="*/ 292987 w 1961989"/>
              <a:gd name="connsiteY35" fmla="*/ 532660 h 2396971"/>
              <a:gd name="connsiteX36" fmla="*/ 239721 w 1961989"/>
              <a:gd name="connsiteY36" fmla="*/ 594804 h 2396971"/>
              <a:gd name="connsiteX37" fmla="*/ 221966 w 1961989"/>
              <a:gd name="connsiteY37" fmla="*/ 648070 h 2396971"/>
              <a:gd name="connsiteX38" fmla="*/ 230843 w 1961989"/>
              <a:gd name="connsiteY38" fmla="*/ 719091 h 2396971"/>
              <a:gd name="connsiteX39" fmla="*/ 337375 w 1961989"/>
              <a:gd name="connsiteY39" fmla="*/ 727969 h 2396971"/>
              <a:gd name="connsiteX40" fmla="*/ 408397 w 1961989"/>
              <a:gd name="connsiteY40" fmla="*/ 736847 h 2396971"/>
              <a:gd name="connsiteX41" fmla="*/ 381764 w 1961989"/>
              <a:gd name="connsiteY41" fmla="*/ 861134 h 2396971"/>
              <a:gd name="connsiteX42" fmla="*/ 372886 w 1961989"/>
              <a:gd name="connsiteY42" fmla="*/ 887767 h 2396971"/>
              <a:gd name="connsiteX43" fmla="*/ 381764 w 1961989"/>
              <a:gd name="connsiteY43" fmla="*/ 994299 h 2396971"/>
              <a:gd name="connsiteX44" fmla="*/ 408397 w 1961989"/>
              <a:gd name="connsiteY44" fmla="*/ 1074198 h 2396971"/>
              <a:gd name="connsiteX45" fmla="*/ 417274 w 1961989"/>
              <a:gd name="connsiteY45" fmla="*/ 1100831 h 2396971"/>
              <a:gd name="connsiteX46" fmla="*/ 435030 w 1961989"/>
              <a:gd name="connsiteY46" fmla="*/ 1171852 h 2396971"/>
              <a:gd name="connsiteX47" fmla="*/ 452785 w 1961989"/>
              <a:gd name="connsiteY47" fmla="*/ 1367161 h 2396971"/>
              <a:gd name="connsiteX48" fmla="*/ 426152 w 1961989"/>
              <a:gd name="connsiteY48" fmla="*/ 1544715 h 2396971"/>
              <a:gd name="connsiteX49" fmla="*/ 408397 w 1961989"/>
              <a:gd name="connsiteY49" fmla="*/ 1597981 h 2396971"/>
              <a:gd name="connsiteX50" fmla="*/ 399519 w 1961989"/>
              <a:gd name="connsiteY50" fmla="*/ 1624614 h 2396971"/>
              <a:gd name="connsiteX51" fmla="*/ 381764 w 1961989"/>
              <a:gd name="connsiteY51" fmla="*/ 1651247 h 2396971"/>
              <a:gd name="connsiteX52" fmla="*/ 372886 w 1961989"/>
              <a:gd name="connsiteY52" fmla="*/ 1677880 h 2396971"/>
              <a:gd name="connsiteX53" fmla="*/ 337375 w 1961989"/>
              <a:gd name="connsiteY53" fmla="*/ 1722268 h 2396971"/>
              <a:gd name="connsiteX54" fmla="*/ 310742 w 1961989"/>
              <a:gd name="connsiteY54" fmla="*/ 1766656 h 2396971"/>
              <a:gd name="connsiteX55" fmla="*/ 301865 w 1961989"/>
              <a:gd name="connsiteY55" fmla="*/ 1793289 h 2396971"/>
              <a:gd name="connsiteX56" fmla="*/ 257476 w 1961989"/>
              <a:gd name="connsiteY56" fmla="*/ 1837678 h 2396971"/>
              <a:gd name="connsiteX57" fmla="*/ 221966 w 1961989"/>
              <a:gd name="connsiteY57" fmla="*/ 1890944 h 2396971"/>
              <a:gd name="connsiteX58" fmla="*/ 204210 w 1961989"/>
              <a:gd name="connsiteY58" fmla="*/ 1908699 h 2396971"/>
              <a:gd name="connsiteX59" fmla="*/ 186455 w 1961989"/>
              <a:gd name="connsiteY59" fmla="*/ 1935332 h 2396971"/>
              <a:gd name="connsiteX60" fmla="*/ 168700 w 1961989"/>
              <a:gd name="connsiteY60" fmla="*/ 1988598 h 2396971"/>
              <a:gd name="connsiteX61" fmla="*/ 133189 w 1961989"/>
              <a:gd name="connsiteY61" fmla="*/ 2024109 h 2396971"/>
              <a:gd name="connsiteX62" fmla="*/ 97678 w 1961989"/>
              <a:gd name="connsiteY62" fmla="*/ 2068497 h 2396971"/>
              <a:gd name="connsiteX63" fmla="*/ 88801 w 1961989"/>
              <a:gd name="connsiteY63" fmla="*/ 2095130 h 2396971"/>
              <a:gd name="connsiteX64" fmla="*/ 71045 w 1961989"/>
              <a:gd name="connsiteY64" fmla="*/ 2112885 h 2396971"/>
              <a:gd name="connsiteX65" fmla="*/ 53290 w 1961989"/>
              <a:gd name="connsiteY65" fmla="*/ 2175029 h 2396971"/>
              <a:gd name="connsiteX66" fmla="*/ 44412 w 1961989"/>
              <a:gd name="connsiteY66" fmla="*/ 2210540 h 2396971"/>
              <a:gd name="connsiteX67" fmla="*/ 26657 w 1961989"/>
              <a:gd name="connsiteY67" fmla="*/ 2263806 h 2396971"/>
              <a:gd name="connsiteX68" fmla="*/ 17779 w 1961989"/>
              <a:gd name="connsiteY68" fmla="*/ 2317072 h 2396971"/>
              <a:gd name="connsiteX69" fmla="*/ 8902 w 1961989"/>
              <a:gd name="connsiteY69" fmla="*/ 2361460 h 2396971"/>
              <a:gd name="connsiteX70" fmla="*/ 24 w 1961989"/>
              <a:gd name="connsiteY70" fmla="*/ 2396971 h 2396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1961989" h="2396971">
                <a:moveTo>
                  <a:pt x="1961989" y="124287"/>
                </a:moveTo>
                <a:cubicBezTo>
                  <a:pt x="1947193" y="115409"/>
                  <a:pt x="1931642" y="107683"/>
                  <a:pt x="1917601" y="97654"/>
                </a:cubicBezTo>
                <a:cubicBezTo>
                  <a:pt x="1910790" y="92789"/>
                  <a:pt x="1907331" y="83642"/>
                  <a:pt x="1899845" y="79899"/>
                </a:cubicBezTo>
                <a:cubicBezTo>
                  <a:pt x="1883105" y="71529"/>
                  <a:pt x="1864334" y="68062"/>
                  <a:pt x="1846579" y="62144"/>
                </a:cubicBezTo>
                <a:lnTo>
                  <a:pt x="1793313" y="44388"/>
                </a:lnTo>
                <a:cubicBezTo>
                  <a:pt x="1784435" y="41429"/>
                  <a:pt x="1775758" y="37781"/>
                  <a:pt x="1766680" y="35511"/>
                </a:cubicBezTo>
                <a:cubicBezTo>
                  <a:pt x="1743006" y="29592"/>
                  <a:pt x="1719873" y="20781"/>
                  <a:pt x="1695659" y="17755"/>
                </a:cubicBezTo>
                <a:cubicBezTo>
                  <a:pt x="1609664" y="7007"/>
                  <a:pt x="1648032" y="13557"/>
                  <a:pt x="1580249" y="0"/>
                </a:cubicBezTo>
                <a:cubicBezTo>
                  <a:pt x="1556428" y="4764"/>
                  <a:pt x="1501902" y="13762"/>
                  <a:pt x="1482595" y="26633"/>
                </a:cubicBezTo>
                <a:cubicBezTo>
                  <a:pt x="1473717" y="32551"/>
                  <a:pt x="1465712" y="40055"/>
                  <a:pt x="1455962" y="44388"/>
                </a:cubicBezTo>
                <a:cubicBezTo>
                  <a:pt x="1438859" y="51989"/>
                  <a:pt x="1402696" y="62144"/>
                  <a:pt x="1402696" y="62144"/>
                </a:cubicBezTo>
                <a:cubicBezTo>
                  <a:pt x="1359815" y="105023"/>
                  <a:pt x="1414315" y="52847"/>
                  <a:pt x="1358307" y="97654"/>
                </a:cubicBezTo>
                <a:cubicBezTo>
                  <a:pt x="1351771" y="102883"/>
                  <a:pt x="1348038" y="111667"/>
                  <a:pt x="1340552" y="115410"/>
                </a:cubicBezTo>
                <a:cubicBezTo>
                  <a:pt x="1323812" y="123780"/>
                  <a:pt x="1302859" y="122784"/>
                  <a:pt x="1287286" y="133165"/>
                </a:cubicBezTo>
                <a:cubicBezTo>
                  <a:pt x="1278408" y="139083"/>
                  <a:pt x="1268984" y="144255"/>
                  <a:pt x="1260653" y="150920"/>
                </a:cubicBezTo>
                <a:cubicBezTo>
                  <a:pt x="1254117" y="156149"/>
                  <a:pt x="1250075" y="164370"/>
                  <a:pt x="1242898" y="168676"/>
                </a:cubicBezTo>
                <a:cubicBezTo>
                  <a:pt x="1234874" y="173491"/>
                  <a:pt x="1225143" y="174594"/>
                  <a:pt x="1216265" y="177553"/>
                </a:cubicBezTo>
                <a:cubicBezTo>
                  <a:pt x="1171273" y="222545"/>
                  <a:pt x="1229502" y="169610"/>
                  <a:pt x="1171876" y="204186"/>
                </a:cubicBezTo>
                <a:cubicBezTo>
                  <a:pt x="1124143" y="232826"/>
                  <a:pt x="1189683" y="213042"/>
                  <a:pt x="1127488" y="239697"/>
                </a:cubicBezTo>
                <a:cubicBezTo>
                  <a:pt x="1116273" y="244503"/>
                  <a:pt x="1103664" y="245069"/>
                  <a:pt x="1091977" y="248575"/>
                </a:cubicBezTo>
                <a:cubicBezTo>
                  <a:pt x="1074051" y="253953"/>
                  <a:pt x="1056466" y="260412"/>
                  <a:pt x="1038711" y="266330"/>
                </a:cubicBezTo>
                <a:cubicBezTo>
                  <a:pt x="1029833" y="269289"/>
                  <a:pt x="1021157" y="272938"/>
                  <a:pt x="1012078" y="275208"/>
                </a:cubicBezTo>
                <a:cubicBezTo>
                  <a:pt x="958405" y="288626"/>
                  <a:pt x="988152" y="280224"/>
                  <a:pt x="923302" y="301841"/>
                </a:cubicBezTo>
                <a:lnTo>
                  <a:pt x="896669" y="310718"/>
                </a:lnTo>
                <a:cubicBezTo>
                  <a:pt x="820342" y="361605"/>
                  <a:pt x="916914" y="300596"/>
                  <a:pt x="843403" y="337351"/>
                </a:cubicBezTo>
                <a:cubicBezTo>
                  <a:pt x="774567" y="371769"/>
                  <a:pt x="857078" y="341672"/>
                  <a:pt x="790136" y="363984"/>
                </a:cubicBezTo>
                <a:cubicBezTo>
                  <a:pt x="781258" y="369903"/>
                  <a:pt x="773253" y="377407"/>
                  <a:pt x="763503" y="381740"/>
                </a:cubicBezTo>
                <a:cubicBezTo>
                  <a:pt x="746400" y="389341"/>
                  <a:pt x="727992" y="393577"/>
                  <a:pt x="710237" y="399495"/>
                </a:cubicBezTo>
                <a:lnTo>
                  <a:pt x="683604" y="408373"/>
                </a:lnTo>
                <a:lnTo>
                  <a:pt x="577072" y="443884"/>
                </a:lnTo>
                <a:lnTo>
                  <a:pt x="550439" y="452761"/>
                </a:lnTo>
                <a:cubicBezTo>
                  <a:pt x="541561" y="455720"/>
                  <a:pt x="532885" y="459369"/>
                  <a:pt x="523806" y="461639"/>
                </a:cubicBezTo>
                <a:cubicBezTo>
                  <a:pt x="500132" y="467557"/>
                  <a:pt x="475935" y="471677"/>
                  <a:pt x="452785" y="479394"/>
                </a:cubicBezTo>
                <a:lnTo>
                  <a:pt x="346253" y="514905"/>
                </a:lnTo>
                <a:lnTo>
                  <a:pt x="319620" y="523783"/>
                </a:lnTo>
                <a:lnTo>
                  <a:pt x="292987" y="532660"/>
                </a:lnTo>
                <a:cubicBezTo>
                  <a:pt x="275386" y="550261"/>
                  <a:pt x="250537" y="570466"/>
                  <a:pt x="239721" y="594804"/>
                </a:cubicBezTo>
                <a:cubicBezTo>
                  <a:pt x="232120" y="611907"/>
                  <a:pt x="221966" y="648070"/>
                  <a:pt x="221966" y="648070"/>
                </a:cubicBezTo>
                <a:cubicBezTo>
                  <a:pt x="224925" y="671744"/>
                  <a:pt x="223988" y="696239"/>
                  <a:pt x="230843" y="719091"/>
                </a:cubicBezTo>
                <a:cubicBezTo>
                  <a:pt x="243269" y="760512"/>
                  <a:pt x="333923" y="728314"/>
                  <a:pt x="337375" y="727969"/>
                </a:cubicBezTo>
                <a:cubicBezTo>
                  <a:pt x="361049" y="730928"/>
                  <a:pt x="396375" y="716239"/>
                  <a:pt x="408397" y="736847"/>
                </a:cubicBezTo>
                <a:cubicBezTo>
                  <a:pt x="447047" y="803103"/>
                  <a:pt x="401820" y="821023"/>
                  <a:pt x="381764" y="861134"/>
                </a:cubicBezTo>
                <a:cubicBezTo>
                  <a:pt x="377579" y="869504"/>
                  <a:pt x="375845" y="878889"/>
                  <a:pt x="372886" y="887767"/>
                </a:cubicBezTo>
                <a:cubicBezTo>
                  <a:pt x="375845" y="923278"/>
                  <a:pt x="375906" y="959150"/>
                  <a:pt x="381764" y="994299"/>
                </a:cubicBezTo>
                <a:cubicBezTo>
                  <a:pt x="381766" y="994309"/>
                  <a:pt x="403957" y="1060877"/>
                  <a:pt x="408397" y="1074198"/>
                </a:cubicBezTo>
                <a:cubicBezTo>
                  <a:pt x="411356" y="1083076"/>
                  <a:pt x="415439" y="1091655"/>
                  <a:pt x="417274" y="1100831"/>
                </a:cubicBezTo>
                <a:cubicBezTo>
                  <a:pt x="427987" y="1154395"/>
                  <a:pt x="421380" y="1130904"/>
                  <a:pt x="435030" y="1171852"/>
                </a:cubicBezTo>
                <a:cubicBezTo>
                  <a:pt x="437982" y="1201369"/>
                  <a:pt x="452785" y="1344479"/>
                  <a:pt x="452785" y="1367161"/>
                </a:cubicBezTo>
                <a:cubicBezTo>
                  <a:pt x="452785" y="1525973"/>
                  <a:pt x="480163" y="1490701"/>
                  <a:pt x="426152" y="1544715"/>
                </a:cubicBezTo>
                <a:lnTo>
                  <a:pt x="408397" y="1597981"/>
                </a:lnTo>
                <a:cubicBezTo>
                  <a:pt x="405438" y="1606859"/>
                  <a:pt x="404710" y="1616828"/>
                  <a:pt x="399519" y="1624614"/>
                </a:cubicBezTo>
                <a:cubicBezTo>
                  <a:pt x="393601" y="1633492"/>
                  <a:pt x="386536" y="1641704"/>
                  <a:pt x="381764" y="1651247"/>
                </a:cubicBezTo>
                <a:cubicBezTo>
                  <a:pt x="377579" y="1659617"/>
                  <a:pt x="377071" y="1669510"/>
                  <a:pt x="372886" y="1677880"/>
                </a:cubicBezTo>
                <a:cubicBezTo>
                  <a:pt x="361686" y="1700280"/>
                  <a:pt x="353891" y="1705752"/>
                  <a:pt x="337375" y="1722268"/>
                </a:cubicBezTo>
                <a:cubicBezTo>
                  <a:pt x="312228" y="1797714"/>
                  <a:pt x="347300" y="1705726"/>
                  <a:pt x="310742" y="1766656"/>
                </a:cubicBezTo>
                <a:cubicBezTo>
                  <a:pt x="305927" y="1774680"/>
                  <a:pt x="307480" y="1785803"/>
                  <a:pt x="301865" y="1793289"/>
                </a:cubicBezTo>
                <a:cubicBezTo>
                  <a:pt x="289310" y="1810029"/>
                  <a:pt x="269083" y="1820267"/>
                  <a:pt x="257476" y="1837678"/>
                </a:cubicBezTo>
                <a:cubicBezTo>
                  <a:pt x="245639" y="1855433"/>
                  <a:pt x="237055" y="1875855"/>
                  <a:pt x="221966" y="1890944"/>
                </a:cubicBezTo>
                <a:cubicBezTo>
                  <a:pt x="216047" y="1896862"/>
                  <a:pt x="209439" y="1902163"/>
                  <a:pt x="204210" y="1908699"/>
                </a:cubicBezTo>
                <a:cubicBezTo>
                  <a:pt x="197545" y="1917030"/>
                  <a:pt x="190788" y="1925582"/>
                  <a:pt x="186455" y="1935332"/>
                </a:cubicBezTo>
                <a:cubicBezTo>
                  <a:pt x="178854" y="1952435"/>
                  <a:pt x="181934" y="1975364"/>
                  <a:pt x="168700" y="1988598"/>
                </a:cubicBezTo>
                <a:lnTo>
                  <a:pt x="133189" y="2024109"/>
                </a:lnTo>
                <a:cubicBezTo>
                  <a:pt x="110873" y="2091054"/>
                  <a:pt x="143572" y="2011129"/>
                  <a:pt x="97678" y="2068497"/>
                </a:cubicBezTo>
                <a:cubicBezTo>
                  <a:pt x="91832" y="2075804"/>
                  <a:pt x="93616" y="2087106"/>
                  <a:pt x="88801" y="2095130"/>
                </a:cubicBezTo>
                <a:cubicBezTo>
                  <a:pt x="84495" y="2102307"/>
                  <a:pt x="76964" y="2106967"/>
                  <a:pt x="71045" y="2112885"/>
                </a:cubicBezTo>
                <a:cubicBezTo>
                  <a:pt x="43307" y="2223846"/>
                  <a:pt x="78752" y="2085916"/>
                  <a:pt x="53290" y="2175029"/>
                </a:cubicBezTo>
                <a:cubicBezTo>
                  <a:pt x="49938" y="2186761"/>
                  <a:pt x="47918" y="2198853"/>
                  <a:pt x="44412" y="2210540"/>
                </a:cubicBezTo>
                <a:cubicBezTo>
                  <a:pt x="39034" y="2228466"/>
                  <a:pt x="29734" y="2245345"/>
                  <a:pt x="26657" y="2263806"/>
                </a:cubicBezTo>
                <a:cubicBezTo>
                  <a:pt x="23698" y="2281561"/>
                  <a:pt x="20999" y="2299362"/>
                  <a:pt x="17779" y="2317072"/>
                </a:cubicBezTo>
                <a:cubicBezTo>
                  <a:pt x="15080" y="2331918"/>
                  <a:pt x="12562" y="2346822"/>
                  <a:pt x="8902" y="2361460"/>
                </a:cubicBezTo>
                <a:cubicBezTo>
                  <a:pt x="-912" y="2400716"/>
                  <a:pt x="24" y="2375631"/>
                  <a:pt x="24" y="2396971"/>
                </a:cubicBezTo>
              </a:path>
            </a:pathLst>
          </a:custGeom>
          <a:noFill/>
          <a:ln w="63500">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6">
            <a:extLst>
              <a:ext uri="{FF2B5EF4-FFF2-40B4-BE49-F238E27FC236}">
                <a16:creationId xmlns:a16="http://schemas.microsoft.com/office/drawing/2014/main" id="{5FF385D3-B535-4381-9D9B-4C53F64E4A21}"/>
              </a:ext>
            </a:extLst>
          </p:cNvPr>
          <p:cNvSpPr/>
          <p:nvPr/>
        </p:nvSpPr>
        <p:spPr>
          <a:xfrm>
            <a:off x="802813" y="4560552"/>
            <a:ext cx="1677905" cy="645756"/>
          </a:xfrm>
          <a:custGeom>
            <a:avLst/>
            <a:gdLst>
              <a:gd name="connsiteX0" fmla="*/ 17755 w 1012054"/>
              <a:gd name="connsiteY0" fmla="*/ 0 h 1393794"/>
              <a:gd name="connsiteX1" fmla="*/ 8877 w 1012054"/>
              <a:gd name="connsiteY1" fmla="*/ 79899 h 1393794"/>
              <a:gd name="connsiteX2" fmla="*/ 17755 w 1012054"/>
              <a:gd name="connsiteY2" fmla="*/ 186431 h 1393794"/>
              <a:gd name="connsiteX3" fmla="*/ 0 w 1012054"/>
              <a:gd name="connsiteY3" fmla="*/ 381739 h 1393794"/>
              <a:gd name="connsiteX4" fmla="*/ 8877 w 1012054"/>
              <a:gd name="connsiteY4" fmla="*/ 497149 h 1393794"/>
              <a:gd name="connsiteX5" fmla="*/ 35510 w 1012054"/>
              <a:gd name="connsiteY5" fmla="*/ 577048 h 1393794"/>
              <a:gd name="connsiteX6" fmla="*/ 44388 w 1012054"/>
              <a:gd name="connsiteY6" fmla="*/ 621436 h 1393794"/>
              <a:gd name="connsiteX7" fmla="*/ 62143 w 1012054"/>
              <a:gd name="connsiteY7" fmla="*/ 674702 h 1393794"/>
              <a:gd name="connsiteX8" fmla="*/ 71021 w 1012054"/>
              <a:gd name="connsiteY8" fmla="*/ 861134 h 1393794"/>
              <a:gd name="connsiteX9" fmla="*/ 97654 w 1012054"/>
              <a:gd name="connsiteY9" fmla="*/ 949910 h 1393794"/>
              <a:gd name="connsiteX10" fmla="*/ 106532 w 1012054"/>
              <a:gd name="connsiteY10" fmla="*/ 976543 h 1393794"/>
              <a:gd name="connsiteX11" fmla="*/ 115409 w 1012054"/>
              <a:gd name="connsiteY11" fmla="*/ 1038687 h 1393794"/>
              <a:gd name="connsiteX12" fmla="*/ 142042 w 1012054"/>
              <a:gd name="connsiteY12" fmla="*/ 1305017 h 1393794"/>
              <a:gd name="connsiteX13" fmla="*/ 168675 w 1012054"/>
              <a:gd name="connsiteY13" fmla="*/ 1358283 h 1393794"/>
              <a:gd name="connsiteX14" fmla="*/ 213064 w 1012054"/>
              <a:gd name="connsiteY14" fmla="*/ 1393794 h 1393794"/>
              <a:gd name="connsiteX15" fmla="*/ 355106 w 1012054"/>
              <a:gd name="connsiteY15" fmla="*/ 1384916 h 1393794"/>
              <a:gd name="connsiteX16" fmla="*/ 408372 w 1012054"/>
              <a:gd name="connsiteY16" fmla="*/ 1367161 h 1393794"/>
              <a:gd name="connsiteX17" fmla="*/ 479394 w 1012054"/>
              <a:gd name="connsiteY17" fmla="*/ 1349405 h 1393794"/>
              <a:gd name="connsiteX18" fmla="*/ 532660 w 1012054"/>
              <a:gd name="connsiteY18" fmla="*/ 1331650 h 1393794"/>
              <a:gd name="connsiteX19" fmla="*/ 577048 w 1012054"/>
              <a:gd name="connsiteY19" fmla="*/ 1296139 h 1393794"/>
              <a:gd name="connsiteX20" fmla="*/ 612559 w 1012054"/>
              <a:gd name="connsiteY20" fmla="*/ 1251751 h 1393794"/>
              <a:gd name="connsiteX21" fmla="*/ 630314 w 1012054"/>
              <a:gd name="connsiteY21" fmla="*/ 1198485 h 1393794"/>
              <a:gd name="connsiteX22" fmla="*/ 648069 w 1012054"/>
              <a:gd name="connsiteY22" fmla="*/ 1171852 h 1393794"/>
              <a:gd name="connsiteX23" fmla="*/ 656947 w 1012054"/>
              <a:gd name="connsiteY23" fmla="*/ 1145219 h 1393794"/>
              <a:gd name="connsiteX24" fmla="*/ 674702 w 1012054"/>
              <a:gd name="connsiteY24" fmla="*/ 1118586 h 1393794"/>
              <a:gd name="connsiteX25" fmla="*/ 692458 w 1012054"/>
              <a:gd name="connsiteY25" fmla="*/ 1065320 h 1393794"/>
              <a:gd name="connsiteX26" fmla="*/ 745724 w 1012054"/>
              <a:gd name="connsiteY26" fmla="*/ 994299 h 1393794"/>
              <a:gd name="connsiteX27" fmla="*/ 754601 w 1012054"/>
              <a:gd name="connsiteY27" fmla="*/ 967666 h 1393794"/>
              <a:gd name="connsiteX28" fmla="*/ 798990 w 1012054"/>
              <a:gd name="connsiteY28" fmla="*/ 932155 h 1393794"/>
              <a:gd name="connsiteX29" fmla="*/ 834501 w 1012054"/>
              <a:gd name="connsiteY29" fmla="*/ 887767 h 1393794"/>
              <a:gd name="connsiteX30" fmla="*/ 861134 w 1012054"/>
              <a:gd name="connsiteY30" fmla="*/ 878889 h 1393794"/>
              <a:gd name="connsiteX31" fmla="*/ 914400 w 1012054"/>
              <a:gd name="connsiteY31" fmla="*/ 852256 h 1393794"/>
              <a:gd name="connsiteX32" fmla="*/ 976543 w 1012054"/>
              <a:gd name="connsiteY32" fmla="*/ 861134 h 1393794"/>
              <a:gd name="connsiteX33" fmla="*/ 1012054 w 1012054"/>
              <a:gd name="connsiteY33" fmla="*/ 896644 h 1393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012054" h="1393794">
                <a:moveTo>
                  <a:pt x="17755" y="0"/>
                </a:moveTo>
                <a:cubicBezTo>
                  <a:pt x="14796" y="26633"/>
                  <a:pt x="8877" y="53102"/>
                  <a:pt x="8877" y="79899"/>
                </a:cubicBezTo>
                <a:cubicBezTo>
                  <a:pt x="8877" y="115533"/>
                  <a:pt x="17755" y="150797"/>
                  <a:pt x="17755" y="186431"/>
                </a:cubicBezTo>
                <a:cubicBezTo>
                  <a:pt x="17755" y="336339"/>
                  <a:pt x="25123" y="306364"/>
                  <a:pt x="0" y="381739"/>
                </a:cubicBezTo>
                <a:cubicBezTo>
                  <a:pt x="2959" y="420209"/>
                  <a:pt x="2859" y="459038"/>
                  <a:pt x="8877" y="497149"/>
                </a:cubicBezTo>
                <a:cubicBezTo>
                  <a:pt x="22179" y="581396"/>
                  <a:pt x="24421" y="521608"/>
                  <a:pt x="35510" y="577048"/>
                </a:cubicBezTo>
                <a:cubicBezTo>
                  <a:pt x="38469" y="591844"/>
                  <a:pt x="40418" y="606879"/>
                  <a:pt x="44388" y="621436"/>
                </a:cubicBezTo>
                <a:cubicBezTo>
                  <a:pt x="49312" y="639492"/>
                  <a:pt x="62143" y="674702"/>
                  <a:pt x="62143" y="674702"/>
                </a:cubicBezTo>
                <a:cubicBezTo>
                  <a:pt x="65102" y="736846"/>
                  <a:pt x="66060" y="799118"/>
                  <a:pt x="71021" y="861134"/>
                </a:cubicBezTo>
                <a:cubicBezTo>
                  <a:pt x="72433" y="878784"/>
                  <a:pt x="94457" y="940318"/>
                  <a:pt x="97654" y="949910"/>
                </a:cubicBezTo>
                <a:lnTo>
                  <a:pt x="106532" y="976543"/>
                </a:lnTo>
                <a:cubicBezTo>
                  <a:pt x="109491" y="997258"/>
                  <a:pt x="114062" y="1017805"/>
                  <a:pt x="115409" y="1038687"/>
                </a:cubicBezTo>
                <a:cubicBezTo>
                  <a:pt x="131631" y="1290137"/>
                  <a:pt x="100080" y="1179132"/>
                  <a:pt x="142042" y="1305017"/>
                </a:cubicBezTo>
                <a:cubicBezTo>
                  <a:pt x="151418" y="1333144"/>
                  <a:pt x="149009" y="1333701"/>
                  <a:pt x="168675" y="1358283"/>
                </a:cubicBezTo>
                <a:cubicBezTo>
                  <a:pt x="183130" y="1376352"/>
                  <a:pt x="193292" y="1380612"/>
                  <a:pt x="213064" y="1393794"/>
                </a:cubicBezTo>
                <a:cubicBezTo>
                  <a:pt x="260411" y="1390835"/>
                  <a:pt x="308101" y="1391326"/>
                  <a:pt x="355106" y="1384916"/>
                </a:cubicBezTo>
                <a:cubicBezTo>
                  <a:pt x="373650" y="1382387"/>
                  <a:pt x="390215" y="1371700"/>
                  <a:pt x="408372" y="1367161"/>
                </a:cubicBezTo>
                <a:cubicBezTo>
                  <a:pt x="432046" y="1361242"/>
                  <a:pt x="456244" y="1357122"/>
                  <a:pt x="479394" y="1349405"/>
                </a:cubicBezTo>
                <a:cubicBezTo>
                  <a:pt x="497149" y="1343487"/>
                  <a:pt x="517087" y="1342031"/>
                  <a:pt x="532660" y="1331650"/>
                </a:cubicBezTo>
                <a:cubicBezTo>
                  <a:pt x="552438" y="1318465"/>
                  <a:pt x="562590" y="1314213"/>
                  <a:pt x="577048" y="1296139"/>
                </a:cubicBezTo>
                <a:cubicBezTo>
                  <a:pt x="621833" y="1240155"/>
                  <a:pt x="569696" y="1294612"/>
                  <a:pt x="612559" y="1251751"/>
                </a:cubicBezTo>
                <a:cubicBezTo>
                  <a:pt x="618477" y="1233996"/>
                  <a:pt x="619933" y="1214058"/>
                  <a:pt x="630314" y="1198485"/>
                </a:cubicBezTo>
                <a:cubicBezTo>
                  <a:pt x="636232" y="1189607"/>
                  <a:pt x="643297" y="1181395"/>
                  <a:pt x="648069" y="1171852"/>
                </a:cubicBezTo>
                <a:cubicBezTo>
                  <a:pt x="652254" y="1163482"/>
                  <a:pt x="652762" y="1153589"/>
                  <a:pt x="656947" y="1145219"/>
                </a:cubicBezTo>
                <a:cubicBezTo>
                  <a:pt x="661719" y="1135676"/>
                  <a:pt x="670369" y="1128336"/>
                  <a:pt x="674702" y="1118586"/>
                </a:cubicBezTo>
                <a:cubicBezTo>
                  <a:pt x="682303" y="1101483"/>
                  <a:pt x="682076" y="1080893"/>
                  <a:pt x="692458" y="1065320"/>
                </a:cubicBezTo>
                <a:cubicBezTo>
                  <a:pt x="732611" y="1005090"/>
                  <a:pt x="712879" y="1027143"/>
                  <a:pt x="745724" y="994299"/>
                </a:cubicBezTo>
                <a:cubicBezTo>
                  <a:pt x="748683" y="985421"/>
                  <a:pt x="749786" y="975690"/>
                  <a:pt x="754601" y="967666"/>
                </a:cubicBezTo>
                <a:cubicBezTo>
                  <a:pt x="763035" y="953610"/>
                  <a:pt x="786893" y="940220"/>
                  <a:pt x="798990" y="932155"/>
                </a:cubicBezTo>
                <a:cubicBezTo>
                  <a:pt x="807056" y="920056"/>
                  <a:pt x="820443" y="896202"/>
                  <a:pt x="834501" y="887767"/>
                </a:cubicBezTo>
                <a:cubicBezTo>
                  <a:pt x="842525" y="882952"/>
                  <a:pt x="852764" y="883074"/>
                  <a:pt x="861134" y="878889"/>
                </a:cubicBezTo>
                <a:cubicBezTo>
                  <a:pt x="929973" y="844470"/>
                  <a:pt x="847457" y="874571"/>
                  <a:pt x="914400" y="852256"/>
                </a:cubicBezTo>
                <a:cubicBezTo>
                  <a:pt x="935114" y="855215"/>
                  <a:pt x="956692" y="854517"/>
                  <a:pt x="976543" y="861134"/>
                </a:cubicBezTo>
                <a:cubicBezTo>
                  <a:pt x="976545" y="861135"/>
                  <a:pt x="1012052" y="896642"/>
                  <a:pt x="1012054" y="896644"/>
                </a:cubicBezTo>
              </a:path>
            </a:pathLst>
          </a:custGeom>
          <a:noFill/>
          <a:ln w="635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7AD46320-24C5-4A2C-B52A-5723D54A1144}"/>
              </a:ext>
            </a:extLst>
          </p:cNvPr>
          <p:cNvSpPr/>
          <p:nvPr/>
        </p:nvSpPr>
        <p:spPr>
          <a:xfrm>
            <a:off x="2470684" y="4850305"/>
            <a:ext cx="1364102" cy="204615"/>
          </a:xfrm>
          <a:custGeom>
            <a:avLst/>
            <a:gdLst>
              <a:gd name="connsiteX0" fmla="*/ 0 w 1367161"/>
              <a:gd name="connsiteY0" fmla="*/ 284086 h 470517"/>
              <a:gd name="connsiteX1" fmla="*/ 44389 w 1367161"/>
              <a:gd name="connsiteY1" fmla="*/ 319596 h 470517"/>
              <a:gd name="connsiteX2" fmla="*/ 62144 w 1367161"/>
              <a:gd name="connsiteY2" fmla="*/ 372862 h 470517"/>
              <a:gd name="connsiteX3" fmla="*/ 124288 w 1367161"/>
              <a:gd name="connsiteY3" fmla="*/ 417251 h 470517"/>
              <a:gd name="connsiteX4" fmla="*/ 150921 w 1367161"/>
              <a:gd name="connsiteY4" fmla="*/ 443884 h 470517"/>
              <a:gd name="connsiteX5" fmla="*/ 284086 w 1367161"/>
              <a:gd name="connsiteY5" fmla="*/ 470517 h 470517"/>
              <a:gd name="connsiteX6" fmla="*/ 363985 w 1367161"/>
              <a:gd name="connsiteY6" fmla="*/ 461639 h 470517"/>
              <a:gd name="connsiteX7" fmla="*/ 417251 w 1367161"/>
              <a:gd name="connsiteY7" fmla="*/ 443884 h 470517"/>
              <a:gd name="connsiteX8" fmla="*/ 461639 w 1367161"/>
              <a:gd name="connsiteY8" fmla="*/ 408373 h 470517"/>
              <a:gd name="connsiteX9" fmla="*/ 488272 w 1367161"/>
              <a:gd name="connsiteY9" fmla="*/ 399495 h 470517"/>
              <a:gd name="connsiteX10" fmla="*/ 506027 w 1367161"/>
              <a:gd name="connsiteY10" fmla="*/ 372862 h 470517"/>
              <a:gd name="connsiteX11" fmla="*/ 541538 w 1367161"/>
              <a:gd name="connsiteY11" fmla="*/ 328474 h 470517"/>
              <a:gd name="connsiteX12" fmla="*/ 559293 w 1367161"/>
              <a:gd name="connsiteY12" fmla="*/ 275208 h 470517"/>
              <a:gd name="connsiteX13" fmla="*/ 568171 w 1367161"/>
              <a:gd name="connsiteY13" fmla="*/ 248575 h 470517"/>
              <a:gd name="connsiteX14" fmla="*/ 577049 w 1367161"/>
              <a:gd name="connsiteY14" fmla="*/ 221942 h 470517"/>
              <a:gd name="connsiteX15" fmla="*/ 594804 w 1367161"/>
              <a:gd name="connsiteY15" fmla="*/ 133165 h 470517"/>
              <a:gd name="connsiteX16" fmla="*/ 603682 w 1367161"/>
              <a:gd name="connsiteY16" fmla="*/ 88777 h 470517"/>
              <a:gd name="connsiteX17" fmla="*/ 612559 w 1367161"/>
              <a:gd name="connsiteY17" fmla="*/ 62144 h 470517"/>
              <a:gd name="connsiteX18" fmla="*/ 639192 w 1367161"/>
              <a:gd name="connsiteY18" fmla="*/ 53266 h 470517"/>
              <a:gd name="connsiteX19" fmla="*/ 656948 w 1367161"/>
              <a:gd name="connsiteY19" fmla="*/ 35511 h 470517"/>
              <a:gd name="connsiteX20" fmla="*/ 683581 w 1367161"/>
              <a:gd name="connsiteY20" fmla="*/ 17755 h 470517"/>
              <a:gd name="connsiteX21" fmla="*/ 816746 w 1367161"/>
              <a:gd name="connsiteY21" fmla="*/ 0 h 470517"/>
              <a:gd name="connsiteX22" fmla="*/ 932156 w 1367161"/>
              <a:gd name="connsiteY22" fmla="*/ 8878 h 470517"/>
              <a:gd name="connsiteX23" fmla="*/ 958789 w 1367161"/>
              <a:gd name="connsiteY23" fmla="*/ 17755 h 470517"/>
              <a:gd name="connsiteX24" fmla="*/ 976544 w 1367161"/>
              <a:gd name="connsiteY24" fmla="*/ 35511 h 470517"/>
              <a:gd name="connsiteX25" fmla="*/ 1056443 w 1367161"/>
              <a:gd name="connsiteY25" fmla="*/ 79899 h 470517"/>
              <a:gd name="connsiteX26" fmla="*/ 1083076 w 1367161"/>
              <a:gd name="connsiteY26" fmla="*/ 106532 h 470517"/>
              <a:gd name="connsiteX27" fmla="*/ 1136342 w 1367161"/>
              <a:gd name="connsiteY27" fmla="*/ 124288 h 470517"/>
              <a:gd name="connsiteX28" fmla="*/ 1162975 w 1367161"/>
              <a:gd name="connsiteY28" fmla="*/ 150921 h 470517"/>
              <a:gd name="connsiteX29" fmla="*/ 1189608 w 1367161"/>
              <a:gd name="connsiteY29" fmla="*/ 159798 h 470517"/>
              <a:gd name="connsiteX30" fmla="*/ 1367161 w 1367161"/>
              <a:gd name="connsiteY30" fmla="*/ 142043 h 470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367161" h="470517">
                <a:moveTo>
                  <a:pt x="0" y="284086"/>
                </a:moveTo>
                <a:cubicBezTo>
                  <a:pt x="14796" y="295923"/>
                  <a:pt x="33523" y="304073"/>
                  <a:pt x="44389" y="319596"/>
                </a:cubicBezTo>
                <a:cubicBezTo>
                  <a:pt x="55122" y="334928"/>
                  <a:pt x="48910" y="359628"/>
                  <a:pt x="62144" y="372862"/>
                </a:cubicBezTo>
                <a:cubicBezTo>
                  <a:pt x="104272" y="414990"/>
                  <a:pt x="81774" y="403079"/>
                  <a:pt x="124288" y="417251"/>
                </a:cubicBezTo>
                <a:cubicBezTo>
                  <a:pt x="133166" y="426129"/>
                  <a:pt x="139946" y="437787"/>
                  <a:pt x="150921" y="443884"/>
                </a:cubicBezTo>
                <a:cubicBezTo>
                  <a:pt x="190264" y="465741"/>
                  <a:pt x="241919" y="465832"/>
                  <a:pt x="284086" y="470517"/>
                </a:cubicBezTo>
                <a:cubicBezTo>
                  <a:pt x="310719" y="467558"/>
                  <a:pt x="337708" y="466894"/>
                  <a:pt x="363985" y="461639"/>
                </a:cubicBezTo>
                <a:cubicBezTo>
                  <a:pt x="382337" y="457969"/>
                  <a:pt x="417251" y="443884"/>
                  <a:pt x="417251" y="443884"/>
                </a:cubicBezTo>
                <a:cubicBezTo>
                  <a:pt x="433767" y="427368"/>
                  <a:pt x="439239" y="419573"/>
                  <a:pt x="461639" y="408373"/>
                </a:cubicBezTo>
                <a:cubicBezTo>
                  <a:pt x="470009" y="404188"/>
                  <a:pt x="479394" y="402454"/>
                  <a:pt x="488272" y="399495"/>
                </a:cubicBezTo>
                <a:cubicBezTo>
                  <a:pt x="494190" y="390617"/>
                  <a:pt x="499362" y="381193"/>
                  <a:pt x="506027" y="372862"/>
                </a:cubicBezTo>
                <a:cubicBezTo>
                  <a:pt x="524476" y="349801"/>
                  <a:pt x="527874" y="359218"/>
                  <a:pt x="541538" y="328474"/>
                </a:cubicBezTo>
                <a:cubicBezTo>
                  <a:pt x="549139" y="311371"/>
                  <a:pt x="553375" y="292963"/>
                  <a:pt x="559293" y="275208"/>
                </a:cubicBezTo>
                <a:lnTo>
                  <a:pt x="568171" y="248575"/>
                </a:lnTo>
                <a:cubicBezTo>
                  <a:pt x="571130" y="239697"/>
                  <a:pt x="575214" y="231118"/>
                  <a:pt x="577049" y="221942"/>
                </a:cubicBezTo>
                <a:lnTo>
                  <a:pt x="594804" y="133165"/>
                </a:lnTo>
                <a:cubicBezTo>
                  <a:pt x="597763" y="118369"/>
                  <a:pt x="598911" y="103092"/>
                  <a:pt x="603682" y="88777"/>
                </a:cubicBezTo>
                <a:cubicBezTo>
                  <a:pt x="606641" y="79899"/>
                  <a:pt x="605942" y="68761"/>
                  <a:pt x="612559" y="62144"/>
                </a:cubicBezTo>
                <a:cubicBezTo>
                  <a:pt x="619176" y="55527"/>
                  <a:pt x="630314" y="56225"/>
                  <a:pt x="639192" y="53266"/>
                </a:cubicBezTo>
                <a:cubicBezTo>
                  <a:pt x="645111" y="47348"/>
                  <a:pt x="650412" y="40740"/>
                  <a:pt x="656948" y="35511"/>
                </a:cubicBezTo>
                <a:cubicBezTo>
                  <a:pt x="665280" y="28846"/>
                  <a:pt x="674038" y="22527"/>
                  <a:pt x="683581" y="17755"/>
                </a:cubicBezTo>
                <a:cubicBezTo>
                  <a:pt x="719840" y="-375"/>
                  <a:pt x="792961" y="1982"/>
                  <a:pt x="816746" y="0"/>
                </a:cubicBezTo>
                <a:cubicBezTo>
                  <a:pt x="855216" y="2959"/>
                  <a:pt x="893870" y="4092"/>
                  <a:pt x="932156" y="8878"/>
                </a:cubicBezTo>
                <a:cubicBezTo>
                  <a:pt x="941442" y="10039"/>
                  <a:pt x="950765" y="12940"/>
                  <a:pt x="958789" y="17755"/>
                </a:cubicBezTo>
                <a:cubicBezTo>
                  <a:pt x="965966" y="22061"/>
                  <a:pt x="969848" y="30489"/>
                  <a:pt x="976544" y="35511"/>
                </a:cubicBezTo>
                <a:cubicBezTo>
                  <a:pt x="1025383" y="72141"/>
                  <a:pt x="1014922" y="66058"/>
                  <a:pt x="1056443" y="79899"/>
                </a:cubicBezTo>
                <a:cubicBezTo>
                  <a:pt x="1065321" y="88777"/>
                  <a:pt x="1072101" y="100435"/>
                  <a:pt x="1083076" y="106532"/>
                </a:cubicBezTo>
                <a:cubicBezTo>
                  <a:pt x="1099437" y="115621"/>
                  <a:pt x="1136342" y="124288"/>
                  <a:pt x="1136342" y="124288"/>
                </a:cubicBezTo>
                <a:cubicBezTo>
                  <a:pt x="1145220" y="133166"/>
                  <a:pt x="1152529" y="143957"/>
                  <a:pt x="1162975" y="150921"/>
                </a:cubicBezTo>
                <a:cubicBezTo>
                  <a:pt x="1170761" y="156112"/>
                  <a:pt x="1180250" y="159798"/>
                  <a:pt x="1189608" y="159798"/>
                </a:cubicBezTo>
                <a:cubicBezTo>
                  <a:pt x="1337526" y="159798"/>
                  <a:pt x="1303984" y="173634"/>
                  <a:pt x="1367161" y="142043"/>
                </a:cubicBezTo>
              </a:path>
            </a:pathLst>
          </a:custGeom>
          <a:noFill/>
          <a:ln w="63500">
            <a:solidFill>
              <a:srgbClr val="FF0000">
                <a:alpha val="4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id="{90E6FE3B-CFCC-45EC-946B-ACF8F9AA3B66}"/>
              </a:ext>
            </a:extLst>
          </p:cNvPr>
          <p:cNvSpPr/>
          <p:nvPr/>
        </p:nvSpPr>
        <p:spPr>
          <a:xfrm>
            <a:off x="3818012" y="3736291"/>
            <a:ext cx="1693070" cy="1183270"/>
          </a:xfrm>
          <a:custGeom>
            <a:avLst/>
            <a:gdLst>
              <a:gd name="connsiteX0" fmla="*/ 0 w 630315"/>
              <a:gd name="connsiteY0" fmla="*/ 1677931 h 1677931"/>
              <a:gd name="connsiteX1" fmla="*/ 44389 w 630315"/>
              <a:gd name="connsiteY1" fmla="*/ 1660176 h 1677931"/>
              <a:gd name="connsiteX2" fmla="*/ 62144 w 630315"/>
              <a:gd name="connsiteY2" fmla="*/ 1642420 h 1677931"/>
              <a:gd name="connsiteX3" fmla="*/ 88777 w 630315"/>
              <a:gd name="connsiteY3" fmla="*/ 1624665 h 1677931"/>
              <a:gd name="connsiteX4" fmla="*/ 150921 w 630315"/>
              <a:gd name="connsiteY4" fmla="*/ 1553643 h 1677931"/>
              <a:gd name="connsiteX5" fmla="*/ 195309 w 630315"/>
              <a:gd name="connsiteY5" fmla="*/ 1500377 h 1677931"/>
              <a:gd name="connsiteX6" fmla="*/ 213064 w 630315"/>
              <a:gd name="connsiteY6" fmla="*/ 1447111 h 1677931"/>
              <a:gd name="connsiteX7" fmla="*/ 230820 w 630315"/>
              <a:gd name="connsiteY7" fmla="*/ 1393845 h 1677931"/>
              <a:gd name="connsiteX8" fmla="*/ 239697 w 630315"/>
              <a:gd name="connsiteY8" fmla="*/ 1367212 h 1677931"/>
              <a:gd name="connsiteX9" fmla="*/ 275208 w 630315"/>
              <a:gd name="connsiteY9" fmla="*/ 1322824 h 1677931"/>
              <a:gd name="connsiteX10" fmla="*/ 284086 w 630315"/>
              <a:gd name="connsiteY10" fmla="*/ 1296191 h 1677931"/>
              <a:gd name="connsiteX11" fmla="*/ 319597 w 630315"/>
              <a:gd name="connsiteY11" fmla="*/ 1242925 h 1677931"/>
              <a:gd name="connsiteX12" fmla="*/ 328474 w 630315"/>
              <a:gd name="connsiteY12" fmla="*/ 1216292 h 1677931"/>
              <a:gd name="connsiteX13" fmla="*/ 346230 w 630315"/>
              <a:gd name="connsiteY13" fmla="*/ 1145271 h 1677931"/>
              <a:gd name="connsiteX14" fmla="*/ 363985 w 630315"/>
              <a:gd name="connsiteY14" fmla="*/ 1074249 h 1677931"/>
              <a:gd name="connsiteX15" fmla="*/ 355107 w 630315"/>
              <a:gd name="connsiteY15" fmla="*/ 754653 h 1677931"/>
              <a:gd name="connsiteX16" fmla="*/ 346230 w 630315"/>
              <a:gd name="connsiteY16" fmla="*/ 719142 h 1677931"/>
              <a:gd name="connsiteX17" fmla="*/ 337352 w 630315"/>
              <a:gd name="connsiteY17" fmla="*/ 674754 h 1677931"/>
              <a:gd name="connsiteX18" fmla="*/ 346230 w 630315"/>
              <a:gd name="connsiteY18" fmla="*/ 506078 h 1677931"/>
              <a:gd name="connsiteX19" fmla="*/ 355107 w 630315"/>
              <a:gd name="connsiteY19" fmla="*/ 479445 h 1677931"/>
              <a:gd name="connsiteX20" fmla="*/ 363985 w 630315"/>
              <a:gd name="connsiteY20" fmla="*/ 435057 h 1677931"/>
              <a:gd name="connsiteX21" fmla="*/ 381740 w 630315"/>
              <a:gd name="connsiteY21" fmla="*/ 381791 h 1677931"/>
              <a:gd name="connsiteX22" fmla="*/ 417251 w 630315"/>
              <a:gd name="connsiteY22" fmla="*/ 328525 h 1677931"/>
              <a:gd name="connsiteX23" fmla="*/ 426129 w 630315"/>
              <a:gd name="connsiteY23" fmla="*/ 301892 h 1677931"/>
              <a:gd name="connsiteX24" fmla="*/ 452762 w 630315"/>
              <a:gd name="connsiteY24" fmla="*/ 248626 h 1677931"/>
              <a:gd name="connsiteX25" fmla="*/ 479395 w 630315"/>
              <a:gd name="connsiteY25" fmla="*/ 142094 h 1677931"/>
              <a:gd name="connsiteX26" fmla="*/ 488272 w 630315"/>
              <a:gd name="connsiteY26" fmla="*/ 115461 h 1677931"/>
              <a:gd name="connsiteX27" fmla="*/ 506028 w 630315"/>
              <a:gd name="connsiteY27" fmla="*/ 97706 h 1677931"/>
              <a:gd name="connsiteX28" fmla="*/ 559294 w 630315"/>
              <a:gd name="connsiteY28" fmla="*/ 62195 h 1677931"/>
              <a:gd name="connsiteX29" fmla="*/ 577049 w 630315"/>
              <a:gd name="connsiteY29" fmla="*/ 35562 h 1677931"/>
              <a:gd name="connsiteX30" fmla="*/ 603682 w 630315"/>
              <a:gd name="connsiteY30" fmla="*/ 26684 h 1677931"/>
              <a:gd name="connsiteX31" fmla="*/ 630315 w 630315"/>
              <a:gd name="connsiteY31" fmla="*/ 51 h 1677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30315" h="1677931">
                <a:moveTo>
                  <a:pt x="0" y="1677931"/>
                </a:moveTo>
                <a:cubicBezTo>
                  <a:pt x="14796" y="1672013"/>
                  <a:pt x="30553" y="1668083"/>
                  <a:pt x="44389" y="1660176"/>
                </a:cubicBezTo>
                <a:cubicBezTo>
                  <a:pt x="51656" y="1656023"/>
                  <a:pt x="55608" y="1647649"/>
                  <a:pt x="62144" y="1642420"/>
                </a:cubicBezTo>
                <a:cubicBezTo>
                  <a:pt x="70475" y="1635755"/>
                  <a:pt x="79899" y="1630583"/>
                  <a:pt x="88777" y="1624665"/>
                </a:cubicBezTo>
                <a:cubicBezTo>
                  <a:pt x="118139" y="1580621"/>
                  <a:pt x="98987" y="1605577"/>
                  <a:pt x="150921" y="1553643"/>
                </a:cubicBezTo>
                <a:cubicBezTo>
                  <a:pt x="167647" y="1536917"/>
                  <a:pt x="185421" y="1522625"/>
                  <a:pt x="195309" y="1500377"/>
                </a:cubicBezTo>
                <a:cubicBezTo>
                  <a:pt x="202910" y="1483274"/>
                  <a:pt x="207146" y="1464866"/>
                  <a:pt x="213064" y="1447111"/>
                </a:cubicBezTo>
                <a:lnTo>
                  <a:pt x="230820" y="1393845"/>
                </a:lnTo>
                <a:cubicBezTo>
                  <a:pt x="233779" y="1384967"/>
                  <a:pt x="233080" y="1373829"/>
                  <a:pt x="239697" y="1367212"/>
                </a:cubicBezTo>
                <a:cubicBezTo>
                  <a:pt x="256213" y="1350696"/>
                  <a:pt x="264008" y="1345224"/>
                  <a:pt x="275208" y="1322824"/>
                </a:cubicBezTo>
                <a:cubicBezTo>
                  <a:pt x="279393" y="1314454"/>
                  <a:pt x="279541" y="1304371"/>
                  <a:pt x="284086" y="1296191"/>
                </a:cubicBezTo>
                <a:cubicBezTo>
                  <a:pt x="294449" y="1277537"/>
                  <a:pt x="319597" y="1242925"/>
                  <a:pt x="319597" y="1242925"/>
                </a:cubicBezTo>
                <a:cubicBezTo>
                  <a:pt x="322556" y="1234047"/>
                  <a:pt x="326012" y="1225320"/>
                  <a:pt x="328474" y="1216292"/>
                </a:cubicBezTo>
                <a:cubicBezTo>
                  <a:pt x="334895" y="1192750"/>
                  <a:pt x="338514" y="1168421"/>
                  <a:pt x="346230" y="1145271"/>
                </a:cubicBezTo>
                <a:cubicBezTo>
                  <a:pt x="359878" y="1104323"/>
                  <a:pt x="353272" y="1127814"/>
                  <a:pt x="363985" y="1074249"/>
                </a:cubicBezTo>
                <a:cubicBezTo>
                  <a:pt x="361026" y="967717"/>
                  <a:pt x="360429" y="861093"/>
                  <a:pt x="355107" y="754653"/>
                </a:cubicBezTo>
                <a:cubicBezTo>
                  <a:pt x="354498" y="742467"/>
                  <a:pt x="348877" y="731053"/>
                  <a:pt x="346230" y="719142"/>
                </a:cubicBezTo>
                <a:cubicBezTo>
                  <a:pt x="342957" y="704412"/>
                  <a:pt x="340311" y="689550"/>
                  <a:pt x="337352" y="674754"/>
                </a:cubicBezTo>
                <a:cubicBezTo>
                  <a:pt x="340311" y="618529"/>
                  <a:pt x="341133" y="562150"/>
                  <a:pt x="346230" y="506078"/>
                </a:cubicBezTo>
                <a:cubicBezTo>
                  <a:pt x="347077" y="496759"/>
                  <a:pt x="352837" y="488523"/>
                  <a:pt x="355107" y="479445"/>
                </a:cubicBezTo>
                <a:cubicBezTo>
                  <a:pt x="358767" y="464806"/>
                  <a:pt x="360015" y="449614"/>
                  <a:pt x="363985" y="435057"/>
                </a:cubicBezTo>
                <a:cubicBezTo>
                  <a:pt x="368909" y="417001"/>
                  <a:pt x="371358" y="397363"/>
                  <a:pt x="381740" y="381791"/>
                </a:cubicBezTo>
                <a:cubicBezTo>
                  <a:pt x="393577" y="364036"/>
                  <a:pt x="410503" y="348769"/>
                  <a:pt x="417251" y="328525"/>
                </a:cubicBezTo>
                <a:cubicBezTo>
                  <a:pt x="420210" y="319647"/>
                  <a:pt x="421944" y="310262"/>
                  <a:pt x="426129" y="301892"/>
                </a:cubicBezTo>
                <a:cubicBezTo>
                  <a:pt x="460548" y="233053"/>
                  <a:pt x="430447" y="315569"/>
                  <a:pt x="452762" y="248626"/>
                </a:cubicBezTo>
                <a:cubicBezTo>
                  <a:pt x="464716" y="176894"/>
                  <a:pt x="455946" y="212442"/>
                  <a:pt x="479395" y="142094"/>
                </a:cubicBezTo>
                <a:cubicBezTo>
                  <a:pt x="482354" y="133216"/>
                  <a:pt x="481655" y="122078"/>
                  <a:pt x="488272" y="115461"/>
                </a:cubicBezTo>
                <a:cubicBezTo>
                  <a:pt x="494191" y="109543"/>
                  <a:pt x="499332" y="102728"/>
                  <a:pt x="506028" y="97706"/>
                </a:cubicBezTo>
                <a:cubicBezTo>
                  <a:pt x="523100" y="84902"/>
                  <a:pt x="559294" y="62195"/>
                  <a:pt x="559294" y="62195"/>
                </a:cubicBezTo>
                <a:cubicBezTo>
                  <a:pt x="565212" y="53317"/>
                  <a:pt x="568718" y="42227"/>
                  <a:pt x="577049" y="35562"/>
                </a:cubicBezTo>
                <a:cubicBezTo>
                  <a:pt x="584356" y="29716"/>
                  <a:pt x="596375" y="32530"/>
                  <a:pt x="603682" y="26684"/>
                </a:cubicBezTo>
                <a:cubicBezTo>
                  <a:pt x="640051" y="-2411"/>
                  <a:pt x="606060" y="51"/>
                  <a:pt x="630315" y="51"/>
                </a:cubicBezTo>
              </a:path>
            </a:pathLst>
          </a:custGeom>
          <a:noFill/>
          <a:ln w="66675">
            <a:solidFill>
              <a:srgbClr val="F816D8">
                <a:alpha val="4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F4F53D6-4D02-4F10-8125-E6CAFE828553}"/>
              </a:ext>
            </a:extLst>
          </p:cNvPr>
          <p:cNvSpPr/>
          <p:nvPr/>
        </p:nvSpPr>
        <p:spPr>
          <a:xfrm>
            <a:off x="3400753" y="2291936"/>
            <a:ext cx="2030809" cy="672363"/>
          </a:xfrm>
          <a:custGeom>
            <a:avLst/>
            <a:gdLst>
              <a:gd name="connsiteX0" fmla="*/ 0 w 870012"/>
              <a:gd name="connsiteY0" fmla="*/ 319596 h 763480"/>
              <a:gd name="connsiteX1" fmla="*/ 88777 w 870012"/>
              <a:gd name="connsiteY1" fmla="*/ 310719 h 763480"/>
              <a:gd name="connsiteX2" fmla="*/ 106532 w 870012"/>
              <a:gd name="connsiteY2" fmla="*/ 292963 h 763480"/>
              <a:gd name="connsiteX3" fmla="*/ 133165 w 870012"/>
              <a:gd name="connsiteY3" fmla="*/ 275208 h 763480"/>
              <a:gd name="connsiteX4" fmla="*/ 177553 w 870012"/>
              <a:gd name="connsiteY4" fmla="*/ 195309 h 763480"/>
              <a:gd name="connsiteX5" fmla="*/ 213064 w 870012"/>
              <a:gd name="connsiteY5" fmla="*/ 159798 h 763480"/>
              <a:gd name="connsiteX6" fmla="*/ 239697 w 870012"/>
              <a:gd name="connsiteY6" fmla="*/ 133165 h 763480"/>
              <a:gd name="connsiteX7" fmla="*/ 301841 w 870012"/>
              <a:gd name="connsiteY7" fmla="*/ 62144 h 763480"/>
              <a:gd name="connsiteX8" fmla="*/ 328474 w 870012"/>
              <a:gd name="connsiteY8" fmla="*/ 35511 h 763480"/>
              <a:gd name="connsiteX9" fmla="*/ 381740 w 870012"/>
              <a:gd name="connsiteY9" fmla="*/ 8878 h 763480"/>
              <a:gd name="connsiteX10" fmla="*/ 408373 w 870012"/>
              <a:gd name="connsiteY10" fmla="*/ 0 h 763480"/>
              <a:gd name="connsiteX11" fmla="*/ 532660 w 870012"/>
              <a:gd name="connsiteY11" fmla="*/ 8878 h 763480"/>
              <a:gd name="connsiteX12" fmla="*/ 585926 w 870012"/>
              <a:gd name="connsiteY12" fmla="*/ 44389 h 763480"/>
              <a:gd name="connsiteX13" fmla="*/ 603681 w 870012"/>
              <a:gd name="connsiteY13" fmla="*/ 71022 h 763480"/>
              <a:gd name="connsiteX14" fmla="*/ 621437 w 870012"/>
              <a:gd name="connsiteY14" fmla="*/ 88777 h 763480"/>
              <a:gd name="connsiteX15" fmla="*/ 630314 w 870012"/>
              <a:gd name="connsiteY15" fmla="*/ 115410 h 763480"/>
              <a:gd name="connsiteX16" fmla="*/ 648070 w 870012"/>
              <a:gd name="connsiteY16" fmla="*/ 133165 h 763480"/>
              <a:gd name="connsiteX17" fmla="*/ 665825 w 870012"/>
              <a:gd name="connsiteY17" fmla="*/ 186431 h 763480"/>
              <a:gd name="connsiteX18" fmla="*/ 710214 w 870012"/>
              <a:gd name="connsiteY18" fmla="*/ 319596 h 763480"/>
              <a:gd name="connsiteX19" fmla="*/ 736847 w 870012"/>
              <a:gd name="connsiteY19" fmla="*/ 399495 h 763480"/>
              <a:gd name="connsiteX20" fmla="*/ 745724 w 870012"/>
              <a:gd name="connsiteY20" fmla="*/ 426128 h 763480"/>
              <a:gd name="connsiteX21" fmla="*/ 754602 w 870012"/>
              <a:gd name="connsiteY21" fmla="*/ 488272 h 763480"/>
              <a:gd name="connsiteX22" fmla="*/ 772357 w 870012"/>
              <a:gd name="connsiteY22" fmla="*/ 514905 h 763480"/>
              <a:gd name="connsiteX23" fmla="*/ 781235 w 870012"/>
              <a:gd name="connsiteY23" fmla="*/ 541538 h 763480"/>
              <a:gd name="connsiteX24" fmla="*/ 790113 w 870012"/>
              <a:gd name="connsiteY24" fmla="*/ 577049 h 763480"/>
              <a:gd name="connsiteX25" fmla="*/ 798990 w 870012"/>
              <a:gd name="connsiteY25" fmla="*/ 603682 h 763480"/>
              <a:gd name="connsiteX26" fmla="*/ 807868 w 870012"/>
              <a:gd name="connsiteY26" fmla="*/ 639193 h 763480"/>
              <a:gd name="connsiteX27" fmla="*/ 825623 w 870012"/>
              <a:gd name="connsiteY27" fmla="*/ 692459 h 763480"/>
              <a:gd name="connsiteX28" fmla="*/ 834501 w 870012"/>
              <a:gd name="connsiteY28" fmla="*/ 719092 h 763480"/>
              <a:gd name="connsiteX29" fmla="*/ 852256 w 870012"/>
              <a:gd name="connsiteY29" fmla="*/ 745725 h 763480"/>
              <a:gd name="connsiteX30" fmla="*/ 870012 w 870012"/>
              <a:gd name="connsiteY30" fmla="*/ 763480 h 763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70012" h="763480">
                <a:moveTo>
                  <a:pt x="0" y="319596"/>
                </a:moveTo>
                <a:cubicBezTo>
                  <a:pt x="29592" y="316637"/>
                  <a:pt x="59925" y="317932"/>
                  <a:pt x="88777" y="310719"/>
                </a:cubicBezTo>
                <a:cubicBezTo>
                  <a:pt x="96897" y="308689"/>
                  <a:pt x="99996" y="298192"/>
                  <a:pt x="106532" y="292963"/>
                </a:cubicBezTo>
                <a:cubicBezTo>
                  <a:pt x="114863" y="286298"/>
                  <a:pt x="124287" y="281126"/>
                  <a:pt x="133165" y="275208"/>
                </a:cubicBezTo>
                <a:cubicBezTo>
                  <a:pt x="144329" y="241718"/>
                  <a:pt x="147029" y="225833"/>
                  <a:pt x="177553" y="195309"/>
                </a:cubicBezTo>
                <a:lnTo>
                  <a:pt x="213064" y="159798"/>
                </a:lnTo>
                <a:cubicBezTo>
                  <a:pt x="221942" y="150920"/>
                  <a:pt x="232733" y="143611"/>
                  <a:pt x="239697" y="133165"/>
                </a:cubicBezTo>
                <a:cubicBezTo>
                  <a:pt x="269059" y="89121"/>
                  <a:pt x="249907" y="114078"/>
                  <a:pt x="301841" y="62144"/>
                </a:cubicBezTo>
                <a:cubicBezTo>
                  <a:pt x="310719" y="53266"/>
                  <a:pt x="316563" y="39481"/>
                  <a:pt x="328474" y="35511"/>
                </a:cubicBezTo>
                <a:cubicBezTo>
                  <a:pt x="395417" y="13196"/>
                  <a:pt x="312901" y="43297"/>
                  <a:pt x="381740" y="8878"/>
                </a:cubicBezTo>
                <a:cubicBezTo>
                  <a:pt x="390110" y="4693"/>
                  <a:pt x="399495" y="2959"/>
                  <a:pt x="408373" y="0"/>
                </a:cubicBezTo>
                <a:cubicBezTo>
                  <a:pt x="449802" y="2959"/>
                  <a:pt x="491410" y="4025"/>
                  <a:pt x="532660" y="8878"/>
                </a:cubicBezTo>
                <a:cubicBezTo>
                  <a:pt x="558943" y="11970"/>
                  <a:pt x="569125" y="24228"/>
                  <a:pt x="585926" y="44389"/>
                </a:cubicBezTo>
                <a:cubicBezTo>
                  <a:pt x="592756" y="52586"/>
                  <a:pt x="597016" y="62691"/>
                  <a:pt x="603681" y="71022"/>
                </a:cubicBezTo>
                <a:cubicBezTo>
                  <a:pt x="608910" y="77558"/>
                  <a:pt x="615518" y="82859"/>
                  <a:pt x="621437" y="88777"/>
                </a:cubicBezTo>
                <a:cubicBezTo>
                  <a:pt x="624396" y="97655"/>
                  <a:pt x="625499" y="107386"/>
                  <a:pt x="630314" y="115410"/>
                </a:cubicBezTo>
                <a:cubicBezTo>
                  <a:pt x="634620" y="122587"/>
                  <a:pt x="644327" y="125679"/>
                  <a:pt x="648070" y="133165"/>
                </a:cubicBezTo>
                <a:cubicBezTo>
                  <a:pt x="656440" y="149905"/>
                  <a:pt x="659907" y="168676"/>
                  <a:pt x="665825" y="186431"/>
                </a:cubicBezTo>
                <a:lnTo>
                  <a:pt x="710214" y="319596"/>
                </a:lnTo>
                <a:lnTo>
                  <a:pt x="736847" y="399495"/>
                </a:lnTo>
                <a:lnTo>
                  <a:pt x="745724" y="426128"/>
                </a:lnTo>
                <a:cubicBezTo>
                  <a:pt x="748683" y="446843"/>
                  <a:pt x="748589" y="468229"/>
                  <a:pt x="754602" y="488272"/>
                </a:cubicBezTo>
                <a:cubicBezTo>
                  <a:pt x="757668" y="498492"/>
                  <a:pt x="767585" y="505362"/>
                  <a:pt x="772357" y="514905"/>
                </a:cubicBezTo>
                <a:cubicBezTo>
                  <a:pt x="776542" y="523275"/>
                  <a:pt x="778664" y="532540"/>
                  <a:pt x="781235" y="541538"/>
                </a:cubicBezTo>
                <a:cubicBezTo>
                  <a:pt x="784587" y="553270"/>
                  <a:pt x="786761" y="565317"/>
                  <a:pt x="790113" y="577049"/>
                </a:cubicBezTo>
                <a:cubicBezTo>
                  <a:pt x="792684" y="586047"/>
                  <a:pt x="796419" y="594684"/>
                  <a:pt x="798990" y="603682"/>
                </a:cubicBezTo>
                <a:cubicBezTo>
                  <a:pt x="802342" y="615414"/>
                  <a:pt x="804362" y="627506"/>
                  <a:pt x="807868" y="639193"/>
                </a:cubicBezTo>
                <a:cubicBezTo>
                  <a:pt x="813246" y="657119"/>
                  <a:pt x="819705" y="674704"/>
                  <a:pt x="825623" y="692459"/>
                </a:cubicBezTo>
                <a:cubicBezTo>
                  <a:pt x="828582" y="701337"/>
                  <a:pt x="829310" y="711306"/>
                  <a:pt x="834501" y="719092"/>
                </a:cubicBezTo>
                <a:cubicBezTo>
                  <a:pt x="840419" y="727970"/>
                  <a:pt x="845591" y="737394"/>
                  <a:pt x="852256" y="745725"/>
                </a:cubicBezTo>
                <a:cubicBezTo>
                  <a:pt x="857485" y="752261"/>
                  <a:pt x="870012" y="763480"/>
                  <a:pt x="870012" y="763480"/>
                </a:cubicBezTo>
              </a:path>
            </a:pathLst>
          </a:custGeom>
          <a:noFill/>
          <a:ln w="635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D8772E0A-CFAF-4DE3-9A0D-78597EF658CC}"/>
              </a:ext>
            </a:extLst>
          </p:cNvPr>
          <p:cNvSpPr/>
          <p:nvPr/>
        </p:nvSpPr>
        <p:spPr>
          <a:xfrm>
            <a:off x="5384278" y="2938318"/>
            <a:ext cx="310023" cy="789635"/>
          </a:xfrm>
          <a:custGeom>
            <a:avLst/>
            <a:gdLst>
              <a:gd name="connsiteX0" fmla="*/ 0 w 310718"/>
              <a:gd name="connsiteY0" fmla="*/ 0 h 896645"/>
              <a:gd name="connsiteX1" fmla="*/ 44388 w 310718"/>
              <a:gd name="connsiteY1" fmla="*/ 26633 h 896645"/>
              <a:gd name="connsiteX2" fmla="*/ 53266 w 310718"/>
              <a:gd name="connsiteY2" fmla="*/ 53266 h 896645"/>
              <a:gd name="connsiteX3" fmla="*/ 106532 w 310718"/>
              <a:gd name="connsiteY3" fmla="*/ 115410 h 896645"/>
              <a:gd name="connsiteX4" fmla="*/ 159798 w 310718"/>
              <a:gd name="connsiteY4" fmla="*/ 133165 h 896645"/>
              <a:gd name="connsiteX5" fmla="*/ 204186 w 310718"/>
              <a:gd name="connsiteY5" fmla="*/ 159798 h 896645"/>
              <a:gd name="connsiteX6" fmla="*/ 239697 w 310718"/>
              <a:gd name="connsiteY6" fmla="*/ 195309 h 896645"/>
              <a:gd name="connsiteX7" fmla="*/ 266330 w 310718"/>
              <a:gd name="connsiteY7" fmla="*/ 213064 h 896645"/>
              <a:gd name="connsiteX8" fmla="*/ 292963 w 310718"/>
              <a:gd name="connsiteY8" fmla="*/ 292963 h 896645"/>
              <a:gd name="connsiteX9" fmla="*/ 301840 w 310718"/>
              <a:gd name="connsiteY9" fmla="*/ 319596 h 896645"/>
              <a:gd name="connsiteX10" fmla="*/ 310718 w 310718"/>
              <a:gd name="connsiteY10" fmla="*/ 346229 h 896645"/>
              <a:gd name="connsiteX11" fmla="*/ 284085 w 310718"/>
              <a:gd name="connsiteY11" fmla="*/ 532660 h 896645"/>
              <a:gd name="connsiteX12" fmla="*/ 248574 w 310718"/>
              <a:gd name="connsiteY12" fmla="*/ 577049 h 896645"/>
              <a:gd name="connsiteX13" fmla="*/ 239697 w 310718"/>
              <a:gd name="connsiteY13" fmla="*/ 612559 h 896645"/>
              <a:gd name="connsiteX14" fmla="*/ 204186 w 310718"/>
              <a:gd name="connsiteY14" fmla="*/ 692458 h 896645"/>
              <a:gd name="connsiteX15" fmla="*/ 177553 w 310718"/>
              <a:gd name="connsiteY15" fmla="*/ 781235 h 896645"/>
              <a:gd name="connsiteX16" fmla="*/ 168675 w 310718"/>
              <a:gd name="connsiteY16" fmla="*/ 807868 h 896645"/>
              <a:gd name="connsiteX17" fmla="*/ 159798 w 310718"/>
              <a:gd name="connsiteY17" fmla="*/ 834501 h 896645"/>
              <a:gd name="connsiteX18" fmla="*/ 142042 w 310718"/>
              <a:gd name="connsiteY18" fmla="*/ 852257 h 896645"/>
              <a:gd name="connsiteX19" fmla="*/ 133165 w 310718"/>
              <a:gd name="connsiteY19" fmla="*/ 878890 h 896645"/>
              <a:gd name="connsiteX20" fmla="*/ 115409 w 310718"/>
              <a:gd name="connsiteY20" fmla="*/ 896645 h 896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10718" h="896645">
                <a:moveTo>
                  <a:pt x="0" y="0"/>
                </a:moveTo>
                <a:cubicBezTo>
                  <a:pt x="14796" y="8878"/>
                  <a:pt x="32187" y="14432"/>
                  <a:pt x="44388" y="26633"/>
                </a:cubicBezTo>
                <a:cubicBezTo>
                  <a:pt x="51005" y="33250"/>
                  <a:pt x="49081" y="44896"/>
                  <a:pt x="53266" y="53266"/>
                </a:cubicBezTo>
                <a:cubicBezTo>
                  <a:pt x="61218" y="69170"/>
                  <a:pt x="93426" y="111041"/>
                  <a:pt x="106532" y="115410"/>
                </a:cubicBezTo>
                <a:lnTo>
                  <a:pt x="159798" y="133165"/>
                </a:lnTo>
                <a:cubicBezTo>
                  <a:pt x="225394" y="198765"/>
                  <a:pt x="123523" y="102182"/>
                  <a:pt x="204186" y="159798"/>
                </a:cubicBezTo>
                <a:cubicBezTo>
                  <a:pt x="217808" y="169528"/>
                  <a:pt x="225768" y="186023"/>
                  <a:pt x="239697" y="195309"/>
                </a:cubicBezTo>
                <a:lnTo>
                  <a:pt x="266330" y="213064"/>
                </a:lnTo>
                <a:lnTo>
                  <a:pt x="292963" y="292963"/>
                </a:lnTo>
                <a:lnTo>
                  <a:pt x="301840" y="319596"/>
                </a:lnTo>
                <a:lnTo>
                  <a:pt x="310718" y="346229"/>
                </a:lnTo>
                <a:cubicBezTo>
                  <a:pt x="309000" y="371995"/>
                  <a:pt x="312372" y="490229"/>
                  <a:pt x="284085" y="532660"/>
                </a:cubicBezTo>
                <a:cubicBezTo>
                  <a:pt x="261687" y="566258"/>
                  <a:pt x="273875" y="551748"/>
                  <a:pt x="248574" y="577049"/>
                </a:cubicBezTo>
                <a:cubicBezTo>
                  <a:pt x="245615" y="588886"/>
                  <a:pt x="244503" y="601345"/>
                  <a:pt x="239697" y="612559"/>
                </a:cubicBezTo>
                <a:cubicBezTo>
                  <a:pt x="204715" y="694182"/>
                  <a:pt x="237320" y="559928"/>
                  <a:pt x="204186" y="692458"/>
                </a:cubicBezTo>
                <a:cubicBezTo>
                  <a:pt x="190769" y="746123"/>
                  <a:pt x="199165" y="716399"/>
                  <a:pt x="177553" y="781235"/>
                </a:cubicBezTo>
                <a:lnTo>
                  <a:pt x="168675" y="807868"/>
                </a:lnTo>
                <a:cubicBezTo>
                  <a:pt x="165716" y="816746"/>
                  <a:pt x="166415" y="827884"/>
                  <a:pt x="159798" y="834501"/>
                </a:cubicBezTo>
                <a:lnTo>
                  <a:pt x="142042" y="852257"/>
                </a:lnTo>
                <a:cubicBezTo>
                  <a:pt x="139083" y="861135"/>
                  <a:pt x="137980" y="870866"/>
                  <a:pt x="133165" y="878890"/>
                </a:cubicBezTo>
                <a:cubicBezTo>
                  <a:pt x="128859" y="886067"/>
                  <a:pt x="115409" y="896645"/>
                  <a:pt x="115409" y="896645"/>
                </a:cubicBezTo>
              </a:path>
            </a:pathLst>
          </a:custGeom>
          <a:noFill/>
          <a:ln w="635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38C146B7-7C4B-467F-BF09-DAB1CE8D1632}"/>
              </a:ext>
            </a:extLst>
          </p:cNvPr>
          <p:cNvCxnSpPr>
            <a:cxnSpLocks/>
            <a:stCxn id="9" idx="31"/>
          </p:cNvCxnSpPr>
          <p:nvPr/>
        </p:nvCxnSpPr>
        <p:spPr>
          <a:xfrm flipH="1" flipV="1">
            <a:off x="2728395" y="3525637"/>
            <a:ext cx="2782687" cy="210690"/>
          </a:xfrm>
          <a:prstGeom prst="line">
            <a:avLst/>
          </a:prstGeom>
          <a:ln w="12700" cap="rnd">
            <a:solidFill>
              <a:schemeClr val="bg1">
                <a:lumMod val="50000"/>
              </a:schemeClr>
            </a:solidFill>
            <a:prstDash val="dash"/>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6EE44FE-14B1-45B4-82B3-3BC703B895A8}"/>
              </a:ext>
            </a:extLst>
          </p:cNvPr>
          <p:cNvCxnSpPr>
            <a:cxnSpLocks/>
            <a:stCxn id="7" idx="0"/>
          </p:cNvCxnSpPr>
          <p:nvPr/>
        </p:nvCxnSpPr>
        <p:spPr>
          <a:xfrm flipV="1">
            <a:off x="832249" y="3518664"/>
            <a:ext cx="1945018" cy="1041888"/>
          </a:xfrm>
          <a:prstGeom prst="line">
            <a:avLst/>
          </a:prstGeom>
          <a:ln w="12700" cap="rnd">
            <a:solidFill>
              <a:schemeClr val="bg1">
                <a:lumMod val="50000"/>
              </a:schemeClr>
            </a:solidFill>
            <a:prstDash val="dash"/>
            <a:round/>
            <a:headEnd w="lg" len="lg"/>
            <a:tailEnd type="none"/>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78DB2E62-DA0E-410F-8798-51C8BF86FEB0}"/>
              </a:ext>
            </a:extLst>
          </p:cNvPr>
          <p:cNvPicPr>
            <a:picLocks noChangeAspect="1"/>
          </p:cNvPicPr>
          <p:nvPr/>
        </p:nvPicPr>
        <p:blipFill>
          <a:blip r:embed="rId2"/>
          <a:stretch>
            <a:fillRect/>
          </a:stretch>
        </p:blipFill>
        <p:spPr>
          <a:xfrm>
            <a:off x="779138" y="1443456"/>
            <a:ext cx="526509" cy="883469"/>
          </a:xfrm>
          <a:prstGeom prst="rect">
            <a:avLst/>
          </a:prstGeom>
        </p:spPr>
      </p:pic>
      <p:sp>
        <p:nvSpPr>
          <p:cNvPr id="15" name="Arc 14">
            <a:extLst>
              <a:ext uri="{FF2B5EF4-FFF2-40B4-BE49-F238E27FC236}">
                <a16:creationId xmlns:a16="http://schemas.microsoft.com/office/drawing/2014/main" id="{3FC13BCF-D7A6-4D25-804F-074118A308C0}"/>
              </a:ext>
            </a:extLst>
          </p:cNvPr>
          <p:cNvSpPr/>
          <p:nvPr/>
        </p:nvSpPr>
        <p:spPr>
          <a:xfrm rot="20003097" flipH="1">
            <a:off x="1285958" y="2339076"/>
            <a:ext cx="908562" cy="284237"/>
          </a:xfrm>
          <a:prstGeom prst="arc">
            <a:avLst>
              <a:gd name="adj1" fmla="val 21033842"/>
              <a:gd name="adj2" fmla="val 11430160"/>
            </a:avLst>
          </a:prstGeom>
          <a:ln w="12700" cap="rnd">
            <a:solidFill>
              <a:schemeClr val="bg1">
                <a:lumMod val="50000"/>
              </a:schemeClr>
            </a:solidFill>
            <a:prstDash val="dash"/>
            <a:round/>
            <a:headEnd type="none" w="med" len="med"/>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TextBox 15">
            <a:extLst>
              <a:ext uri="{FF2B5EF4-FFF2-40B4-BE49-F238E27FC236}">
                <a16:creationId xmlns:a16="http://schemas.microsoft.com/office/drawing/2014/main" id="{8FE193F7-E41E-4C24-921F-6176B3E400AB}"/>
              </a:ext>
            </a:extLst>
          </p:cNvPr>
          <p:cNvSpPr txBox="1"/>
          <p:nvPr/>
        </p:nvSpPr>
        <p:spPr>
          <a:xfrm>
            <a:off x="609591" y="2393777"/>
            <a:ext cx="1074956" cy="354584"/>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r>
              <a:rPr lang="en-US" sz="1200" i="0" dirty="0">
                <a:solidFill>
                  <a:schemeClr val="tx1"/>
                </a:solidFill>
              </a:rPr>
              <a:t>CSI-RS based narrow beams</a:t>
            </a:r>
          </a:p>
        </p:txBody>
      </p:sp>
      <p:pic>
        <p:nvPicPr>
          <p:cNvPr id="17" name="Picture 16">
            <a:extLst>
              <a:ext uri="{FF2B5EF4-FFF2-40B4-BE49-F238E27FC236}">
                <a16:creationId xmlns:a16="http://schemas.microsoft.com/office/drawing/2014/main" id="{BC2983DC-CC2F-4C68-A0EA-CC54CA63DB41}"/>
              </a:ext>
            </a:extLst>
          </p:cNvPr>
          <p:cNvPicPr>
            <a:picLocks noChangeAspect="1"/>
          </p:cNvPicPr>
          <p:nvPr/>
        </p:nvPicPr>
        <p:blipFill>
          <a:blip r:embed="rId2"/>
          <a:stretch>
            <a:fillRect/>
          </a:stretch>
        </p:blipFill>
        <p:spPr>
          <a:xfrm>
            <a:off x="5962689" y="2191608"/>
            <a:ext cx="526509" cy="883469"/>
          </a:xfrm>
          <a:prstGeom prst="rect">
            <a:avLst/>
          </a:prstGeom>
        </p:spPr>
      </p:pic>
      <p:grpSp>
        <p:nvGrpSpPr>
          <p:cNvPr id="18" name="Group 17">
            <a:extLst>
              <a:ext uri="{FF2B5EF4-FFF2-40B4-BE49-F238E27FC236}">
                <a16:creationId xmlns:a16="http://schemas.microsoft.com/office/drawing/2014/main" id="{162F0E02-DD13-4920-8F9C-46F86D9C14C4}"/>
              </a:ext>
            </a:extLst>
          </p:cNvPr>
          <p:cNvGrpSpPr/>
          <p:nvPr/>
        </p:nvGrpSpPr>
        <p:grpSpPr>
          <a:xfrm rot="15937424">
            <a:off x="5049671" y="2012974"/>
            <a:ext cx="984417" cy="889662"/>
            <a:chOff x="4054241" y="4987248"/>
            <a:chExt cx="405138" cy="462031"/>
          </a:xfrm>
          <a:gradFill flip="none" rotWithShape="1">
            <a:gsLst>
              <a:gs pos="24000">
                <a:srgbClr val="EAF6F5">
                  <a:alpha val="50980"/>
                </a:srgbClr>
              </a:gs>
              <a:gs pos="65000">
                <a:srgbClr val="3BCD3E">
                  <a:alpha val="74902"/>
                </a:srgbClr>
              </a:gs>
              <a:gs pos="100000">
                <a:srgbClr val="3BCD3E"/>
              </a:gs>
            </a:gsLst>
            <a:lin ang="16200000" scaled="1"/>
            <a:tileRect/>
          </a:gradFill>
        </p:grpSpPr>
        <p:sp>
          <p:nvSpPr>
            <p:cNvPr id="19" name="Oval 35">
              <a:extLst>
                <a:ext uri="{FF2B5EF4-FFF2-40B4-BE49-F238E27FC236}">
                  <a16:creationId xmlns:a16="http://schemas.microsoft.com/office/drawing/2014/main" id="{2DA4ED47-7EA1-461B-9E03-411DBC5672A7}"/>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0" name="Oval 35">
              <a:extLst>
                <a:ext uri="{FF2B5EF4-FFF2-40B4-BE49-F238E27FC236}">
                  <a16:creationId xmlns:a16="http://schemas.microsoft.com/office/drawing/2014/main" id="{6249E157-B1B9-4D3E-AC70-AADD677B6694}"/>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1" name="Oval 35">
              <a:extLst>
                <a:ext uri="{FF2B5EF4-FFF2-40B4-BE49-F238E27FC236}">
                  <a16:creationId xmlns:a16="http://schemas.microsoft.com/office/drawing/2014/main" id="{C7D8F862-D3EB-41ED-B522-3D868988F228}"/>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2" name="Oval 35">
              <a:extLst>
                <a:ext uri="{FF2B5EF4-FFF2-40B4-BE49-F238E27FC236}">
                  <a16:creationId xmlns:a16="http://schemas.microsoft.com/office/drawing/2014/main" id="{4D05879F-CEA6-4B98-9494-33A6B127F883}"/>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3" name="Oval 35">
              <a:extLst>
                <a:ext uri="{FF2B5EF4-FFF2-40B4-BE49-F238E27FC236}">
                  <a16:creationId xmlns:a16="http://schemas.microsoft.com/office/drawing/2014/main" id="{D92800A8-19AD-4A9B-B0B0-A389BCDF03DE}"/>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24" name="Group 23">
            <a:extLst>
              <a:ext uri="{FF2B5EF4-FFF2-40B4-BE49-F238E27FC236}">
                <a16:creationId xmlns:a16="http://schemas.microsoft.com/office/drawing/2014/main" id="{74F5BE6B-B5BF-4A2A-8579-E4EE3E7CB8E0}"/>
              </a:ext>
            </a:extLst>
          </p:cNvPr>
          <p:cNvGrpSpPr/>
          <p:nvPr/>
        </p:nvGrpSpPr>
        <p:grpSpPr>
          <a:xfrm rot="13527343">
            <a:off x="5412920" y="2529092"/>
            <a:ext cx="984417" cy="889662"/>
            <a:chOff x="4054241" y="4987248"/>
            <a:chExt cx="405138" cy="462031"/>
          </a:xfrm>
          <a:gradFill flip="none" rotWithShape="1">
            <a:gsLst>
              <a:gs pos="24000">
                <a:schemeClr val="accent1">
                  <a:lumMod val="20000"/>
                  <a:lumOff val="80000"/>
                  <a:alpha val="46000"/>
                </a:schemeClr>
              </a:gs>
              <a:gs pos="65000">
                <a:schemeClr val="accent1">
                  <a:lumMod val="40000"/>
                  <a:lumOff val="60000"/>
                  <a:alpha val="63000"/>
                </a:schemeClr>
              </a:gs>
              <a:gs pos="100000">
                <a:schemeClr val="accent1">
                  <a:lumMod val="75000"/>
                </a:schemeClr>
              </a:gs>
            </a:gsLst>
            <a:lin ang="16200000" scaled="1"/>
            <a:tileRect/>
          </a:gradFill>
        </p:grpSpPr>
        <p:sp>
          <p:nvSpPr>
            <p:cNvPr id="25" name="Oval 35">
              <a:extLst>
                <a:ext uri="{FF2B5EF4-FFF2-40B4-BE49-F238E27FC236}">
                  <a16:creationId xmlns:a16="http://schemas.microsoft.com/office/drawing/2014/main" id="{3D06AEA6-BB35-49BE-AF5C-FB509ACE041D}"/>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6" name="Oval 35">
              <a:extLst>
                <a:ext uri="{FF2B5EF4-FFF2-40B4-BE49-F238E27FC236}">
                  <a16:creationId xmlns:a16="http://schemas.microsoft.com/office/drawing/2014/main" id="{76772B91-2D2B-482C-9078-AD32F75CFCAA}"/>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7" name="Oval 35">
              <a:extLst>
                <a:ext uri="{FF2B5EF4-FFF2-40B4-BE49-F238E27FC236}">
                  <a16:creationId xmlns:a16="http://schemas.microsoft.com/office/drawing/2014/main" id="{9B3DFA69-DDFD-41A0-8A6D-9839028951C0}"/>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8" name="Oval 35">
              <a:extLst>
                <a:ext uri="{FF2B5EF4-FFF2-40B4-BE49-F238E27FC236}">
                  <a16:creationId xmlns:a16="http://schemas.microsoft.com/office/drawing/2014/main" id="{16D9D24A-9C4F-4C69-BD98-731D7C4354F8}"/>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9" name="Oval 35">
              <a:extLst>
                <a:ext uri="{FF2B5EF4-FFF2-40B4-BE49-F238E27FC236}">
                  <a16:creationId xmlns:a16="http://schemas.microsoft.com/office/drawing/2014/main" id="{ACF73E2D-ED07-4869-9884-5C88462CBD84}"/>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30" name="Group 29">
            <a:extLst>
              <a:ext uri="{FF2B5EF4-FFF2-40B4-BE49-F238E27FC236}">
                <a16:creationId xmlns:a16="http://schemas.microsoft.com/office/drawing/2014/main" id="{F454C873-9084-40BB-B399-521BED191CD1}"/>
              </a:ext>
            </a:extLst>
          </p:cNvPr>
          <p:cNvGrpSpPr/>
          <p:nvPr/>
        </p:nvGrpSpPr>
        <p:grpSpPr>
          <a:xfrm rot="8911141">
            <a:off x="948908" y="1534810"/>
            <a:ext cx="984417" cy="889662"/>
            <a:chOff x="4054241" y="4987248"/>
            <a:chExt cx="405138" cy="462031"/>
          </a:xfrm>
          <a:gradFill flip="none" rotWithShape="1">
            <a:gsLst>
              <a:gs pos="24000">
                <a:schemeClr val="accent4">
                  <a:lumMod val="40000"/>
                  <a:lumOff val="60000"/>
                  <a:alpha val="51000"/>
                </a:schemeClr>
              </a:gs>
              <a:gs pos="65000">
                <a:schemeClr val="accent4">
                  <a:lumMod val="75000"/>
                  <a:alpha val="75000"/>
                </a:schemeClr>
              </a:gs>
              <a:gs pos="100000">
                <a:schemeClr val="accent3">
                  <a:lumMod val="50000"/>
                </a:schemeClr>
              </a:gs>
            </a:gsLst>
            <a:lin ang="16200000" scaled="1"/>
            <a:tileRect/>
          </a:gradFill>
        </p:grpSpPr>
        <p:sp>
          <p:nvSpPr>
            <p:cNvPr id="31" name="Oval 35">
              <a:extLst>
                <a:ext uri="{FF2B5EF4-FFF2-40B4-BE49-F238E27FC236}">
                  <a16:creationId xmlns:a16="http://schemas.microsoft.com/office/drawing/2014/main" id="{9B312D03-05FC-410C-8B76-06B8EF293FC1}"/>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32" name="Oval 35">
              <a:extLst>
                <a:ext uri="{FF2B5EF4-FFF2-40B4-BE49-F238E27FC236}">
                  <a16:creationId xmlns:a16="http://schemas.microsoft.com/office/drawing/2014/main" id="{262B5A49-1CEB-4946-A95A-8B7A92A03595}"/>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3" name="Oval 35">
              <a:extLst>
                <a:ext uri="{FF2B5EF4-FFF2-40B4-BE49-F238E27FC236}">
                  <a16:creationId xmlns:a16="http://schemas.microsoft.com/office/drawing/2014/main" id="{6AB5B051-1F12-45CC-8B13-4FB002F020C7}"/>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34" name="Oval 35">
              <a:extLst>
                <a:ext uri="{FF2B5EF4-FFF2-40B4-BE49-F238E27FC236}">
                  <a16:creationId xmlns:a16="http://schemas.microsoft.com/office/drawing/2014/main" id="{01D64D9E-A710-41A6-9CFB-7734ABEB53E6}"/>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35" name="Oval 35">
              <a:extLst>
                <a:ext uri="{FF2B5EF4-FFF2-40B4-BE49-F238E27FC236}">
                  <a16:creationId xmlns:a16="http://schemas.microsoft.com/office/drawing/2014/main" id="{E21668DB-E2DB-4065-AAC8-AA53E8A0B674}"/>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36" name="Group 35">
            <a:extLst>
              <a:ext uri="{FF2B5EF4-FFF2-40B4-BE49-F238E27FC236}">
                <a16:creationId xmlns:a16="http://schemas.microsoft.com/office/drawing/2014/main" id="{C0900AEA-44B2-48BF-805D-62A4A7F9DAA0}"/>
              </a:ext>
            </a:extLst>
          </p:cNvPr>
          <p:cNvGrpSpPr/>
          <p:nvPr/>
        </p:nvGrpSpPr>
        <p:grpSpPr>
          <a:xfrm rot="9529900">
            <a:off x="1348909" y="1630155"/>
            <a:ext cx="305164" cy="1396788"/>
            <a:chOff x="4082494" y="4969664"/>
            <a:chExt cx="326632" cy="482307"/>
          </a:xfrm>
          <a:gradFill flip="none" rotWithShape="1">
            <a:gsLst>
              <a:gs pos="24000">
                <a:schemeClr val="bg2">
                  <a:lumMod val="20000"/>
                  <a:lumOff val="80000"/>
                  <a:alpha val="0"/>
                </a:schemeClr>
              </a:gs>
              <a:gs pos="65000">
                <a:schemeClr val="bg2">
                  <a:lumMod val="60000"/>
                  <a:lumOff val="40000"/>
                  <a:alpha val="38000"/>
                </a:schemeClr>
              </a:gs>
              <a:gs pos="100000">
                <a:schemeClr val="bg2">
                  <a:lumMod val="75000"/>
                </a:schemeClr>
              </a:gs>
            </a:gsLst>
            <a:lin ang="16200000" scaled="1"/>
            <a:tileRect/>
          </a:gradFill>
        </p:grpSpPr>
        <p:sp>
          <p:nvSpPr>
            <p:cNvPr id="37" name="Oval 35">
              <a:extLst>
                <a:ext uri="{FF2B5EF4-FFF2-40B4-BE49-F238E27FC236}">
                  <a16:creationId xmlns:a16="http://schemas.microsoft.com/office/drawing/2014/main" id="{6BF67485-0CC9-4AD6-8D33-FDCB76481280}"/>
                </a:ext>
              </a:extLst>
            </p:cNvPr>
            <p:cNvSpPr/>
            <p:nvPr/>
          </p:nvSpPr>
          <p:spPr>
            <a:xfrm rot="21126553" flipH="1">
              <a:off x="4158019"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8" name="Oval 35">
              <a:extLst>
                <a:ext uri="{FF2B5EF4-FFF2-40B4-BE49-F238E27FC236}">
                  <a16:creationId xmlns:a16="http://schemas.microsoft.com/office/drawing/2014/main" id="{EBB26B05-39AE-48BC-AF97-3363E34F6B65}"/>
                </a:ext>
              </a:extLst>
            </p:cNvPr>
            <p:cNvSpPr/>
            <p:nvPr/>
          </p:nvSpPr>
          <p:spPr>
            <a:xfrm>
              <a:off x="4152897" y="4969664"/>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9" name="Oval 35">
              <a:extLst>
                <a:ext uri="{FF2B5EF4-FFF2-40B4-BE49-F238E27FC236}">
                  <a16:creationId xmlns:a16="http://schemas.microsoft.com/office/drawing/2014/main" id="{73C8E097-D57D-46B4-88CE-54F4F0E356FD}"/>
                </a:ext>
              </a:extLst>
            </p:cNvPr>
            <p:cNvSpPr/>
            <p:nvPr/>
          </p:nvSpPr>
          <p:spPr>
            <a:xfrm rot="18962545" flipH="1">
              <a:off x="4082494"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0" name="Oval 35">
              <a:extLst>
                <a:ext uri="{FF2B5EF4-FFF2-40B4-BE49-F238E27FC236}">
                  <a16:creationId xmlns:a16="http://schemas.microsoft.com/office/drawing/2014/main" id="{5D4E75C3-052F-4ED1-9B5C-3F25C053B447}"/>
                </a:ext>
              </a:extLst>
            </p:cNvPr>
            <p:cNvSpPr/>
            <p:nvPr/>
          </p:nvSpPr>
          <p:spPr>
            <a:xfrm rot="2637455">
              <a:off x="4268629"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1" name="Oval 35">
              <a:extLst>
                <a:ext uri="{FF2B5EF4-FFF2-40B4-BE49-F238E27FC236}">
                  <a16:creationId xmlns:a16="http://schemas.microsoft.com/office/drawing/2014/main" id="{5993950D-E82D-4912-B560-15ECC46CF0A0}"/>
                </a:ext>
              </a:extLst>
            </p:cNvPr>
            <p:cNvSpPr/>
            <p:nvPr/>
          </p:nvSpPr>
          <p:spPr>
            <a:xfrm rot="473447">
              <a:off x="4243935"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42" name="Group 41">
            <a:extLst>
              <a:ext uri="{FF2B5EF4-FFF2-40B4-BE49-F238E27FC236}">
                <a16:creationId xmlns:a16="http://schemas.microsoft.com/office/drawing/2014/main" id="{FB0504B9-107A-4CE1-B65C-BEF999A5492F}"/>
              </a:ext>
            </a:extLst>
          </p:cNvPr>
          <p:cNvGrpSpPr/>
          <p:nvPr/>
        </p:nvGrpSpPr>
        <p:grpSpPr>
          <a:xfrm rot="8278579">
            <a:off x="1589094" y="1494674"/>
            <a:ext cx="305164" cy="1396788"/>
            <a:chOff x="4082494" y="4969664"/>
            <a:chExt cx="326632" cy="482307"/>
          </a:xfrm>
          <a:gradFill flip="none" rotWithShape="1">
            <a:gsLst>
              <a:gs pos="24000">
                <a:schemeClr val="tx2">
                  <a:lumMod val="20000"/>
                  <a:lumOff val="80000"/>
                  <a:alpha val="0"/>
                </a:schemeClr>
              </a:gs>
              <a:gs pos="65000">
                <a:schemeClr val="tx2">
                  <a:lumMod val="60000"/>
                  <a:lumOff val="40000"/>
                  <a:alpha val="45000"/>
                </a:schemeClr>
              </a:gs>
              <a:gs pos="100000">
                <a:schemeClr val="tx2">
                  <a:lumMod val="75000"/>
                </a:schemeClr>
              </a:gs>
            </a:gsLst>
            <a:lin ang="16200000" scaled="1"/>
            <a:tileRect/>
          </a:gradFill>
        </p:grpSpPr>
        <p:sp>
          <p:nvSpPr>
            <p:cNvPr id="43" name="Oval 35">
              <a:extLst>
                <a:ext uri="{FF2B5EF4-FFF2-40B4-BE49-F238E27FC236}">
                  <a16:creationId xmlns:a16="http://schemas.microsoft.com/office/drawing/2014/main" id="{D37724E2-80D5-4E62-A3F3-44482DA9FD03}"/>
                </a:ext>
              </a:extLst>
            </p:cNvPr>
            <p:cNvSpPr/>
            <p:nvPr/>
          </p:nvSpPr>
          <p:spPr>
            <a:xfrm rot="21126553" flipH="1">
              <a:off x="4158019"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4" name="Oval 35">
              <a:extLst>
                <a:ext uri="{FF2B5EF4-FFF2-40B4-BE49-F238E27FC236}">
                  <a16:creationId xmlns:a16="http://schemas.microsoft.com/office/drawing/2014/main" id="{16FBC8DD-7DA5-4B9B-B2BA-256F6E9FFF78}"/>
                </a:ext>
              </a:extLst>
            </p:cNvPr>
            <p:cNvSpPr/>
            <p:nvPr/>
          </p:nvSpPr>
          <p:spPr>
            <a:xfrm>
              <a:off x="4152897" y="4969664"/>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5" name="Oval 35">
              <a:extLst>
                <a:ext uri="{FF2B5EF4-FFF2-40B4-BE49-F238E27FC236}">
                  <a16:creationId xmlns:a16="http://schemas.microsoft.com/office/drawing/2014/main" id="{48A104EB-1C1D-40FE-8CAD-7232934CB43B}"/>
                </a:ext>
              </a:extLst>
            </p:cNvPr>
            <p:cNvSpPr/>
            <p:nvPr/>
          </p:nvSpPr>
          <p:spPr>
            <a:xfrm rot="18962545" flipH="1">
              <a:off x="4082494"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6" name="Oval 35">
              <a:extLst>
                <a:ext uri="{FF2B5EF4-FFF2-40B4-BE49-F238E27FC236}">
                  <a16:creationId xmlns:a16="http://schemas.microsoft.com/office/drawing/2014/main" id="{1D7D8F72-391B-4B0D-93F0-9AC3CE17949B}"/>
                </a:ext>
              </a:extLst>
            </p:cNvPr>
            <p:cNvSpPr/>
            <p:nvPr/>
          </p:nvSpPr>
          <p:spPr>
            <a:xfrm rot="2637455">
              <a:off x="4268629"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7" name="Oval 35">
              <a:extLst>
                <a:ext uri="{FF2B5EF4-FFF2-40B4-BE49-F238E27FC236}">
                  <a16:creationId xmlns:a16="http://schemas.microsoft.com/office/drawing/2014/main" id="{0FA5E356-9006-4937-BD29-967894B96C1A}"/>
                </a:ext>
              </a:extLst>
            </p:cNvPr>
            <p:cNvSpPr/>
            <p:nvPr/>
          </p:nvSpPr>
          <p:spPr>
            <a:xfrm rot="473447">
              <a:off x="4243935"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48" name="Group 47">
            <a:extLst>
              <a:ext uri="{FF2B5EF4-FFF2-40B4-BE49-F238E27FC236}">
                <a16:creationId xmlns:a16="http://schemas.microsoft.com/office/drawing/2014/main" id="{FF13F2D9-634E-4EBE-9EAB-D8B6891F7BEE}"/>
              </a:ext>
            </a:extLst>
          </p:cNvPr>
          <p:cNvGrpSpPr/>
          <p:nvPr/>
        </p:nvGrpSpPr>
        <p:grpSpPr>
          <a:xfrm rot="8549130">
            <a:off x="1502779" y="1587916"/>
            <a:ext cx="305164" cy="1396788"/>
            <a:chOff x="4082494" y="4969664"/>
            <a:chExt cx="326632" cy="482307"/>
          </a:xfrm>
          <a:gradFill flip="none" rotWithShape="1">
            <a:gsLst>
              <a:gs pos="24000">
                <a:schemeClr val="accent2">
                  <a:lumMod val="20000"/>
                  <a:lumOff val="80000"/>
                  <a:alpha val="0"/>
                </a:schemeClr>
              </a:gs>
              <a:gs pos="65000">
                <a:schemeClr val="accent2">
                  <a:lumMod val="60000"/>
                  <a:lumOff val="40000"/>
                  <a:alpha val="66000"/>
                </a:schemeClr>
              </a:gs>
              <a:gs pos="100000">
                <a:schemeClr val="accent2">
                  <a:lumMod val="75000"/>
                </a:schemeClr>
              </a:gs>
            </a:gsLst>
            <a:lin ang="16200000" scaled="1"/>
            <a:tileRect/>
          </a:gradFill>
        </p:grpSpPr>
        <p:sp>
          <p:nvSpPr>
            <p:cNvPr id="49" name="Oval 35">
              <a:extLst>
                <a:ext uri="{FF2B5EF4-FFF2-40B4-BE49-F238E27FC236}">
                  <a16:creationId xmlns:a16="http://schemas.microsoft.com/office/drawing/2014/main" id="{96AC14AA-B927-4FFB-B215-BE87365462E5}"/>
                </a:ext>
              </a:extLst>
            </p:cNvPr>
            <p:cNvSpPr/>
            <p:nvPr/>
          </p:nvSpPr>
          <p:spPr>
            <a:xfrm rot="21126553" flipH="1">
              <a:off x="4158019"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0" name="Oval 35">
              <a:extLst>
                <a:ext uri="{FF2B5EF4-FFF2-40B4-BE49-F238E27FC236}">
                  <a16:creationId xmlns:a16="http://schemas.microsoft.com/office/drawing/2014/main" id="{89793A1A-CF78-465E-A751-17796BD53EF6}"/>
                </a:ext>
              </a:extLst>
            </p:cNvPr>
            <p:cNvSpPr/>
            <p:nvPr/>
          </p:nvSpPr>
          <p:spPr>
            <a:xfrm>
              <a:off x="4152897" y="4969664"/>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1" name="Oval 35">
              <a:extLst>
                <a:ext uri="{FF2B5EF4-FFF2-40B4-BE49-F238E27FC236}">
                  <a16:creationId xmlns:a16="http://schemas.microsoft.com/office/drawing/2014/main" id="{13EC21FF-E450-4DCA-B659-B295B8889833}"/>
                </a:ext>
              </a:extLst>
            </p:cNvPr>
            <p:cNvSpPr/>
            <p:nvPr/>
          </p:nvSpPr>
          <p:spPr>
            <a:xfrm rot="18962545" flipH="1">
              <a:off x="4082494"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2" name="Oval 35">
              <a:extLst>
                <a:ext uri="{FF2B5EF4-FFF2-40B4-BE49-F238E27FC236}">
                  <a16:creationId xmlns:a16="http://schemas.microsoft.com/office/drawing/2014/main" id="{44FC5220-8198-4AC4-97E8-65FDB620AAF8}"/>
                </a:ext>
              </a:extLst>
            </p:cNvPr>
            <p:cNvSpPr/>
            <p:nvPr/>
          </p:nvSpPr>
          <p:spPr>
            <a:xfrm rot="2637455">
              <a:off x="4268629"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3" name="Oval 35">
              <a:extLst>
                <a:ext uri="{FF2B5EF4-FFF2-40B4-BE49-F238E27FC236}">
                  <a16:creationId xmlns:a16="http://schemas.microsoft.com/office/drawing/2014/main" id="{1BE4CA20-CBCE-4712-B8C8-7E6EDB2A5533}"/>
                </a:ext>
              </a:extLst>
            </p:cNvPr>
            <p:cNvSpPr/>
            <p:nvPr/>
          </p:nvSpPr>
          <p:spPr>
            <a:xfrm rot="473447">
              <a:off x="4243935"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54" name="Group 53">
            <a:extLst>
              <a:ext uri="{FF2B5EF4-FFF2-40B4-BE49-F238E27FC236}">
                <a16:creationId xmlns:a16="http://schemas.microsoft.com/office/drawing/2014/main" id="{B9E341E6-5059-433E-AA71-62C3FF348E1F}"/>
              </a:ext>
            </a:extLst>
          </p:cNvPr>
          <p:cNvGrpSpPr/>
          <p:nvPr/>
        </p:nvGrpSpPr>
        <p:grpSpPr>
          <a:xfrm rot="9037651">
            <a:off x="1434547" y="1625905"/>
            <a:ext cx="305164" cy="1396788"/>
            <a:chOff x="4082494" y="4969664"/>
            <a:chExt cx="326632" cy="482307"/>
          </a:xfrm>
          <a:gradFill flip="none" rotWithShape="1">
            <a:gsLst>
              <a:gs pos="24000">
                <a:srgbClr val="F7F8EC">
                  <a:alpha val="0"/>
                </a:srgbClr>
              </a:gs>
              <a:gs pos="65000">
                <a:srgbClr val="F2F2BE">
                  <a:alpha val="37647"/>
                </a:srgbClr>
              </a:gs>
              <a:gs pos="100000">
                <a:srgbClr val="FFFF00"/>
              </a:gs>
            </a:gsLst>
            <a:lin ang="16200000" scaled="1"/>
            <a:tileRect/>
          </a:gradFill>
        </p:grpSpPr>
        <p:sp>
          <p:nvSpPr>
            <p:cNvPr id="55" name="Oval 35">
              <a:extLst>
                <a:ext uri="{FF2B5EF4-FFF2-40B4-BE49-F238E27FC236}">
                  <a16:creationId xmlns:a16="http://schemas.microsoft.com/office/drawing/2014/main" id="{3A9AA4C7-8409-41D1-B8B5-615962915B75}"/>
                </a:ext>
              </a:extLst>
            </p:cNvPr>
            <p:cNvSpPr/>
            <p:nvPr/>
          </p:nvSpPr>
          <p:spPr>
            <a:xfrm rot="21126553" flipH="1">
              <a:off x="4158019"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6" name="Oval 35">
              <a:extLst>
                <a:ext uri="{FF2B5EF4-FFF2-40B4-BE49-F238E27FC236}">
                  <a16:creationId xmlns:a16="http://schemas.microsoft.com/office/drawing/2014/main" id="{6D95BD63-7E2F-4302-A07D-B292D4C0AB37}"/>
                </a:ext>
              </a:extLst>
            </p:cNvPr>
            <p:cNvSpPr/>
            <p:nvPr/>
          </p:nvSpPr>
          <p:spPr>
            <a:xfrm>
              <a:off x="4152897" y="4969664"/>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7" name="Oval 35">
              <a:extLst>
                <a:ext uri="{FF2B5EF4-FFF2-40B4-BE49-F238E27FC236}">
                  <a16:creationId xmlns:a16="http://schemas.microsoft.com/office/drawing/2014/main" id="{A21CF340-70FC-4EFF-8B3E-03C9DA72FD70}"/>
                </a:ext>
              </a:extLst>
            </p:cNvPr>
            <p:cNvSpPr/>
            <p:nvPr/>
          </p:nvSpPr>
          <p:spPr>
            <a:xfrm rot="18962545" flipH="1">
              <a:off x="4082494"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8" name="Oval 35">
              <a:extLst>
                <a:ext uri="{FF2B5EF4-FFF2-40B4-BE49-F238E27FC236}">
                  <a16:creationId xmlns:a16="http://schemas.microsoft.com/office/drawing/2014/main" id="{1C6ED6FC-240D-4681-8CB3-DFF8F982AE2F}"/>
                </a:ext>
              </a:extLst>
            </p:cNvPr>
            <p:cNvSpPr/>
            <p:nvPr/>
          </p:nvSpPr>
          <p:spPr>
            <a:xfrm rot="2637455">
              <a:off x="4268629"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59" name="Oval 35">
              <a:extLst>
                <a:ext uri="{FF2B5EF4-FFF2-40B4-BE49-F238E27FC236}">
                  <a16:creationId xmlns:a16="http://schemas.microsoft.com/office/drawing/2014/main" id="{A1C7D51F-42C4-4BE2-AF7E-E2C3088D9006}"/>
                </a:ext>
              </a:extLst>
            </p:cNvPr>
            <p:cNvSpPr/>
            <p:nvPr/>
          </p:nvSpPr>
          <p:spPr>
            <a:xfrm rot="473447">
              <a:off x="4243935"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sp>
        <p:nvSpPr>
          <p:cNvPr id="60" name="TextBox 59">
            <a:extLst>
              <a:ext uri="{FF2B5EF4-FFF2-40B4-BE49-F238E27FC236}">
                <a16:creationId xmlns:a16="http://schemas.microsoft.com/office/drawing/2014/main" id="{C82BB6F4-3227-4B3B-AAF0-0CAFBB2744A0}"/>
              </a:ext>
            </a:extLst>
          </p:cNvPr>
          <p:cNvSpPr txBox="1"/>
          <p:nvPr/>
        </p:nvSpPr>
        <p:spPr>
          <a:xfrm>
            <a:off x="1408589" y="1703286"/>
            <a:ext cx="870012" cy="354584"/>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200" i="0" dirty="0">
                <a:solidFill>
                  <a:schemeClr val="tx1"/>
                </a:solidFill>
              </a:rPr>
              <a:t>SSB based broad beam</a:t>
            </a:r>
          </a:p>
        </p:txBody>
      </p:sp>
      <p:pic>
        <p:nvPicPr>
          <p:cNvPr id="61" name="Picture 60">
            <a:extLst>
              <a:ext uri="{FF2B5EF4-FFF2-40B4-BE49-F238E27FC236}">
                <a16:creationId xmlns:a16="http://schemas.microsoft.com/office/drawing/2014/main" id="{53EC1523-1913-48EF-9DAE-AA24D234D710}"/>
              </a:ext>
            </a:extLst>
          </p:cNvPr>
          <p:cNvPicPr>
            <a:picLocks noChangeAspect="1"/>
          </p:cNvPicPr>
          <p:nvPr/>
        </p:nvPicPr>
        <p:blipFill>
          <a:blip r:embed="rId2"/>
          <a:stretch>
            <a:fillRect/>
          </a:stretch>
        </p:blipFill>
        <p:spPr>
          <a:xfrm>
            <a:off x="3173806" y="5983300"/>
            <a:ext cx="526509" cy="883469"/>
          </a:xfrm>
          <a:prstGeom prst="rect">
            <a:avLst/>
          </a:prstGeom>
        </p:spPr>
      </p:pic>
      <p:grpSp>
        <p:nvGrpSpPr>
          <p:cNvPr id="62" name="Group 61">
            <a:extLst>
              <a:ext uri="{FF2B5EF4-FFF2-40B4-BE49-F238E27FC236}">
                <a16:creationId xmlns:a16="http://schemas.microsoft.com/office/drawing/2014/main" id="{89CC12A4-B38D-433B-AA8D-A4AEE3263224}"/>
              </a:ext>
            </a:extLst>
          </p:cNvPr>
          <p:cNvGrpSpPr/>
          <p:nvPr/>
        </p:nvGrpSpPr>
        <p:grpSpPr>
          <a:xfrm rot="21009949">
            <a:off x="2803753" y="5112389"/>
            <a:ext cx="984417" cy="889662"/>
            <a:chOff x="4054241" y="4987248"/>
            <a:chExt cx="405138" cy="462031"/>
          </a:xfrm>
          <a:gradFill flip="none" rotWithShape="1">
            <a:gsLst>
              <a:gs pos="24000">
                <a:schemeClr val="bg2">
                  <a:lumMod val="20000"/>
                  <a:lumOff val="80000"/>
                </a:schemeClr>
              </a:gs>
              <a:gs pos="65000">
                <a:schemeClr val="bg2">
                  <a:lumMod val="60000"/>
                  <a:lumOff val="40000"/>
                </a:schemeClr>
              </a:gs>
              <a:gs pos="100000">
                <a:srgbClr val="FF0000"/>
              </a:gs>
            </a:gsLst>
            <a:lin ang="16200000" scaled="1"/>
            <a:tileRect/>
          </a:gradFill>
        </p:grpSpPr>
        <p:sp>
          <p:nvSpPr>
            <p:cNvPr id="63" name="Oval 35">
              <a:extLst>
                <a:ext uri="{FF2B5EF4-FFF2-40B4-BE49-F238E27FC236}">
                  <a16:creationId xmlns:a16="http://schemas.microsoft.com/office/drawing/2014/main" id="{97ECFC27-CE79-42EF-8994-0A8A1C0E2735}"/>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64" name="Oval 35">
              <a:extLst>
                <a:ext uri="{FF2B5EF4-FFF2-40B4-BE49-F238E27FC236}">
                  <a16:creationId xmlns:a16="http://schemas.microsoft.com/office/drawing/2014/main" id="{FE7F531B-C136-46FC-9A96-1D38A2FCCCA9}"/>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65" name="Oval 35">
              <a:extLst>
                <a:ext uri="{FF2B5EF4-FFF2-40B4-BE49-F238E27FC236}">
                  <a16:creationId xmlns:a16="http://schemas.microsoft.com/office/drawing/2014/main" id="{892FB02A-51D2-40C4-82A1-69F9BEA83901}"/>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66" name="Oval 35">
              <a:extLst>
                <a:ext uri="{FF2B5EF4-FFF2-40B4-BE49-F238E27FC236}">
                  <a16:creationId xmlns:a16="http://schemas.microsoft.com/office/drawing/2014/main" id="{67D53CB6-B09F-4538-A3E1-3158D9720D36}"/>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67" name="Oval 35">
              <a:extLst>
                <a:ext uri="{FF2B5EF4-FFF2-40B4-BE49-F238E27FC236}">
                  <a16:creationId xmlns:a16="http://schemas.microsoft.com/office/drawing/2014/main" id="{9D4B4AF2-D10C-4DFB-B81F-EAE3710D288C}"/>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68" name="Group 67">
            <a:extLst>
              <a:ext uri="{FF2B5EF4-FFF2-40B4-BE49-F238E27FC236}">
                <a16:creationId xmlns:a16="http://schemas.microsoft.com/office/drawing/2014/main" id="{9196CB1E-765C-4B66-88E7-E5C371D35A1F}"/>
              </a:ext>
            </a:extLst>
          </p:cNvPr>
          <p:cNvGrpSpPr/>
          <p:nvPr/>
        </p:nvGrpSpPr>
        <p:grpSpPr>
          <a:xfrm rot="17632998">
            <a:off x="2214420" y="5441813"/>
            <a:ext cx="984417" cy="889662"/>
            <a:chOff x="4054241" y="4987248"/>
            <a:chExt cx="405138" cy="462031"/>
          </a:xfrm>
          <a:gradFill flip="none" rotWithShape="1">
            <a:gsLst>
              <a:gs pos="24000">
                <a:schemeClr val="accent1">
                  <a:lumMod val="20000"/>
                  <a:lumOff val="80000"/>
                  <a:alpha val="46000"/>
                </a:schemeClr>
              </a:gs>
              <a:gs pos="65000">
                <a:schemeClr val="accent1">
                  <a:lumMod val="40000"/>
                  <a:lumOff val="60000"/>
                  <a:alpha val="63000"/>
                </a:schemeClr>
              </a:gs>
              <a:gs pos="100000">
                <a:schemeClr val="accent2">
                  <a:lumMod val="75000"/>
                </a:schemeClr>
              </a:gs>
            </a:gsLst>
            <a:lin ang="16200000" scaled="1"/>
            <a:tileRect/>
          </a:gradFill>
        </p:grpSpPr>
        <p:sp>
          <p:nvSpPr>
            <p:cNvPr id="69" name="Oval 35">
              <a:extLst>
                <a:ext uri="{FF2B5EF4-FFF2-40B4-BE49-F238E27FC236}">
                  <a16:creationId xmlns:a16="http://schemas.microsoft.com/office/drawing/2014/main" id="{9E80E8F3-7FE7-4CA3-AD4A-2D5A4677512F}"/>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70" name="Oval 35">
              <a:extLst>
                <a:ext uri="{FF2B5EF4-FFF2-40B4-BE49-F238E27FC236}">
                  <a16:creationId xmlns:a16="http://schemas.microsoft.com/office/drawing/2014/main" id="{E1B9B885-831A-4ECC-A1E4-2C9EB4FCB9FB}"/>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1" name="Oval 35">
              <a:extLst>
                <a:ext uri="{FF2B5EF4-FFF2-40B4-BE49-F238E27FC236}">
                  <a16:creationId xmlns:a16="http://schemas.microsoft.com/office/drawing/2014/main" id="{64538AD5-7F10-4687-90C0-4E2F1975E0E4}"/>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72" name="Oval 35">
              <a:extLst>
                <a:ext uri="{FF2B5EF4-FFF2-40B4-BE49-F238E27FC236}">
                  <a16:creationId xmlns:a16="http://schemas.microsoft.com/office/drawing/2014/main" id="{D4715DC0-493A-4040-B624-9C86DAF2622C}"/>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73" name="Oval 35">
              <a:extLst>
                <a:ext uri="{FF2B5EF4-FFF2-40B4-BE49-F238E27FC236}">
                  <a16:creationId xmlns:a16="http://schemas.microsoft.com/office/drawing/2014/main" id="{F0F3FCC6-10C5-416C-8211-D2208437B56F}"/>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74" name="Group 73">
            <a:extLst>
              <a:ext uri="{FF2B5EF4-FFF2-40B4-BE49-F238E27FC236}">
                <a16:creationId xmlns:a16="http://schemas.microsoft.com/office/drawing/2014/main" id="{3AAA391F-B5FC-4C67-B525-088347322AFE}"/>
              </a:ext>
            </a:extLst>
          </p:cNvPr>
          <p:cNvGrpSpPr/>
          <p:nvPr/>
        </p:nvGrpSpPr>
        <p:grpSpPr>
          <a:xfrm rot="2616151">
            <a:off x="3515238" y="5242548"/>
            <a:ext cx="984417" cy="889662"/>
            <a:chOff x="4054241" y="4987248"/>
            <a:chExt cx="405138" cy="462031"/>
          </a:xfrm>
          <a:gradFill flip="none" rotWithShape="1">
            <a:gsLst>
              <a:gs pos="24000">
                <a:srgbClr val="FFCCFF">
                  <a:alpha val="45882"/>
                </a:srgbClr>
              </a:gs>
              <a:gs pos="65000">
                <a:srgbClr val="E2B4E6">
                  <a:alpha val="62745"/>
                </a:srgbClr>
              </a:gs>
              <a:gs pos="100000">
                <a:srgbClr val="BE0697"/>
              </a:gs>
            </a:gsLst>
            <a:lin ang="16200000" scaled="1"/>
            <a:tileRect/>
          </a:gradFill>
        </p:grpSpPr>
        <p:sp>
          <p:nvSpPr>
            <p:cNvPr id="75" name="Oval 35">
              <a:extLst>
                <a:ext uri="{FF2B5EF4-FFF2-40B4-BE49-F238E27FC236}">
                  <a16:creationId xmlns:a16="http://schemas.microsoft.com/office/drawing/2014/main" id="{CF9754AD-F946-443C-B525-3964255DB0B4}"/>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76" name="Oval 35">
              <a:extLst>
                <a:ext uri="{FF2B5EF4-FFF2-40B4-BE49-F238E27FC236}">
                  <a16:creationId xmlns:a16="http://schemas.microsoft.com/office/drawing/2014/main" id="{57B0E196-F682-4990-9C3F-B83A8E37CF5C}"/>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7" name="Oval 35">
              <a:extLst>
                <a:ext uri="{FF2B5EF4-FFF2-40B4-BE49-F238E27FC236}">
                  <a16:creationId xmlns:a16="http://schemas.microsoft.com/office/drawing/2014/main" id="{5DA95854-EE37-440C-B817-7762B4C65BF5}"/>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78" name="Oval 35">
              <a:extLst>
                <a:ext uri="{FF2B5EF4-FFF2-40B4-BE49-F238E27FC236}">
                  <a16:creationId xmlns:a16="http://schemas.microsoft.com/office/drawing/2014/main" id="{081D47DD-70D3-4C1B-B3E2-3E2620327E8E}"/>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79" name="Oval 35">
              <a:extLst>
                <a:ext uri="{FF2B5EF4-FFF2-40B4-BE49-F238E27FC236}">
                  <a16:creationId xmlns:a16="http://schemas.microsoft.com/office/drawing/2014/main" id="{F5FBB679-DFF8-4550-84DE-457D80AE16C8}"/>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cxnSp>
        <p:nvCxnSpPr>
          <p:cNvPr id="80" name="Straight Connector 79">
            <a:extLst>
              <a:ext uri="{FF2B5EF4-FFF2-40B4-BE49-F238E27FC236}">
                <a16:creationId xmlns:a16="http://schemas.microsoft.com/office/drawing/2014/main" id="{5743A98B-F010-409F-9DDF-69408A3CBFBF}"/>
              </a:ext>
            </a:extLst>
          </p:cNvPr>
          <p:cNvCxnSpPr>
            <a:cxnSpLocks/>
            <a:stCxn id="6" idx="0"/>
          </p:cNvCxnSpPr>
          <p:nvPr/>
        </p:nvCxnSpPr>
        <p:spPr>
          <a:xfrm flipH="1">
            <a:off x="2735331" y="2560905"/>
            <a:ext cx="688666" cy="964732"/>
          </a:xfrm>
          <a:prstGeom prst="line">
            <a:avLst/>
          </a:prstGeom>
          <a:ln w="12700" cap="rnd">
            <a:solidFill>
              <a:schemeClr val="bg1">
                <a:lumMod val="50000"/>
              </a:schemeClr>
            </a:solidFill>
            <a:prstDash val="dash"/>
            <a:round/>
            <a:headEnd w="lg" len="lg"/>
            <a:tailEnd type="none"/>
          </a:ln>
        </p:spPr>
        <p:style>
          <a:lnRef idx="1">
            <a:schemeClr val="accent1"/>
          </a:lnRef>
          <a:fillRef idx="0">
            <a:schemeClr val="accent1"/>
          </a:fillRef>
          <a:effectRef idx="0">
            <a:schemeClr val="accent1"/>
          </a:effectRef>
          <a:fontRef idx="minor">
            <a:schemeClr val="tx1"/>
          </a:fontRef>
        </p:style>
      </p:cxnSp>
      <p:sp>
        <p:nvSpPr>
          <p:cNvPr id="81" name="TextBox 80">
            <a:extLst>
              <a:ext uri="{FF2B5EF4-FFF2-40B4-BE49-F238E27FC236}">
                <a16:creationId xmlns:a16="http://schemas.microsoft.com/office/drawing/2014/main" id="{4D624695-45E5-460D-859C-9E2F7AB874DE}"/>
              </a:ext>
            </a:extLst>
          </p:cNvPr>
          <p:cNvSpPr txBox="1"/>
          <p:nvPr/>
        </p:nvSpPr>
        <p:spPr>
          <a:xfrm>
            <a:off x="2970654" y="2003466"/>
            <a:ext cx="870012" cy="472694"/>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600" i="0" dirty="0">
                <a:solidFill>
                  <a:schemeClr val="bg2"/>
                </a:solidFill>
              </a:rPr>
              <a:t>Handover b/w Cells</a:t>
            </a:r>
          </a:p>
        </p:txBody>
      </p:sp>
      <p:sp>
        <p:nvSpPr>
          <p:cNvPr id="82" name="Arrow: Right 81">
            <a:extLst>
              <a:ext uri="{FF2B5EF4-FFF2-40B4-BE49-F238E27FC236}">
                <a16:creationId xmlns:a16="http://schemas.microsoft.com/office/drawing/2014/main" id="{34DC6856-DA2C-4092-B257-99FE9F175243}"/>
              </a:ext>
            </a:extLst>
          </p:cNvPr>
          <p:cNvSpPr/>
          <p:nvPr/>
        </p:nvSpPr>
        <p:spPr>
          <a:xfrm>
            <a:off x="2957695" y="2654972"/>
            <a:ext cx="870012" cy="358192"/>
          </a:xfrm>
          <a:prstGeom prst="rightArrow">
            <a:avLst/>
          </a:prstGeom>
          <a:gradFill flip="none" rotWithShape="1">
            <a:gsLst>
              <a:gs pos="0">
                <a:schemeClr val="tx2">
                  <a:lumMod val="75000"/>
                  <a:lumOff val="25000"/>
                </a:schemeClr>
              </a:gs>
              <a:gs pos="50000">
                <a:schemeClr val="bg1"/>
              </a:gs>
              <a:gs pos="100000">
                <a:srgbClr val="00B05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mc:AlternateContent xmlns:mc="http://schemas.openxmlformats.org/markup-compatibility/2006">
        <mc:Choice xmlns:am3d="http://schemas.microsoft.com/office/drawing/2017/model3d" Requires="am3d">
          <p:graphicFrame>
            <p:nvGraphicFramePr>
              <p:cNvPr id="83" name="3D Model 82" descr="Mobile phone">
                <a:extLst>
                  <a:ext uri="{FF2B5EF4-FFF2-40B4-BE49-F238E27FC236}">
                    <a16:creationId xmlns:a16="http://schemas.microsoft.com/office/drawing/2014/main" id="{17EFDE99-C1C3-4AF5-8404-B2D998E36C8E}"/>
                  </a:ext>
                </a:extLst>
              </p:cNvPr>
              <p:cNvGraphicFramePr>
                <a:graphicFrameLocks noChangeAspect="1"/>
              </p:cNvGraphicFramePr>
              <p:nvPr>
                <p:extLst>
                  <p:ext uri="{D42A27DB-BD31-4B8C-83A1-F6EECF244321}">
                    <p14:modId xmlns:p14="http://schemas.microsoft.com/office/powerpoint/2010/main" val="3235484825"/>
                  </p:ext>
                </p:extLst>
              </p:nvPr>
            </p:nvGraphicFramePr>
            <p:xfrm>
              <a:off x="3173806" y="2629763"/>
              <a:ext cx="364375" cy="492920"/>
            </p:xfrm>
            <a:graphic>
              <a:graphicData uri="http://schemas.microsoft.com/office/drawing/2017/model3d">
                <am3d:model3d r:embed="rId3">
                  <am3d:spPr>
                    <a:xfrm>
                      <a:off x="0" y="0"/>
                      <a:ext cx="364375" cy="492920"/>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3037506" ay="-1" az="-1"/>
                    <am3d:postTrans dx="0" dy="0" dz="0"/>
                  </am3d:trans>
                  <am3d:raster rName="Office3DRenderer" rVer="16.0.8326">
                    <am3d:blip r:embed="rId4"/>
                  </am3d:raster>
                  <am3d:objViewport viewportSz="64548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83" name="3D Model 82" descr="Mobile phone">
                <a:extLst>
                  <a:ext uri="{FF2B5EF4-FFF2-40B4-BE49-F238E27FC236}">
                    <a16:creationId xmlns:a16="http://schemas.microsoft.com/office/drawing/2014/main" id="{17EFDE99-C1C3-4AF5-8404-B2D998E36C8E}"/>
                  </a:ext>
                </a:extLst>
              </p:cNvPr>
              <p:cNvPicPr>
                <a:picLocks noGrp="1" noRot="1" noChangeAspect="1" noMove="1" noResize="1" noEditPoints="1" noAdjustHandles="1" noChangeArrowheads="1" noChangeShapeType="1" noCrop="1"/>
              </p:cNvPicPr>
              <p:nvPr/>
            </p:nvPicPr>
            <p:blipFill>
              <a:blip r:embed="rId4"/>
              <a:stretch>
                <a:fillRect/>
              </a:stretch>
            </p:blipFill>
            <p:spPr>
              <a:xfrm>
                <a:off x="3173806" y="2629763"/>
                <a:ext cx="364375" cy="492920"/>
              </a:xfrm>
              <a:prstGeom prst="rect">
                <a:avLst/>
              </a:prstGeom>
            </p:spPr>
          </p:pic>
        </mc:Fallback>
      </mc:AlternateContent>
      <p:sp>
        <p:nvSpPr>
          <p:cNvPr id="84" name="Arrow: Right 83">
            <a:extLst>
              <a:ext uri="{FF2B5EF4-FFF2-40B4-BE49-F238E27FC236}">
                <a16:creationId xmlns:a16="http://schemas.microsoft.com/office/drawing/2014/main" id="{002F6B33-99D7-444C-BE8E-CE9CCD0D2BA1}"/>
              </a:ext>
            </a:extLst>
          </p:cNvPr>
          <p:cNvSpPr/>
          <p:nvPr/>
        </p:nvSpPr>
        <p:spPr>
          <a:xfrm rot="20539801">
            <a:off x="1624225" y="2767298"/>
            <a:ext cx="870012" cy="358192"/>
          </a:xfrm>
          <a:prstGeom prst="rightArrow">
            <a:avLst/>
          </a:prstGeom>
          <a:gradFill flip="none" rotWithShape="1">
            <a:gsLst>
              <a:gs pos="0">
                <a:srgbClr val="FF0000"/>
              </a:gs>
              <a:gs pos="71000">
                <a:schemeClr val="accent1"/>
              </a:gs>
              <a:gs pos="30000">
                <a:srgbClr val="FFFF00"/>
              </a:gs>
              <a:gs pos="100000">
                <a:srgbClr val="00206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mc:AlternateContent xmlns:mc="http://schemas.openxmlformats.org/markup-compatibility/2006">
        <mc:Choice xmlns:am3d="http://schemas.microsoft.com/office/drawing/2017/model3d" Requires="am3d">
          <p:graphicFrame>
            <p:nvGraphicFramePr>
              <p:cNvPr id="85" name="3D Model 84" descr="Mobile phone">
                <a:extLst>
                  <a:ext uri="{FF2B5EF4-FFF2-40B4-BE49-F238E27FC236}">
                    <a16:creationId xmlns:a16="http://schemas.microsoft.com/office/drawing/2014/main" id="{AB542C5B-3F90-44A4-8E7F-418C8BC2781A}"/>
                  </a:ext>
                </a:extLst>
              </p:cNvPr>
              <p:cNvGraphicFramePr>
                <a:graphicFrameLocks noChangeAspect="1"/>
              </p:cNvGraphicFramePr>
              <p:nvPr>
                <p:extLst>
                  <p:ext uri="{D42A27DB-BD31-4B8C-83A1-F6EECF244321}">
                    <p14:modId xmlns:p14="http://schemas.microsoft.com/office/powerpoint/2010/main" val="3062024863"/>
                  </p:ext>
                </p:extLst>
              </p:nvPr>
            </p:nvGraphicFramePr>
            <p:xfrm rot="20539801">
              <a:off x="1840336" y="2742089"/>
              <a:ext cx="364375" cy="492920"/>
            </p:xfrm>
            <a:graphic>
              <a:graphicData uri="http://schemas.microsoft.com/office/drawing/2017/model3d">
                <am3d:model3d r:embed="rId3">
                  <am3d:spPr>
                    <a:xfrm rot="20539801">
                      <a:off x="0" y="0"/>
                      <a:ext cx="364375" cy="492920"/>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3037506" ay="-1" az="-1"/>
                    <am3d:postTrans dx="0" dy="0" dz="0"/>
                  </am3d:trans>
                  <am3d:raster rName="Office3DRenderer" rVer="16.0.8326">
                    <am3d:blip r:embed="rId4"/>
                  </am3d:raster>
                  <am3d:objViewport viewportSz="64548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85" name="3D Model 84" descr="Mobile phone">
                <a:extLst>
                  <a:ext uri="{FF2B5EF4-FFF2-40B4-BE49-F238E27FC236}">
                    <a16:creationId xmlns:a16="http://schemas.microsoft.com/office/drawing/2014/main" id="{AB542C5B-3F90-44A4-8E7F-418C8BC2781A}"/>
                  </a:ext>
                </a:extLst>
              </p:cNvPr>
              <p:cNvPicPr>
                <a:picLocks noGrp="1" noRot="1" noChangeAspect="1" noMove="1" noResize="1" noEditPoints="1" noAdjustHandles="1" noChangeArrowheads="1" noChangeShapeType="1" noCrop="1"/>
              </p:cNvPicPr>
              <p:nvPr/>
            </p:nvPicPr>
            <p:blipFill>
              <a:blip r:embed="rId4"/>
              <a:stretch>
                <a:fillRect/>
              </a:stretch>
            </p:blipFill>
            <p:spPr>
              <a:xfrm rot="20539801">
                <a:off x="1840336" y="2742089"/>
                <a:ext cx="364375" cy="492920"/>
              </a:xfrm>
              <a:prstGeom prst="rect">
                <a:avLst/>
              </a:prstGeom>
            </p:spPr>
          </p:pic>
        </mc:Fallback>
      </mc:AlternateContent>
      <p:sp>
        <p:nvSpPr>
          <p:cNvPr id="86" name="TextBox 85">
            <a:extLst>
              <a:ext uri="{FF2B5EF4-FFF2-40B4-BE49-F238E27FC236}">
                <a16:creationId xmlns:a16="http://schemas.microsoft.com/office/drawing/2014/main" id="{CC42C095-2427-4131-B8B2-44744DC9A80E}"/>
              </a:ext>
            </a:extLst>
          </p:cNvPr>
          <p:cNvSpPr txBox="1"/>
          <p:nvPr/>
        </p:nvSpPr>
        <p:spPr>
          <a:xfrm rot="20433739">
            <a:off x="1272337" y="3113617"/>
            <a:ext cx="1732646" cy="472694"/>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600" i="0" dirty="0">
                <a:solidFill>
                  <a:schemeClr val="bg2"/>
                </a:solidFill>
              </a:rPr>
              <a:t>Serving </a:t>
            </a:r>
            <a:r>
              <a:rPr lang="en-US" sz="1600" i="0" dirty="0" err="1">
                <a:solidFill>
                  <a:schemeClr val="bg2"/>
                </a:solidFill>
              </a:rPr>
              <a:t>gNB’s</a:t>
            </a:r>
            <a:r>
              <a:rPr lang="en-US" sz="1600" i="0" dirty="0">
                <a:solidFill>
                  <a:schemeClr val="bg2"/>
                </a:solidFill>
              </a:rPr>
              <a:t> narrow beam switch</a:t>
            </a:r>
          </a:p>
        </p:txBody>
      </p:sp>
      <p:sp>
        <p:nvSpPr>
          <p:cNvPr id="87" name="Arrow: Right 86">
            <a:extLst>
              <a:ext uri="{FF2B5EF4-FFF2-40B4-BE49-F238E27FC236}">
                <a16:creationId xmlns:a16="http://schemas.microsoft.com/office/drawing/2014/main" id="{A9FD8196-FBB0-4D99-B7ED-98E52B246568}"/>
              </a:ext>
            </a:extLst>
          </p:cNvPr>
          <p:cNvSpPr/>
          <p:nvPr/>
        </p:nvSpPr>
        <p:spPr>
          <a:xfrm rot="2404766">
            <a:off x="4775830" y="2933268"/>
            <a:ext cx="870012" cy="358192"/>
          </a:xfrm>
          <a:prstGeom prst="rightArrow">
            <a:avLst/>
          </a:prstGeom>
          <a:gradFill flip="none" rotWithShape="1">
            <a:gsLst>
              <a:gs pos="0">
                <a:srgbClr val="00B050"/>
              </a:gs>
              <a:gs pos="50000">
                <a:schemeClr val="bg1"/>
              </a:gs>
              <a:gs pos="100000">
                <a:schemeClr val="accent1"/>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mc:AlternateContent xmlns:mc="http://schemas.openxmlformats.org/markup-compatibility/2006">
        <mc:Choice xmlns:am3d="http://schemas.microsoft.com/office/drawing/2017/model3d" Requires="am3d">
          <p:graphicFrame>
            <p:nvGraphicFramePr>
              <p:cNvPr id="88" name="3D Model 87" descr="Mobile phone">
                <a:extLst>
                  <a:ext uri="{FF2B5EF4-FFF2-40B4-BE49-F238E27FC236}">
                    <a16:creationId xmlns:a16="http://schemas.microsoft.com/office/drawing/2014/main" id="{70DC7890-08C8-405D-92FC-C94601349156}"/>
                  </a:ext>
                </a:extLst>
              </p:cNvPr>
              <p:cNvGraphicFramePr>
                <a:graphicFrameLocks noChangeAspect="1"/>
              </p:cNvGraphicFramePr>
              <p:nvPr>
                <p:extLst>
                  <p:ext uri="{D42A27DB-BD31-4B8C-83A1-F6EECF244321}">
                    <p14:modId xmlns:p14="http://schemas.microsoft.com/office/powerpoint/2010/main" val="4165354363"/>
                  </p:ext>
                </p:extLst>
              </p:nvPr>
            </p:nvGraphicFramePr>
            <p:xfrm rot="2404766">
              <a:off x="4991941" y="2908059"/>
              <a:ext cx="364375" cy="492920"/>
            </p:xfrm>
            <a:graphic>
              <a:graphicData uri="http://schemas.microsoft.com/office/drawing/2017/model3d">
                <am3d:model3d r:embed="rId3">
                  <am3d:spPr>
                    <a:xfrm rot="2404766">
                      <a:off x="0" y="0"/>
                      <a:ext cx="364375" cy="492920"/>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3037506" ay="-1" az="-1"/>
                    <am3d:postTrans dx="0" dy="0" dz="0"/>
                  </am3d:trans>
                  <am3d:raster rName="Office3DRenderer" rVer="16.0.8326">
                    <am3d:blip r:embed="rId4"/>
                  </am3d:raster>
                  <am3d:objViewport viewportSz="64548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88" name="3D Model 87" descr="Mobile phone">
                <a:extLst>
                  <a:ext uri="{FF2B5EF4-FFF2-40B4-BE49-F238E27FC236}">
                    <a16:creationId xmlns:a16="http://schemas.microsoft.com/office/drawing/2014/main" id="{70DC7890-08C8-405D-92FC-C94601349156}"/>
                  </a:ext>
                </a:extLst>
              </p:cNvPr>
              <p:cNvPicPr>
                <a:picLocks noGrp="1" noRot="1" noChangeAspect="1" noMove="1" noResize="1" noEditPoints="1" noAdjustHandles="1" noChangeArrowheads="1" noChangeShapeType="1" noCrop="1"/>
              </p:cNvPicPr>
              <p:nvPr/>
            </p:nvPicPr>
            <p:blipFill>
              <a:blip r:embed="rId4"/>
              <a:stretch>
                <a:fillRect/>
              </a:stretch>
            </p:blipFill>
            <p:spPr>
              <a:xfrm rot="2404766">
                <a:off x="4991941" y="2908059"/>
                <a:ext cx="364375" cy="492920"/>
              </a:xfrm>
              <a:prstGeom prst="rect">
                <a:avLst/>
              </a:prstGeom>
            </p:spPr>
          </p:pic>
        </mc:Fallback>
      </mc:AlternateContent>
      <p:sp>
        <p:nvSpPr>
          <p:cNvPr id="89" name="TextBox 88">
            <a:extLst>
              <a:ext uri="{FF2B5EF4-FFF2-40B4-BE49-F238E27FC236}">
                <a16:creationId xmlns:a16="http://schemas.microsoft.com/office/drawing/2014/main" id="{A9FA6902-6D04-4092-82B5-8653515A9821}"/>
              </a:ext>
            </a:extLst>
          </p:cNvPr>
          <p:cNvSpPr txBox="1"/>
          <p:nvPr/>
        </p:nvSpPr>
        <p:spPr>
          <a:xfrm rot="2399256">
            <a:off x="3912101" y="3093751"/>
            <a:ext cx="1732646" cy="472694"/>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600" i="0" dirty="0">
                <a:solidFill>
                  <a:schemeClr val="bg2"/>
                </a:solidFill>
              </a:rPr>
              <a:t>Serving </a:t>
            </a:r>
            <a:r>
              <a:rPr lang="en-US" sz="1600" i="0" dirty="0" err="1">
                <a:solidFill>
                  <a:schemeClr val="bg2"/>
                </a:solidFill>
              </a:rPr>
              <a:t>gNB’s</a:t>
            </a:r>
            <a:r>
              <a:rPr lang="en-US" sz="1600" i="0" dirty="0">
                <a:solidFill>
                  <a:schemeClr val="bg2"/>
                </a:solidFill>
              </a:rPr>
              <a:t> </a:t>
            </a:r>
          </a:p>
          <a:p>
            <a:pPr algn="ctr"/>
            <a:r>
              <a:rPr lang="en-US" sz="1600" i="0" dirty="0">
                <a:solidFill>
                  <a:schemeClr val="bg2"/>
                </a:solidFill>
              </a:rPr>
              <a:t>wide beam switch</a:t>
            </a:r>
          </a:p>
        </p:txBody>
      </p:sp>
      <p:grpSp>
        <p:nvGrpSpPr>
          <p:cNvPr id="90" name="Group 89">
            <a:extLst>
              <a:ext uri="{FF2B5EF4-FFF2-40B4-BE49-F238E27FC236}">
                <a16:creationId xmlns:a16="http://schemas.microsoft.com/office/drawing/2014/main" id="{52BE5F92-5A61-4DCA-BFEF-83EEC2C0BD5F}"/>
              </a:ext>
            </a:extLst>
          </p:cNvPr>
          <p:cNvGrpSpPr/>
          <p:nvPr/>
        </p:nvGrpSpPr>
        <p:grpSpPr>
          <a:xfrm>
            <a:off x="3169635" y="4508846"/>
            <a:ext cx="305164" cy="1396788"/>
            <a:chOff x="4082494" y="4969664"/>
            <a:chExt cx="326632" cy="482307"/>
          </a:xfrm>
          <a:gradFill flip="none" rotWithShape="1">
            <a:gsLst>
              <a:gs pos="24000">
                <a:schemeClr val="bg2">
                  <a:lumMod val="20000"/>
                  <a:lumOff val="80000"/>
                  <a:alpha val="0"/>
                </a:schemeClr>
              </a:gs>
              <a:gs pos="65000">
                <a:schemeClr val="bg2">
                  <a:lumMod val="60000"/>
                  <a:lumOff val="40000"/>
                  <a:alpha val="38000"/>
                </a:schemeClr>
              </a:gs>
              <a:gs pos="100000">
                <a:schemeClr val="bg2">
                  <a:lumMod val="75000"/>
                </a:schemeClr>
              </a:gs>
            </a:gsLst>
            <a:lin ang="16200000" scaled="1"/>
            <a:tileRect/>
          </a:gradFill>
        </p:grpSpPr>
        <p:sp>
          <p:nvSpPr>
            <p:cNvPr id="91" name="Oval 35">
              <a:extLst>
                <a:ext uri="{FF2B5EF4-FFF2-40B4-BE49-F238E27FC236}">
                  <a16:creationId xmlns:a16="http://schemas.microsoft.com/office/drawing/2014/main" id="{8F091A90-3D04-410B-9E4B-E0FD12E433E3}"/>
                </a:ext>
              </a:extLst>
            </p:cNvPr>
            <p:cNvSpPr/>
            <p:nvPr/>
          </p:nvSpPr>
          <p:spPr>
            <a:xfrm rot="21126553" flipH="1">
              <a:off x="4158019"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2" name="Oval 35">
              <a:extLst>
                <a:ext uri="{FF2B5EF4-FFF2-40B4-BE49-F238E27FC236}">
                  <a16:creationId xmlns:a16="http://schemas.microsoft.com/office/drawing/2014/main" id="{E8B5C385-6BB2-459B-8920-FB3B18B96B07}"/>
                </a:ext>
              </a:extLst>
            </p:cNvPr>
            <p:cNvSpPr/>
            <p:nvPr/>
          </p:nvSpPr>
          <p:spPr>
            <a:xfrm>
              <a:off x="4152897" y="4969664"/>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3" name="Oval 35">
              <a:extLst>
                <a:ext uri="{FF2B5EF4-FFF2-40B4-BE49-F238E27FC236}">
                  <a16:creationId xmlns:a16="http://schemas.microsoft.com/office/drawing/2014/main" id="{829D9D0E-0AB6-4B2F-8662-5C4AC931E697}"/>
                </a:ext>
              </a:extLst>
            </p:cNvPr>
            <p:cNvSpPr/>
            <p:nvPr/>
          </p:nvSpPr>
          <p:spPr>
            <a:xfrm rot="18962545" flipH="1">
              <a:off x="4082494"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4" name="Oval 35">
              <a:extLst>
                <a:ext uri="{FF2B5EF4-FFF2-40B4-BE49-F238E27FC236}">
                  <a16:creationId xmlns:a16="http://schemas.microsoft.com/office/drawing/2014/main" id="{2D5DCA78-D9EF-4F66-B15B-BBB41F3A78F5}"/>
                </a:ext>
              </a:extLst>
            </p:cNvPr>
            <p:cNvSpPr/>
            <p:nvPr/>
          </p:nvSpPr>
          <p:spPr>
            <a:xfrm rot="2637455">
              <a:off x="4268629"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5" name="Oval 35">
              <a:extLst>
                <a:ext uri="{FF2B5EF4-FFF2-40B4-BE49-F238E27FC236}">
                  <a16:creationId xmlns:a16="http://schemas.microsoft.com/office/drawing/2014/main" id="{56E5CB8F-F572-4F5F-A199-80BB0C8A520A}"/>
                </a:ext>
              </a:extLst>
            </p:cNvPr>
            <p:cNvSpPr/>
            <p:nvPr/>
          </p:nvSpPr>
          <p:spPr>
            <a:xfrm rot="473447">
              <a:off x="4243935"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mc:AlternateContent xmlns:mc="http://schemas.openxmlformats.org/markup-compatibility/2006">
        <mc:Choice xmlns:am3d="http://schemas.microsoft.com/office/drawing/2017/model3d" Requires="am3d">
          <p:graphicFrame>
            <p:nvGraphicFramePr>
              <p:cNvPr id="96" name="3D Model 95" descr="Mobile phone">
                <a:extLst>
                  <a:ext uri="{FF2B5EF4-FFF2-40B4-BE49-F238E27FC236}">
                    <a16:creationId xmlns:a16="http://schemas.microsoft.com/office/drawing/2014/main" id="{78F58C5D-90EB-4927-938A-99D10372B5DB}"/>
                  </a:ext>
                </a:extLst>
              </p:cNvPr>
              <p:cNvGraphicFramePr>
                <a:graphicFrameLocks noChangeAspect="1"/>
              </p:cNvGraphicFramePr>
              <p:nvPr>
                <p:extLst>
                  <p:ext uri="{D42A27DB-BD31-4B8C-83A1-F6EECF244321}">
                    <p14:modId xmlns:p14="http://schemas.microsoft.com/office/powerpoint/2010/main" val="3643837432"/>
                  </p:ext>
                </p:extLst>
              </p:nvPr>
            </p:nvGraphicFramePr>
            <p:xfrm>
              <a:off x="3147311" y="3865115"/>
              <a:ext cx="364375" cy="492920"/>
            </p:xfrm>
            <a:graphic>
              <a:graphicData uri="http://schemas.microsoft.com/office/drawing/2017/model3d">
                <am3d:model3d r:embed="rId3">
                  <am3d:spPr>
                    <a:xfrm>
                      <a:off x="0" y="0"/>
                      <a:ext cx="364375" cy="492920"/>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3037506" ay="-1" az="-1"/>
                    <am3d:postTrans dx="0" dy="0" dz="0"/>
                  </am3d:trans>
                  <am3d:raster rName="Office3DRenderer" rVer="16.0.8326">
                    <am3d:blip r:embed="rId4"/>
                  </am3d:raster>
                  <am3d:objViewport viewportSz="64548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96" name="3D Model 95" descr="Mobile phone">
                <a:extLst>
                  <a:ext uri="{FF2B5EF4-FFF2-40B4-BE49-F238E27FC236}">
                    <a16:creationId xmlns:a16="http://schemas.microsoft.com/office/drawing/2014/main" id="{78F58C5D-90EB-4927-938A-99D10372B5DB}"/>
                  </a:ext>
                </a:extLst>
              </p:cNvPr>
              <p:cNvPicPr>
                <a:picLocks noGrp="1" noRot="1" noChangeAspect="1" noMove="1" noResize="1" noEditPoints="1" noAdjustHandles="1" noChangeArrowheads="1" noChangeShapeType="1" noCrop="1"/>
              </p:cNvPicPr>
              <p:nvPr/>
            </p:nvPicPr>
            <p:blipFill>
              <a:blip r:embed="rId4"/>
              <a:stretch>
                <a:fillRect/>
              </a:stretch>
            </p:blipFill>
            <p:spPr>
              <a:xfrm>
                <a:off x="3147311" y="3865115"/>
                <a:ext cx="364375" cy="492920"/>
              </a:xfrm>
              <a:prstGeom prst="rect">
                <a:avLst/>
              </a:prstGeom>
            </p:spPr>
          </p:pic>
        </mc:Fallback>
      </mc:AlternateContent>
      <p:grpSp>
        <p:nvGrpSpPr>
          <p:cNvPr id="97" name="Group 96">
            <a:extLst>
              <a:ext uri="{FF2B5EF4-FFF2-40B4-BE49-F238E27FC236}">
                <a16:creationId xmlns:a16="http://schemas.microsoft.com/office/drawing/2014/main" id="{3F645030-0816-4F27-A50D-9FFF79F76DBC}"/>
              </a:ext>
            </a:extLst>
          </p:cNvPr>
          <p:cNvGrpSpPr/>
          <p:nvPr/>
        </p:nvGrpSpPr>
        <p:grpSpPr>
          <a:xfrm>
            <a:off x="3008846" y="3723359"/>
            <a:ext cx="640080" cy="640080"/>
            <a:chOff x="7259781" y="4174836"/>
            <a:chExt cx="1554480" cy="1554480"/>
          </a:xfrm>
        </p:grpSpPr>
        <p:sp>
          <p:nvSpPr>
            <p:cNvPr id="98" name="Oval 97">
              <a:extLst>
                <a:ext uri="{FF2B5EF4-FFF2-40B4-BE49-F238E27FC236}">
                  <a16:creationId xmlns:a16="http://schemas.microsoft.com/office/drawing/2014/main" id="{93EB36FD-FCA8-4530-A9C6-BB0C5586494C}"/>
                </a:ext>
              </a:extLst>
            </p:cNvPr>
            <p:cNvSpPr/>
            <p:nvPr/>
          </p:nvSpPr>
          <p:spPr>
            <a:xfrm>
              <a:off x="7259781" y="4174836"/>
              <a:ext cx="1554480"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Oval 98">
              <a:extLst>
                <a:ext uri="{FF2B5EF4-FFF2-40B4-BE49-F238E27FC236}">
                  <a16:creationId xmlns:a16="http://schemas.microsoft.com/office/drawing/2014/main" id="{02D91CB3-EFDD-4173-A213-F564E8D63914}"/>
                </a:ext>
              </a:extLst>
            </p:cNvPr>
            <p:cNvSpPr/>
            <p:nvPr/>
          </p:nvSpPr>
          <p:spPr>
            <a:xfrm>
              <a:off x="7361381" y="4174836"/>
              <a:ext cx="1357746"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Oval 99">
              <a:extLst>
                <a:ext uri="{FF2B5EF4-FFF2-40B4-BE49-F238E27FC236}">
                  <a16:creationId xmlns:a16="http://schemas.microsoft.com/office/drawing/2014/main" id="{A06289D5-BD5B-4821-8E28-211B28E64A11}"/>
                </a:ext>
              </a:extLst>
            </p:cNvPr>
            <p:cNvSpPr/>
            <p:nvPr/>
          </p:nvSpPr>
          <p:spPr>
            <a:xfrm>
              <a:off x="7504082" y="4174836"/>
              <a:ext cx="1085736"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Oval 100">
              <a:extLst>
                <a:ext uri="{FF2B5EF4-FFF2-40B4-BE49-F238E27FC236}">
                  <a16:creationId xmlns:a16="http://schemas.microsoft.com/office/drawing/2014/main" id="{7E7A1F42-87C5-4E36-88FA-F23D963705DD}"/>
                </a:ext>
              </a:extLst>
            </p:cNvPr>
            <p:cNvSpPr/>
            <p:nvPr/>
          </p:nvSpPr>
          <p:spPr>
            <a:xfrm>
              <a:off x="7680958" y="4174836"/>
              <a:ext cx="733369"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Oval 101">
              <a:extLst>
                <a:ext uri="{FF2B5EF4-FFF2-40B4-BE49-F238E27FC236}">
                  <a16:creationId xmlns:a16="http://schemas.microsoft.com/office/drawing/2014/main" id="{80752E34-D93E-4AD5-BCAE-2FC454BAFA2D}"/>
                </a:ext>
              </a:extLst>
            </p:cNvPr>
            <p:cNvSpPr/>
            <p:nvPr/>
          </p:nvSpPr>
          <p:spPr>
            <a:xfrm>
              <a:off x="7921104" y="4174836"/>
              <a:ext cx="243842"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 name="Arc 102">
              <a:extLst>
                <a:ext uri="{FF2B5EF4-FFF2-40B4-BE49-F238E27FC236}">
                  <a16:creationId xmlns:a16="http://schemas.microsoft.com/office/drawing/2014/main" id="{E09C7FC3-F368-42F8-98FC-475C587EA267}"/>
                </a:ext>
              </a:extLst>
            </p:cNvPr>
            <p:cNvSpPr/>
            <p:nvPr/>
          </p:nvSpPr>
          <p:spPr>
            <a:xfrm>
              <a:off x="7680958" y="4174836"/>
              <a:ext cx="733369" cy="229032"/>
            </a:xfrm>
            <a:prstGeom prst="arc">
              <a:avLst>
                <a:gd name="adj1" fmla="val 21392644"/>
                <a:gd name="adj2" fmla="val 11054852"/>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4" name="Arc 103">
              <a:extLst>
                <a:ext uri="{FF2B5EF4-FFF2-40B4-BE49-F238E27FC236}">
                  <a16:creationId xmlns:a16="http://schemas.microsoft.com/office/drawing/2014/main" id="{4382F94B-51B5-45CF-BF46-B3956A2ED53E}"/>
                </a:ext>
              </a:extLst>
            </p:cNvPr>
            <p:cNvSpPr/>
            <p:nvPr/>
          </p:nvSpPr>
          <p:spPr>
            <a:xfrm>
              <a:off x="7361381" y="4367213"/>
              <a:ext cx="1334944" cy="400050"/>
            </a:xfrm>
            <a:prstGeom prst="arc">
              <a:avLst>
                <a:gd name="adj1" fmla="val 21591949"/>
                <a:gd name="adj2" fmla="val 10710216"/>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05" name="Arc 104">
              <a:extLst>
                <a:ext uri="{FF2B5EF4-FFF2-40B4-BE49-F238E27FC236}">
                  <a16:creationId xmlns:a16="http://schemas.microsoft.com/office/drawing/2014/main" id="{402463A1-F0A9-407E-B4BA-0C426BF9E6EE}"/>
                </a:ext>
              </a:extLst>
            </p:cNvPr>
            <p:cNvSpPr/>
            <p:nvPr/>
          </p:nvSpPr>
          <p:spPr>
            <a:xfrm>
              <a:off x="7279481" y="4829175"/>
              <a:ext cx="1524000" cy="542925"/>
            </a:xfrm>
            <a:prstGeom prst="arc">
              <a:avLst>
                <a:gd name="adj1" fmla="val 21591949"/>
                <a:gd name="adj2" fmla="val 10730906"/>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grpSp>
        <p:nvGrpSpPr>
          <p:cNvPr id="106" name="Group 105">
            <a:extLst>
              <a:ext uri="{FF2B5EF4-FFF2-40B4-BE49-F238E27FC236}">
                <a16:creationId xmlns:a16="http://schemas.microsoft.com/office/drawing/2014/main" id="{51F889FD-CC26-4FB2-A8F6-EDB9FEBAB413}"/>
              </a:ext>
            </a:extLst>
          </p:cNvPr>
          <p:cNvGrpSpPr/>
          <p:nvPr/>
        </p:nvGrpSpPr>
        <p:grpSpPr>
          <a:xfrm rot="10800000" flipH="1">
            <a:off x="3226961" y="4029507"/>
            <a:ext cx="195446" cy="742733"/>
            <a:chOff x="4082494" y="4969664"/>
            <a:chExt cx="326632" cy="482307"/>
          </a:xfrm>
          <a:gradFill flip="none" rotWithShape="1">
            <a:gsLst>
              <a:gs pos="24000">
                <a:schemeClr val="accent4">
                  <a:lumMod val="40000"/>
                  <a:lumOff val="60000"/>
                </a:schemeClr>
              </a:gs>
              <a:gs pos="65000">
                <a:schemeClr val="accent4">
                  <a:lumMod val="75000"/>
                </a:schemeClr>
              </a:gs>
              <a:gs pos="100000">
                <a:schemeClr val="accent3">
                  <a:lumMod val="50000"/>
                  <a:alpha val="8000"/>
                </a:schemeClr>
              </a:gs>
            </a:gsLst>
            <a:lin ang="16200000" scaled="1"/>
            <a:tileRect/>
          </a:gradFill>
        </p:grpSpPr>
        <p:sp>
          <p:nvSpPr>
            <p:cNvPr id="107" name="Oval 35">
              <a:extLst>
                <a:ext uri="{FF2B5EF4-FFF2-40B4-BE49-F238E27FC236}">
                  <a16:creationId xmlns:a16="http://schemas.microsoft.com/office/drawing/2014/main" id="{17CA8E2D-2828-418F-B80D-1C9016F318D8}"/>
                </a:ext>
              </a:extLst>
            </p:cNvPr>
            <p:cNvSpPr/>
            <p:nvPr/>
          </p:nvSpPr>
          <p:spPr>
            <a:xfrm rot="21126553" flipH="1">
              <a:off x="4158019"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108" name="Oval 35">
              <a:extLst>
                <a:ext uri="{FF2B5EF4-FFF2-40B4-BE49-F238E27FC236}">
                  <a16:creationId xmlns:a16="http://schemas.microsoft.com/office/drawing/2014/main" id="{A7A68199-C1DE-4DEA-A2C3-9F6438391987}"/>
                </a:ext>
              </a:extLst>
            </p:cNvPr>
            <p:cNvSpPr/>
            <p:nvPr/>
          </p:nvSpPr>
          <p:spPr>
            <a:xfrm>
              <a:off x="4152897" y="4969664"/>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109" name="Oval 35">
              <a:extLst>
                <a:ext uri="{FF2B5EF4-FFF2-40B4-BE49-F238E27FC236}">
                  <a16:creationId xmlns:a16="http://schemas.microsoft.com/office/drawing/2014/main" id="{9948406D-EE8D-4874-B09D-0C7AF7CD243E}"/>
                </a:ext>
              </a:extLst>
            </p:cNvPr>
            <p:cNvSpPr/>
            <p:nvPr/>
          </p:nvSpPr>
          <p:spPr>
            <a:xfrm rot="18962545" flipH="1">
              <a:off x="4082494"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110" name="Oval 35">
              <a:extLst>
                <a:ext uri="{FF2B5EF4-FFF2-40B4-BE49-F238E27FC236}">
                  <a16:creationId xmlns:a16="http://schemas.microsoft.com/office/drawing/2014/main" id="{30E6BE1A-E4DC-4795-999C-4F6C9D2D3DFD}"/>
                </a:ext>
              </a:extLst>
            </p:cNvPr>
            <p:cNvSpPr/>
            <p:nvPr/>
          </p:nvSpPr>
          <p:spPr>
            <a:xfrm rot="2637455">
              <a:off x="4268629"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111" name="Oval 35">
              <a:extLst>
                <a:ext uri="{FF2B5EF4-FFF2-40B4-BE49-F238E27FC236}">
                  <a16:creationId xmlns:a16="http://schemas.microsoft.com/office/drawing/2014/main" id="{D8800F8B-CE18-4A5C-AEEA-8F6A47BF3DAB}"/>
                </a:ext>
              </a:extLst>
            </p:cNvPr>
            <p:cNvSpPr/>
            <p:nvPr/>
          </p:nvSpPr>
          <p:spPr>
            <a:xfrm rot="473447">
              <a:off x="4243935"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grpSp>
      <p:sp>
        <p:nvSpPr>
          <p:cNvPr id="112" name="TextBox 111">
            <a:extLst>
              <a:ext uri="{FF2B5EF4-FFF2-40B4-BE49-F238E27FC236}">
                <a16:creationId xmlns:a16="http://schemas.microsoft.com/office/drawing/2014/main" id="{2801EFB0-643E-47CA-B9E9-5D5C55FB370C}"/>
              </a:ext>
            </a:extLst>
          </p:cNvPr>
          <p:cNvSpPr txBox="1"/>
          <p:nvPr/>
        </p:nvSpPr>
        <p:spPr>
          <a:xfrm>
            <a:off x="3536397" y="3950478"/>
            <a:ext cx="1522846" cy="472694"/>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600" i="0" dirty="0">
                <a:solidFill>
                  <a:srgbClr val="00B050"/>
                </a:solidFill>
              </a:rPr>
              <a:t>MIMO sensitivity</a:t>
            </a:r>
          </a:p>
          <a:p>
            <a:pPr algn="ctr"/>
            <a:r>
              <a:rPr lang="en-US" sz="1600" i="0" dirty="0">
                <a:solidFill>
                  <a:srgbClr val="00B050"/>
                </a:solidFill>
              </a:rPr>
              <a:t>performance</a:t>
            </a:r>
          </a:p>
        </p:txBody>
      </p:sp>
      <mc:AlternateContent xmlns:mc="http://schemas.openxmlformats.org/markup-compatibility/2006">
        <mc:Choice xmlns:am3d="http://schemas.microsoft.com/office/drawing/2017/model3d" Requires="am3d">
          <p:graphicFrame>
            <p:nvGraphicFramePr>
              <p:cNvPr id="113" name="3D Model 112" descr="Mobile phone">
                <a:extLst>
                  <a:ext uri="{FF2B5EF4-FFF2-40B4-BE49-F238E27FC236}">
                    <a16:creationId xmlns:a16="http://schemas.microsoft.com/office/drawing/2014/main" id="{D172926E-D72A-4B2A-A767-1D1DCD37BF2C}"/>
                  </a:ext>
                </a:extLst>
              </p:cNvPr>
              <p:cNvGraphicFramePr>
                <a:graphicFrameLocks noChangeAspect="1"/>
              </p:cNvGraphicFramePr>
              <p:nvPr>
                <p:extLst>
                  <p:ext uri="{D42A27DB-BD31-4B8C-83A1-F6EECF244321}">
                    <p14:modId xmlns:p14="http://schemas.microsoft.com/office/powerpoint/2010/main" val="3720721613"/>
                  </p:ext>
                </p:extLst>
              </p:nvPr>
            </p:nvGraphicFramePr>
            <p:xfrm>
              <a:off x="10063148" y="2479491"/>
              <a:ext cx="364375" cy="492920"/>
            </p:xfrm>
            <a:graphic>
              <a:graphicData uri="http://schemas.microsoft.com/office/drawing/2017/model3d">
                <am3d:model3d r:embed="rId3">
                  <am3d:spPr>
                    <a:xfrm>
                      <a:off x="0" y="0"/>
                      <a:ext cx="364375" cy="492920"/>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3037506" ay="-1" az="-1"/>
                    <am3d:postTrans dx="0" dy="0" dz="0"/>
                  </am3d:trans>
                  <am3d:raster rName="Office3DRenderer" rVer="16.0.8326">
                    <am3d:blip r:embed="rId4"/>
                  </am3d:raster>
                  <am3d:objViewport viewportSz="64548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13" name="3D Model 112" descr="Mobile phone">
                <a:extLst>
                  <a:ext uri="{FF2B5EF4-FFF2-40B4-BE49-F238E27FC236}">
                    <a16:creationId xmlns:a16="http://schemas.microsoft.com/office/drawing/2014/main" id="{D172926E-D72A-4B2A-A767-1D1DCD37BF2C}"/>
                  </a:ext>
                </a:extLst>
              </p:cNvPr>
              <p:cNvPicPr>
                <a:picLocks noGrp="1" noRot="1" noChangeAspect="1" noMove="1" noResize="1" noEditPoints="1" noAdjustHandles="1" noChangeArrowheads="1" noChangeShapeType="1" noCrop="1"/>
              </p:cNvPicPr>
              <p:nvPr/>
            </p:nvPicPr>
            <p:blipFill>
              <a:blip r:embed="rId4"/>
              <a:stretch>
                <a:fillRect/>
              </a:stretch>
            </p:blipFill>
            <p:spPr>
              <a:xfrm>
                <a:off x="10063148" y="2479491"/>
                <a:ext cx="364375" cy="492920"/>
              </a:xfrm>
              <a:prstGeom prst="rect">
                <a:avLst/>
              </a:prstGeom>
            </p:spPr>
          </p:pic>
        </mc:Fallback>
      </mc:AlternateContent>
      <p:grpSp>
        <p:nvGrpSpPr>
          <p:cNvPr id="114" name="Group 113">
            <a:extLst>
              <a:ext uri="{FF2B5EF4-FFF2-40B4-BE49-F238E27FC236}">
                <a16:creationId xmlns:a16="http://schemas.microsoft.com/office/drawing/2014/main" id="{2866366C-8BBA-4C32-8951-6406829E25CF}"/>
              </a:ext>
            </a:extLst>
          </p:cNvPr>
          <p:cNvGrpSpPr/>
          <p:nvPr/>
        </p:nvGrpSpPr>
        <p:grpSpPr>
          <a:xfrm>
            <a:off x="9924683" y="2337735"/>
            <a:ext cx="640080" cy="640080"/>
            <a:chOff x="7259781" y="4174836"/>
            <a:chExt cx="1554480" cy="1554480"/>
          </a:xfrm>
        </p:grpSpPr>
        <p:sp>
          <p:nvSpPr>
            <p:cNvPr id="115" name="Oval 114">
              <a:extLst>
                <a:ext uri="{FF2B5EF4-FFF2-40B4-BE49-F238E27FC236}">
                  <a16:creationId xmlns:a16="http://schemas.microsoft.com/office/drawing/2014/main" id="{88CD94DE-D8B1-4CFB-9FB4-8388445C63BA}"/>
                </a:ext>
              </a:extLst>
            </p:cNvPr>
            <p:cNvSpPr/>
            <p:nvPr/>
          </p:nvSpPr>
          <p:spPr>
            <a:xfrm>
              <a:off x="7259781" y="4174836"/>
              <a:ext cx="1554480"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6" name="Oval 115">
              <a:extLst>
                <a:ext uri="{FF2B5EF4-FFF2-40B4-BE49-F238E27FC236}">
                  <a16:creationId xmlns:a16="http://schemas.microsoft.com/office/drawing/2014/main" id="{5CED8724-E0CC-4977-8AA7-A762FC2A0FA7}"/>
                </a:ext>
              </a:extLst>
            </p:cNvPr>
            <p:cNvSpPr/>
            <p:nvPr/>
          </p:nvSpPr>
          <p:spPr>
            <a:xfrm>
              <a:off x="7361381" y="4174836"/>
              <a:ext cx="1357746"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 name="Oval 116">
              <a:extLst>
                <a:ext uri="{FF2B5EF4-FFF2-40B4-BE49-F238E27FC236}">
                  <a16:creationId xmlns:a16="http://schemas.microsoft.com/office/drawing/2014/main" id="{6E3B965A-EA75-41B6-A9E6-427C1A1C488F}"/>
                </a:ext>
              </a:extLst>
            </p:cNvPr>
            <p:cNvSpPr/>
            <p:nvPr/>
          </p:nvSpPr>
          <p:spPr>
            <a:xfrm>
              <a:off x="7504082" y="4174836"/>
              <a:ext cx="1085736"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Oval 117">
              <a:extLst>
                <a:ext uri="{FF2B5EF4-FFF2-40B4-BE49-F238E27FC236}">
                  <a16:creationId xmlns:a16="http://schemas.microsoft.com/office/drawing/2014/main" id="{ADE22804-0129-48EC-85E0-1189E386C1C2}"/>
                </a:ext>
              </a:extLst>
            </p:cNvPr>
            <p:cNvSpPr/>
            <p:nvPr/>
          </p:nvSpPr>
          <p:spPr>
            <a:xfrm>
              <a:off x="7680958" y="4174836"/>
              <a:ext cx="733369"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9" name="Oval 118">
              <a:extLst>
                <a:ext uri="{FF2B5EF4-FFF2-40B4-BE49-F238E27FC236}">
                  <a16:creationId xmlns:a16="http://schemas.microsoft.com/office/drawing/2014/main" id="{0ADEC90A-7348-48E4-9779-B45E1CAC5226}"/>
                </a:ext>
              </a:extLst>
            </p:cNvPr>
            <p:cNvSpPr/>
            <p:nvPr/>
          </p:nvSpPr>
          <p:spPr>
            <a:xfrm>
              <a:off x="7921104" y="4174836"/>
              <a:ext cx="243842" cy="1554480"/>
            </a:xfrm>
            <a:prstGeom prst="ellips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Arc 119">
              <a:extLst>
                <a:ext uri="{FF2B5EF4-FFF2-40B4-BE49-F238E27FC236}">
                  <a16:creationId xmlns:a16="http://schemas.microsoft.com/office/drawing/2014/main" id="{F92BB156-B59B-4BDF-A14A-32FF93ABCDD4}"/>
                </a:ext>
              </a:extLst>
            </p:cNvPr>
            <p:cNvSpPr/>
            <p:nvPr/>
          </p:nvSpPr>
          <p:spPr>
            <a:xfrm>
              <a:off x="7680958" y="4174836"/>
              <a:ext cx="733369" cy="229032"/>
            </a:xfrm>
            <a:prstGeom prst="arc">
              <a:avLst>
                <a:gd name="adj1" fmla="val 21392644"/>
                <a:gd name="adj2" fmla="val 11054852"/>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21" name="Arc 120">
              <a:extLst>
                <a:ext uri="{FF2B5EF4-FFF2-40B4-BE49-F238E27FC236}">
                  <a16:creationId xmlns:a16="http://schemas.microsoft.com/office/drawing/2014/main" id="{661391E9-2D69-4291-83D0-37D7124DCB98}"/>
                </a:ext>
              </a:extLst>
            </p:cNvPr>
            <p:cNvSpPr/>
            <p:nvPr/>
          </p:nvSpPr>
          <p:spPr>
            <a:xfrm>
              <a:off x="7361381" y="4367213"/>
              <a:ext cx="1334944" cy="400050"/>
            </a:xfrm>
            <a:prstGeom prst="arc">
              <a:avLst>
                <a:gd name="adj1" fmla="val 21591949"/>
                <a:gd name="adj2" fmla="val 10710216"/>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22" name="Arc 121">
              <a:extLst>
                <a:ext uri="{FF2B5EF4-FFF2-40B4-BE49-F238E27FC236}">
                  <a16:creationId xmlns:a16="http://schemas.microsoft.com/office/drawing/2014/main" id="{55401806-6026-4ECE-B38F-AA45B84B99E9}"/>
                </a:ext>
              </a:extLst>
            </p:cNvPr>
            <p:cNvSpPr/>
            <p:nvPr/>
          </p:nvSpPr>
          <p:spPr>
            <a:xfrm>
              <a:off x="7279481" y="4829175"/>
              <a:ext cx="1524000" cy="542925"/>
            </a:xfrm>
            <a:prstGeom prst="arc">
              <a:avLst>
                <a:gd name="adj1" fmla="val 21591949"/>
                <a:gd name="adj2" fmla="val 10730906"/>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cxnSp>
        <p:nvCxnSpPr>
          <p:cNvPr id="123" name="Straight Arrow Connector 122">
            <a:extLst>
              <a:ext uri="{FF2B5EF4-FFF2-40B4-BE49-F238E27FC236}">
                <a16:creationId xmlns:a16="http://schemas.microsoft.com/office/drawing/2014/main" id="{7EEAC074-0FEF-488C-B049-40B9668BBED7}"/>
              </a:ext>
            </a:extLst>
          </p:cNvPr>
          <p:cNvCxnSpPr/>
          <p:nvPr/>
        </p:nvCxnSpPr>
        <p:spPr>
          <a:xfrm>
            <a:off x="8585695" y="3567780"/>
            <a:ext cx="3222594" cy="0"/>
          </a:xfrm>
          <a:prstGeom prst="straightConnector1">
            <a:avLst/>
          </a:prstGeom>
          <a:ln w="12700" cap="rnd">
            <a:solidFill>
              <a:schemeClr val="tx1"/>
            </a:solidFill>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124" name="TextBox 123">
            <a:extLst>
              <a:ext uri="{FF2B5EF4-FFF2-40B4-BE49-F238E27FC236}">
                <a16:creationId xmlns:a16="http://schemas.microsoft.com/office/drawing/2014/main" id="{1B3AD2EC-4F1C-41C4-AF96-3CEA9FAD3983}"/>
              </a:ext>
            </a:extLst>
          </p:cNvPr>
          <p:cNvSpPr txBox="1"/>
          <p:nvPr/>
        </p:nvSpPr>
        <p:spPr>
          <a:xfrm>
            <a:off x="11314876" y="3580681"/>
            <a:ext cx="642156" cy="177293"/>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200" i="0" dirty="0">
                <a:solidFill>
                  <a:schemeClr val="tx1"/>
                </a:solidFill>
              </a:rPr>
              <a:t>time</a:t>
            </a:r>
          </a:p>
        </p:txBody>
      </p:sp>
      <p:sp>
        <p:nvSpPr>
          <p:cNvPr id="125" name="Trapezoid 124">
            <a:extLst>
              <a:ext uri="{FF2B5EF4-FFF2-40B4-BE49-F238E27FC236}">
                <a16:creationId xmlns:a16="http://schemas.microsoft.com/office/drawing/2014/main" id="{112308FB-0A45-466C-ADFB-DC087C7438D5}"/>
              </a:ext>
            </a:extLst>
          </p:cNvPr>
          <p:cNvSpPr/>
          <p:nvPr/>
        </p:nvSpPr>
        <p:spPr>
          <a:xfrm rot="17652140">
            <a:off x="8883472" y="2183088"/>
            <a:ext cx="91440" cy="91440"/>
          </a:xfrm>
          <a:prstGeom prst="trapezoid">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26" name="Trapezoid 125">
            <a:extLst>
              <a:ext uri="{FF2B5EF4-FFF2-40B4-BE49-F238E27FC236}">
                <a16:creationId xmlns:a16="http://schemas.microsoft.com/office/drawing/2014/main" id="{327D07B5-B377-405B-AB63-1752989BDC6D}"/>
              </a:ext>
            </a:extLst>
          </p:cNvPr>
          <p:cNvSpPr/>
          <p:nvPr/>
        </p:nvSpPr>
        <p:spPr>
          <a:xfrm>
            <a:off x="10190235" y="1440743"/>
            <a:ext cx="91440" cy="91440"/>
          </a:xfrm>
          <a:prstGeom prst="trapezoid">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27" name="Trapezoid 126">
            <a:extLst>
              <a:ext uri="{FF2B5EF4-FFF2-40B4-BE49-F238E27FC236}">
                <a16:creationId xmlns:a16="http://schemas.microsoft.com/office/drawing/2014/main" id="{1055CD9E-DE32-4DC2-B8A3-C98915FA1284}"/>
              </a:ext>
            </a:extLst>
          </p:cNvPr>
          <p:cNvSpPr/>
          <p:nvPr/>
        </p:nvSpPr>
        <p:spPr>
          <a:xfrm rot="20219391">
            <a:off x="9559992" y="1551655"/>
            <a:ext cx="91440" cy="91440"/>
          </a:xfrm>
          <a:prstGeom prst="trapezoid">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28" name="Trapezoid 127">
            <a:extLst>
              <a:ext uri="{FF2B5EF4-FFF2-40B4-BE49-F238E27FC236}">
                <a16:creationId xmlns:a16="http://schemas.microsoft.com/office/drawing/2014/main" id="{F60F976D-8D21-488A-ABE5-A9979539E845}"/>
              </a:ext>
            </a:extLst>
          </p:cNvPr>
          <p:cNvSpPr/>
          <p:nvPr/>
        </p:nvSpPr>
        <p:spPr>
          <a:xfrm rot="3947860" flipH="1">
            <a:off x="11586803" y="2206333"/>
            <a:ext cx="91440" cy="91440"/>
          </a:xfrm>
          <a:prstGeom prst="trapezoid">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29" name="Trapezoid 128">
            <a:extLst>
              <a:ext uri="{FF2B5EF4-FFF2-40B4-BE49-F238E27FC236}">
                <a16:creationId xmlns:a16="http://schemas.microsoft.com/office/drawing/2014/main" id="{3A68FE91-1E25-4092-BE26-4573768193AB}"/>
              </a:ext>
            </a:extLst>
          </p:cNvPr>
          <p:cNvSpPr/>
          <p:nvPr/>
        </p:nvSpPr>
        <p:spPr>
          <a:xfrm rot="1380609" flipH="1">
            <a:off x="10776216" y="1542128"/>
            <a:ext cx="91440" cy="91440"/>
          </a:xfrm>
          <a:prstGeom prst="trapezoid">
            <a:avLst/>
          </a:prstGeom>
          <a:no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cxnSp>
        <p:nvCxnSpPr>
          <p:cNvPr id="130" name="Straight Arrow Connector 129">
            <a:extLst>
              <a:ext uri="{FF2B5EF4-FFF2-40B4-BE49-F238E27FC236}">
                <a16:creationId xmlns:a16="http://schemas.microsoft.com/office/drawing/2014/main" id="{6190823C-57AA-4C50-A1B6-DDF44FBBA9CE}"/>
              </a:ext>
            </a:extLst>
          </p:cNvPr>
          <p:cNvCxnSpPr>
            <a:cxnSpLocks/>
          </p:cNvCxnSpPr>
          <p:nvPr/>
        </p:nvCxnSpPr>
        <p:spPr>
          <a:xfrm>
            <a:off x="8660572" y="2750897"/>
            <a:ext cx="687620" cy="0"/>
          </a:xfrm>
          <a:prstGeom prst="straightConnector1">
            <a:avLst/>
          </a:prstGeom>
          <a:ln w="12700" cap="rnd">
            <a:solidFill>
              <a:schemeClr val="accent1"/>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31" name="Straight Arrow Connector 130">
            <a:extLst>
              <a:ext uri="{FF2B5EF4-FFF2-40B4-BE49-F238E27FC236}">
                <a16:creationId xmlns:a16="http://schemas.microsoft.com/office/drawing/2014/main" id="{603AE188-81FB-47DD-9103-2A850E27B460}"/>
              </a:ext>
            </a:extLst>
          </p:cNvPr>
          <p:cNvCxnSpPr>
            <a:cxnSpLocks/>
          </p:cNvCxnSpPr>
          <p:nvPr/>
        </p:nvCxnSpPr>
        <p:spPr>
          <a:xfrm>
            <a:off x="9344500" y="3099270"/>
            <a:ext cx="522424" cy="0"/>
          </a:xfrm>
          <a:prstGeom prst="straightConnector1">
            <a:avLst/>
          </a:prstGeom>
          <a:ln w="12700" cap="rnd">
            <a:solidFill>
              <a:schemeClr val="accent1"/>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32" name="Straight Arrow Connector 131">
            <a:extLst>
              <a:ext uri="{FF2B5EF4-FFF2-40B4-BE49-F238E27FC236}">
                <a16:creationId xmlns:a16="http://schemas.microsoft.com/office/drawing/2014/main" id="{6765FB08-5FFB-4F13-BF35-2B51703FACFA}"/>
              </a:ext>
            </a:extLst>
          </p:cNvPr>
          <p:cNvCxnSpPr>
            <a:cxnSpLocks/>
          </p:cNvCxnSpPr>
          <p:nvPr/>
        </p:nvCxnSpPr>
        <p:spPr>
          <a:xfrm>
            <a:off x="9873274" y="3420175"/>
            <a:ext cx="1935015" cy="0"/>
          </a:xfrm>
          <a:prstGeom prst="straightConnector1">
            <a:avLst/>
          </a:prstGeom>
          <a:ln w="12700" cap="rnd">
            <a:solidFill>
              <a:schemeClr val="accent1"/>
            </a:solidFill>
            <a:prstDash val="sysDash"/>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33" name="Straight Arrow Connector 132">
            <a:extLst>
              <a:ext uri="{FF2B5EF4-FFF2-40B4-BE49-F238E27FC236}">
                <a16:creationId xmlns:a16="http://schemas.microsoft.com/office/drawing/2014/main" id="{19198D5B-677E-4BB9-B247-80E7A9A3C9D8}"/>
              </a:ext>
            </a:extLst>
          </p:cNvPr>
          <p:cNvCxnSpPr>
            <a:cxnSpLocks/>
          </p:cNvCxnSpPr>
          <p:nvPr/>
        </p:nvCxnSpPr>
        <p:spPr>
          <a:xfrm>
            <a:off x="8608029" y="3433655"/>
            <a:ext cx="1864317" cy="0"/>
          </a:xfrm>
          <a:prstGeom prst="straightConnector1">
            <a:avLst/>
          </a:prstGeom>
          <a:ln w="12700" cap="rnd">
            <a:solidFill>
              <a:srgbClr val="FF0000"/>
            </a:solidFill>
            <a:prstDash val="sysDash"/>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34" name="Straight Arrow Connector 133">
            <a:extLst>
              <a:ext uri="{FF2B5EF4-FFF2-40B4-BE49-F238E27FC236}">
                <a16:creationId xmlns:a16="http://schemas.microsoft.com/office/drawing/2014/main" id="{60D00301-B4DF-4528-BA2D-BEEDB1235D73}"/>
              </a:ext>
            </a:extLst>
          </p:cNvPr>
          <p:cNvCxnSpPr>
            <a:cxnSpLocks/>
          </p:cNvCxnSpPr>
          <p:nvPr/>
        </p:nvCxnSpPr>
        <p:spPr>
          <a:xfrm>
            <a:off x="10472346" y="3099270"/>
            <a:ext cx="545628" cy="0"/>
          </a:xfrm>
          <a:prstGeom prst="straightConnector1">
            <a:avLst/>
          </a:prstGeom>
          <a:ln w="12700" cap="rnd">
            <a:solidFill>
              <a:srgbClr val="FF0000"/>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35" name="Straight Arrow Connector 134">
            <a:extLst>
              <a:ext uri="{FF2B5EF4-FFF2-40B4-BE49-F238E27FC236}">
                <a16:creationId xmlns:a16="http://schemas.microsoft.com/office/drawing/2014/main" id="{8AA1855E-BF1C-4243-B32D-147308F3364A}"/>
              </a:ext>
            </a:extLst>
          </p:cNvPr>
          <p:cNvCxnSpPr>
            <a:cxnSpLocks/>
          </p:cNvCxnSpPr>
          <p:nvPr/>
        </p:nvCxnSpPr>
        <p:spPr>
          <a:xfrm>
            <a:off x="11017974" y="2750897"/>
            <a:ext cx="687620" cy="0"/>
          </a:xfrm>
          <a:prstGeom prst="straightConnector1">
            <a:avLst/>
          </a:prstGeom>
          <a:ln w="12700" cap="rnd">
            <a:solidFill>
              <a:srgbClr val="FF0000"/>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36" name="Straight Arrow Connector 135">
            <a:extLst>
              <a:ext uri="{FF2B5EF4-FFF2-40B4-BE49-F238E27FC236}">
                <a16:creationId xmlns:a16="http://schemas.microsoft.com/office/drawing/2014/main" id="{F7A8403F-70D5-4F15-88EF-01EC62468AAD}"/>
              </a:ext>
            </a:extLst>
          </p:cNvPr>
          <p:cNvCxnSpPr>
            <a:cxnSpLocks/>
          </p:cNvCxnSpPr>
          <p:nvPr/>
        </p:nvCxnSpPr>
        <p:spPr>
          <a:xfrm>
            <a:off x="9348192" y="2759871"/>
            <a:ext cx="0" cy="328883"/>
          </a:xfrm>
          <a:prstGeom prst="straightConnector1">
            <a:avLst/>
          </a:prstGeom>
          <a:ln w="12700" cap="rnd">
            <a:solidFill>
              <a:schemeClr val="accent1"/>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37" name="Straight Arrow Connector 136">
            <a:extLst>
              <a:ext uri="{FF2B5EF4-FFF2-40B4-BE49-F238E27FC236}">
                <a16:creationId xmlns:a16="http://schemas.microsoft.com/office/drawing/2014/main" id="{8454412A-76EF-481E-B00C-A339F8311619}"/>
              </a:ext>
            </a:extLst>
          </p:cNvPr>
          <p:cNvCxnSpPr>
            <a:cxnSpLocks/>
          </p:cNvCxnSpPr>
          <p:nvPr/>
        </p:nvCxnSpPr>
        <p:spPr>
          <a:xfrm>
            <a:off x="9873274" y="3101454"/>
            <a:ext cx="0" cy="318509"/>
          </a:xfrm>
          <a:prstGeom prst="straightConnector1">
            <a:avLst/>
          </a:prstGeom>
          <a:ln w="12700" cap="rnd">
            <a:solidFill>
              <a:schemeClr val="accent1"/>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38" name="Straight Arrow Connector 137">
            <a:extLst>
              <a:ext uri="{FF2B5EF4-FFF2-40B4-BE49-F238E27FC236}">
                <a16:creationId xmlns:a16="http://schemas.microsoft.com/office/drawing/2014/main" id="{459136D7-ED4D-4D3B-864D-7F435008B232}"/>
              </a:ext>
            </a:extLst>
          </p:cNvPr>
          <p:cNvCxnSpPr>
            <a:cxnSpLocks/>
          </p:cNvCxnSpPr>
          <p:nvPr/>
        </p:nvCxnSpPr>
        <p:spPr>
          <a:xfrm>
            <a:off x="10472346" y="3101454"/>
            <a:ext cx="0" cy="332201"/>
          </a:xfrm>
          <a:prstGeom prst="straightConnector1">
            <a:avLst/>
          </a:prstGeom>
          <a:ln w="12700" cap="rnd">
            <a:solidFill>
              <a:srgbClr val="FF0000"/>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39" name="Straight Arrow Connector 138">
            <a:extLst>
              <a:ext uri="{FF2B5EF4-FFF2-40B4-BE49-F238E27FC236}">
                <a16:creationId xmlns:a16="http://schemas.microsoft.com/office/drawing/2014/main" id="{EE7B7E1C-7720-4E03-B535-F924B9F08A90}"/>
              </a:ext>
            </a:extLst>
          </p:cNvPr>
          <p:cNvCxnSpPr>
            <a:cxnSpLocks/>
          </p:cNvCxnSpPr>
          <p:nvPr/>
        </p:nvCxnSpPr>
        <p:spPr>
          <a:xfrm>
            <a:off x="11017974" y="2756553"/>
            <a:ext cx="0" cy="332201"/>
          </a:xfrm>
          <a:prstGeom prst="straightConnector1">
            <a:avLst/>
          </a:prstGeom>
          <a:ln w="12700" cap="rnd">
            <a:solidFill>
              <a:srgbClr val="FF0000"/>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40" name="TextBox 139">
            <a:extLst>
              <a:ext uri="{FF2B5EF4-FFF2-40B4-BE49-F238E27FC236}">
                <a16:creationId xmlns:a16="http://schemas.microsoft.com/office/drawing/2014/main" id="{3A5F0CE3-06C3-4984-A170-21909EBA716D}"/>
              </a:ext>
            </a:extLst>
          </p:cNvPr>
          <p:cNvSpPr txBox="1"/>
          <p:nvPr/>
        </p:nvSpPr>
        <p:spPr>
          <a:xfrm>
            <a:off x="8608029" y="2559382"/>
            <a:ext cx="726584" cy="177293"/>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200" i="0" dirty="0">
                <a:solidFill>
                  <a:schemeClr val="accent1"/>
                </a:solidFill>
              </a:rPr>
              <a:t>SNR 5dB</a:t>
            </a:r>
          </a:p>
        </p:txBody>
      </p:sp>
      <p:sp>
        <p:nvSpPr>
          <p:cNvPr id="141" name="TextBox 140">
            <a:extLst>
              <a:ext uri="{FF2B5EF4-FFF2-40B4-BE49-F238E27FC236}">
                <a16:creationId xmlns:a16="http://schemas.microsoft.com/office/drawing/2014/main" id="{A2AD1574-4800-4717-8979-506B72A4BE63}"/>
              </a:ext>
            </a:extLst>
          </p:cNvPr>
          <p:cNvSpPr txBox="1"/>
          <p:nvPr/>
        </p:nvSpPr>
        <p:spPr>
          <a:xfrm>
            <a:off x="11006675" y="2559382"/>
            <a:ext cx="726584" cy="177293"/>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200" i="0" dirty="0">
                <a:solidFill>
                  <a:srgbClr val="FF0000"/>
                </a:solidFill>
              </a:rPr>
              <a:t>SNR 5dB</a:t>
            </a:r>
          </a:p>
        </p:txBody>
      </p:sp>
      <p:sp>
        <p:nvSpPr>
          <p:cNvPr id="142" name="TextBox 141">
            <a:extLst>
              <a:ext uri="{FF2B5EF4-FFF2-40B4-BE49-F238E27FC236}">
                <a16:creationId xmlns:a16="http://schemas.microsoft.com/office/drawing/2014/main" id="{B4C95A1A-395C-4889-B163-C6E586B9974B}"/>
              </a:ext>
            </a:extLst>
          </p:cNvPr>
          <p:cNvSpPr txBox="1"/>
          <p:nvPr/>
        </p:nvSpPr>
        <p:spPr>
          <a:xfrm>
            <a:off x="8608028" y="3229942"/>
            <a:ext cx="963779" cy="177293"/>
          </a:xfrm>
          <a:prstGeom prst="rect">
            <a:avLst/>
          </a:prstGeom>
        </p:spPr>
        <p:txBody>
          <a:bodyPr wrap="square" lIns="0" tIns="0" rIns="0" bIns="0" rtlCol="0">
            <a:spAutoFit/>
          </a:bodyPr>
          <a:lstStyle>
            <a:defPPr>
              <a:defRPr lang="en-US"/>
            </a:defPPr>
            <a:lvl1pPr algn="ctr">
              <a:lnSpc>
                <a:spcPct val="96000"/>
              </a:lnSpc>
              <a:defRPr sz="1200" i="0">
                <a:solidFill>
                  <a:srgbClr val="FF0000"/>
                </a:solidFill>
                <a:latin typeface="Qualcomm Office Regular" panose="020B0503030202060203"/>
                <a:cs typeface="Microsoft Sans Serif" panose="020B0604020202020204" pitchFamily="34" charset="0"/>
              </a:defRPr>
            </a:lvl1pPr>
          </a:lstStyle>
          <a:p>
            <a:r>
              <a:rPr lang="en-US" dirty="0"/>
              <a:t>Effectively off</a:t>
            </a:r>
          </a:p>
        </p:txBody>
      </p:sp>
      <p:sp>
        <p:nvSpPr>
          <p:cNvPr id="143" name="TextBox 142">
            <a:extLst>
              <a:ext uri="{FF2B5EF4-FFF2-40B4-BE49-F238E27FC236}">
                <a16:creationId xmlns:a16="http://schemas.microsoft.com/office/drawing/2014/main" id="{03300A7C-70C3-43D2-ACAE-01600D741195}"/>
              </a:ext>
            </a:extLst>
          </p:cNvPr>
          <p:cNvSpPr txBox="1"/>
          <p:nvPr/>
        </p:nvSpPr>
        <p:spPr>
          <a:xfrm>
            <a:off x="10881890" y="3229942"/>
            <a:ext cx="851369" cy="177293"/>
          </a:xfrm>
          <a:prstGeom prst="rect">
            <a:avLst/>
          </a:prstGeom>
        </p:spPr>
        <p:txBody>
          <a:bodyPr wrap="square" lIns="0" tIns="0" rIns="0" bIns="0" rtlCol="0">
            <a:spAutoFit/>
          </a:bodyPr>
          <a:lstStyle>
            <a:defPPr>
              <a:defRPr lang="en-US"/>
            </a:defPPr>
            <a:lvl1pPr algn="ctr">
              <a:lnSpc>
                <a:spcPct val="96000"/>
              </a:lnSpc>
              <a:defRPr sz="1200" i="0">
                <a:solidFill>
                  <a:schemeClr val="accent1"/>
                </a:solidFill>
                <a:latin typeface="Qualcomm Office Regular" panose="020B0503030202060203"/>
                <a:cs typeface="Microsoft Sans Serif" panose="020B0604020202020204" pitchFamily="34" charset="0"/>
              </a:defRPr>
            </a:lvl1pPr>
          </a:lstStyle>
          <a:p>
            <a:r>
              <a:rPr lang="en-US" dirty="0"/>
              <a:t>Effectively off</a:t>
            </a:r>
          </a:p>
        </p:txBody>
      </p:sp>
      <p:grpSp>
        <p:nvGrpSpPr>
          <p:cNvPr id="144" name="Group 143">
            <a:extLst>
              <a:ext uri="{FF2B5EF4-FFF2-40B4-BE49-F238E27FC236}">
                <a16:creationId xmlns:a16="http://schemas.microsoft.com/office/drawing/2014/main" id="{4D9DB465-C6D5-41D6-B840-3DCDDE53FF2B}"/>
              </a:ext>
            </a:extLst>
          </p:cNvPr>
          <p:cNvGrpSpPr/>
          <p:nvPr/>
        </p:nvGrpSpPr>
        <p:grpSpPr>
          <a:xfrm rot="13960420">
            <a:off x="10850476" y="1671505"/>
            <a:ext cx="609147" cy="680545"/>
            <a:chOff x="4054241" y="4987248"/>
            <a:chExt cx="405138" cy="462031"/>
          </a:xfrm>
          <a:gradFill flip="none" rotWithShape="1">
            <a:gsLst>
              <a:gs pos="24000">
                <a:srgbClr val="FFCCFF">
                  <a:alpha val="45882"/>
                </a:srgbClr>
              </a:gs>
              <a:gs pos="65000">
                <a:srgbClr val="E2B4E6">
                  <a:alpha val="62745"/>
                </a:srgbClr>
              </a:gs>
              <a:gs pos="100000">
                <a:srgbClr val="BE0697"/>
              </a:gs>
            </a:gsLst>
            <a:lin ang="16200000" scaled="1"/>
            <a:tileRect/>
          </a:gradFill>
        </p:grpSpPr>
        <p:sp>
          <p:nvSpPr>
            <p:cNvPr id="145" name="Oval 35">
              <a:extLst>
                <a:ext uri="{FF2B5EF4-FFF2-40B4-BE49-F238E27FC236}">
                  <a16:creationId xmlns:a16="http://schemas.microsoft.com/office/drawing/2014/main" id="{C9B4CD8F-24BB-4C5E-82A8-149E61110EF2}"/>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146" name="Oval 35">
              <a:extLst>
                <a:ext uri="{FF2B5EF4-FFF2-40B4-BE49-F238E27FC236}">
                  <a16:creationId xmlns:a16="http://schemas.microsoft.com/office/drawing/2014/main" id="{D0F42DF1-BAE0-4861-A05C-504F53D2F83C}"/>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47" name="Oval 35">
              <a:extLst>
                <a:ext uri="{FF2B5EF4-FFF2-40B4-BE49-F238E27FC236}">
                  <a16:creationId xmlns:a16="http://schemas.microsoft.com/office/drawing/2014/main" id="{E94497AF-50F7-42E4-A31F-B0E385AF0E62}"/>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148" name="Oval 35">
              <a:extLst>
                <a:ext uri="{FF2B5EF4-FFF2-40B4-BE49-F238E27FC236}">
                  <a16:creationId xmlns:a16="http://schemas.microsoft.com/office/drawing/2014/main" id="{222E0CA3-5377-4980-B3CA-E3B4B85D5961}"/>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149" name="Oval 35">
              <a:extLst>
                <a:ext uri="{FF2B5EF4-FFF2-40B4-BE49-F238E27FC236}">
                  <a16:creationId xmlns:a16="http://schemas.microsoft.com/office/drawing/2014/main" id="{BBB1B4AA-0A4E-4BD8-8C4D-292E02A56BA5}"/>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150" name="Group 149">
            <a:extLst>
              <a:ext uri="{FF2B5EF4-FFF2-40B4-BE49-F238E27FC236}">
                <a16:creationId xmlns:a16="http://schemas.microsoft.com/office/drawing/2014/main" id="{15A6B33C-CA0D-4291-8B4E-03E811D564D9}"/>
              </a:ext>
            </a:extLst>
          </p:cNvPr>
          <p:cNvGrpSpPr/>
          <p:nvPr/>
        </p:nvGrpSpPr>
        <p:grpSpPr>
          <a:xfrm rot="8117116">
            <a:off x="9063049" y="1658777"/>
            <a:ext cx="650885" cy="744641"/>
            <a:chOff x="4054241" y="4987248"/>
            <a:chExt cx="405138" cy="462031"/>
          </a:xfrm>
          <a:gradFill flip="none" rotWithShape="1">
            <a:gsLst>
              <a:gs pos="24000">
                <a:schemeClr val="accent4">
                  <a:lumMod val="40000"/>
                  <a:lumOff val="60000"/>
                  <a:alpha val="51000"/>
                </a:schemeClr>
              </a:gs>
              <a:gs pos="65000">
                <a:schemeClr val="accent4">
                  <a:lumMod val="75000"/>
                  <a:alpha val="75000"/>
                </a:schemeClr>
              </a:gs>
              <a:gs pos="100000">
                <a:schemeClr val="accent3">
                  <a:lumMod val="50000"/>
                </a:schemeClr>
              </a:gs>
            </a:gsLst>
            <a:lin ang="16200000" scaled="1"/>
            <a:tileRect/>
          </a:gradFill>
        </p:grpSpPr>
        <p:sp>
          <p:nvSpPr>
            <p:cNvPr id="151" name="Oval 35">
              <a:extLst>
                <a:ext uri="{FF2B5EF4-FFF2-40B4-BE49-F238E27FC236}">
                  <a16:creationId xmlns:a16="http://schemas.microsoft.com/office/drawing/2014/main" id="{A480D255-E0A6-415B-9F20-517BEED635AA}"/>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152" name="Oval 35">
              <a:extLst>
                <a:ext uri="{FF2B5EF4-FFF2-40B4-BE49-F238E27FC236}">
                  <a16:creationId xmlns:a16="http://schemas.microsoft.com/office/drawing/2014/main" id="{A19FD039-DD1C-41AB-BB2E-B2238F02063F}"/>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53" name="Oval 35">
              <a:extLst>
                <a:ext uri="{FF2B5EF4-FFF2-40B4-BE49-F238E27FC236}">
                  <a16:creationId xmlns:a16="http://schemas.microsoft.com/office/drawing/2014/main" id="{814AF26E-49E0-4C2B-978F-623C57CF709B}"/>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154" name="Oval 35">
              <a:extLst>
                <a:ext uri="{FF2B5EF4-FFF2-40B4-BE49-F238E27FC236}">
                  <a16:creationId xmlns:a16="http://schemas.microsoft.com/office/drawing/2014/main" id="{F6D01CBB-1A76-449D-AE8E-7372BF636BC3}"/>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155" name="Oval 35">
              <a:extLst>
                <a:ext uri="{FF2B5EF4-FFF2-40B4-BE49-F238E27FC236}">
                  <a16:creationId xmlns:a16="http://schemas.microsoft.com/office/drawing/2014/main" id="{881A138C-EA0B-4FCA-B463-061E6F599B5D}"/>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156" name="Group 155">
            <a:extLst>
              <a:ext uri="{FF2B5EF4-FFF2-40B4-BE49-F238E27FC236}">
                <a16:creationId xmlns:a16="http://schemas.microsoft.com/office/drawing/2014/main" id="{DDD8535A-5893-4186-97C6-BB6C714BE833}"/>
              </a:ext>
            </a:extLst>
          </p:cNvPr>
          <p:cNvGrpSpPr/>
          <p:nvPr/>
        </p:nvGrpSpPr>
        <p:grpSpPr>
          <a:xfrm rot="7970975">
            <a:off x="9322359" y="1606412"/>
            <a:ext cx="298573" cy="997175"/>
            <a:chOff x="4082494" y="4969664"/>
            <a:chExt cx="326632" cy="482307"/>
          </a:xfrm>
          <a:gradFill flip="none" rotWithShape="1">
            <a:gsLst>
              <a:gs pos="0">
                <a:schemeClr val="accent2">
                  <a:lumMod val="20000"/>
                  <a:lumOff val="80000"/>
                  <a:alpha val="0"/>
                </a:schemeClr>
              </a:gs>
              <a:gs pos="30000">
                <a:schemeClr val="accent2">
                  <a:lumMod val="60000"/>
                  <a:lumOff val="40000"/>
                  <a:alpha val="66000"/>
                </a:schemeClr>
              </a:gs>
              <a:gs pos="100000">
                <a:schemeClr val="accent2">
                  <a:lumMod val="75000"/>
                </a:schemeClr>
              </a:gs>
            </a:gsLst>
            <a:lin ang="16200000" scaled="1"/>
            <a:tileRect/>
          </a:gradFill>
        </p:grpSpPr>
        <p:sp>
          <p:nvSpPr>
            <p:cNvPr id="157" name="Oval 35">
              <a:extLst>
                <a:ext uri="{FF2B5EF4-FFF2-40B4-BE49-F238E27FC236}">
                  <a16:creationId xmlns:a16="http://schemas.microsoft.com/office/drawing/2014/main" id="{9B3F358B-58BC-4E8E-9620-1717F2D10DB8}"/>
                </a:ext>
              </a:extLst>
            </p:cNvPr>
            <p:cNvSpPr/>
            <p:nvPr/>
          </p:nvSpPr>
          <p:spPr>
            <a:xfrm rot="21126553" flipH="1">
              <a:off x="4158019"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58" name="Oval 35">
              <a:extLst>
                <a:ext uri="{FF2B5EF4-FFF2-40B4-BE49-F238E27FC236}">
                  <a16:creationId xmlns:a16="http://schemas.microsoft.com/office/drawing/2014/main" id="{82447F07-A6BA-450A-8BB1-792752F8C438}"/>
                </a:ext>
              </a:extLst>
            </p:cNvPr>
            <p:cNvSpPr/>
            <p:nvPr/>
          </p:nvSpPr>
          <p:spPr>
            <a:xfrm>
              <a:off x="4152897" y="4969664"/>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59" name="Oval 35">
              <a:extLst>
                <a:ext uri="{FF2B5EF4-FFF2-40B4-BE49-F238E27FC236}">
                  <a16:creationId xmlns:a16="http://schemas.microsoft.com/office/drawing/2014/main" id="{E5B75E5B-FF8D-4550-942E-CE8BBBD5609D}"/>
                </a:ext>
              </a:extLst>
            </p:cNvPr>
            <p:cNvSpPr/>
            <p:nvPr/>
          </p:nvSpPr>
          <p:spPr>
            <a:xfrm rot="18962545" flipH="1">
              <a:off x="4082494"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0" name="Oval 35">
              <a:extLst>
                <a:ext uri="{FF2B5EF4-FFF2-40B4-BE49-F238E27FC236}">
                  <a16:creationId xmlns:a16="http://schemas.microsoft.com/office/drawing/2014/main" id="{88B51858-33D5-4F53-8AB9-BD57716E418D}"/>
                </a:ext>
              </a:extLst>
            </p:cNvPr>
            <p:cNvSpPr/>
            <p:nvPr/>
          </p:nvSpPr>
          <p:spPr>
            <a:xfrm rot="2637455">
              <a:off x="4268629"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1" name="Oval 35">
              <a:extLst>
                <a:ext uri="{FF2B5EF4-FFF2-40B4-BE49-F238E27FC236}">
                  <a16:creationId xmlns:a16="http://schemas.microsoft.com/office/drawing/2014/main" id="{6ED72800-3A68-489F-9F3F-BC9832396FE5}"/>
                </a:ext>
              </a:extLst>
            </p:cNvPr>
            <p:cNvSpPr/>
            <p:nvPr/>
          </p:nvSpPr>
          <p:spPr>
            <a:xfrm rot="473447">
              <a:off x="4243935"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162" name="Group 161">
            <a:extLst>
              <a:ext uri="{FF2B5EF4-FFF2-40B4-BE49-F238E27FC236}">
                <a16:creationId xmlns:a16="http://schemas.microsoft.com/office/drawing/2014/main" id="{D3C4B0C9-505E-47B3-8812-BD31D614C16F}"/>
              </a:ext>
            </a:extLst>
          </p:cNvPr>
          <p:cNvGrpSpPr/>
          <p:nvPr/>
        </p:nvGrpSpPr>
        <p:grpSpPr>
          <a:xfrm rot="13821987">
            <a:off x="10904883" y="1609851"/>
            <a:ext cx="298573" cy="997175"/>
            <a:chOff x="4082494" y="4969664"/>
            <a:chExt cx="326632" cy="482307"/>
          </a:xfrm>
          <a:gradFill flip="none" rotWithShape="1">
            <a:gsLst>
              <a:gs pos="0">
                <a:schemeClr val="bg2">
                  <a:lumMod val="20000"/>
                  <a:lumOff val="80000"/>
                  <a:alpha val="0"/>
                </a:schemeClr>
              </a:gs>
              <a:gs pos="30000">
                <a:schemeClr val="bg2">
                  <a:lumMod val="60000"/>
                  <a:lumOff val="40000"/>
                  <a:alpha val="38000"/>
                </a:schemeClr>
              </a:gs>
              <a:gs pos="100000">
                <a:schemeClr val="bg2">
                  <a:lumMod val="75000"/>
                </a:schemeClr>
              </a:gs>
            </a:gsLst>
            <a:lin ang="16200000" scaled="1"/>
            <a:tileRect/>
          </a:gradFill>
        </p:grpSpPr>
        <p:sp>
          <p:nvSpPr>
            <p:cNvPr id="163" name="Oval 35">
              <a:extLst>
                <a:ext uri="{FF2B5EF4-FFF2-40B4-BE49-F238E27FC236}">
                  <a16:creationId xmlns:a16="http://schemas.microsoft.com/office/drawing/2014/main" id="{3B0EE64F-96B4-46CF-8B0C-5D41AE044612}"/>
                </a:ext>
              </a:extLst>
            </p:cNvPr>
            <p:cNvSpPr/>
            <p:nvPr/>
          </p:nvSpPr>
          <p:spPr>
            <a:xfrm rot="21126553" flipH="1">
              <a:off x="4158019"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4" name="Oval 35">
              <a:extLst>
                <a:ext uri="{FF2B5EF4-FFF2-40B4-BE49-F238E27FC236}">
                  <a16:creationId xmlns:a16="http://schemas.microsoft.com/office/drawing/2014/main" id="{F9D3FD70-80B0-457B-A4A0-1509D261D23A}"/>
                </a:ext>
              </a:extLst>
            </p:cNvPr>
            <p:cNvSpPr/>
            <p:nvPr/>
          </p:nvSpPr>
          <p:spPr>
            <a:xfrm>
              <a:off x="4152897" y="4969664"/>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5" name="Oval 35">
              <a:extLst>
                <a:ext uri="{FF2B5EF4-FFF2-40B4-BE49-F238E27FC236}">
                  <a16:creationId xmlns:a16="http://schemas.microsoft.com/office/drawing/2014/main" id="{0D146010-8EB9-4239-9E11-F9E6907E451B}"/>
                </a:ext>
              </a:extLst>
            </p:cNvPr>
            <p:cNvSpPr/>
            <p:nvPr/>
          </p:nvSpPr>
          <p:spPr>
            <a:xfrm rot="18962545" flipH="1">
              <a:off x="4082494"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6" name="Oval 35">
              <a:extLst>
                <a:ext uri="{FF2B5EF4-FFF2-40B4-BE49-F238E27FC236}">
                  <a16:creationId xmlns:a16="http://schemas.microsoft.com/office/drawing/2014/main" id="{42F58E3A-A13A-4D29-8A4D-660A0EBDFBE9}"/>
                </a:ext>
              </a:extLst>
            </p:cNvPr>
            <p:cNvSpPr/>
            <p:nvPr/>
          </p:nvSpPr>
          <p:spPr>
            <a:xfrm rot="2637455">
              <a:off x="4268629"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7" name="Oval 35">
              <a:extLst>
                <a:ext uri="{FF2B5EF4-FFF2-40B4-BE49-F238E27FC236}">
                  <a16:creationId xmlns:a16="http://schemas.microsoft.com/office/drawing/2014/main" id="{DF58A0BD-B07A-40E8-8B4E-BC5CFEC5D881}"/>
                </a:ext>
              </a:extLst>
            </p:cNvPr>
            <p:cNvSpPr/>
            <p:nvPr/>
          </p:nvSpPr>
          <p:spPr>
            <a:xfrm rot="473447">
              <a:off x="4243935"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mc:AlternateContent xmlns:mc="http://schemas.openxmlformats.org/markup-compatibility/2006">
        <mc:Choice xmlns:am3d="http://schemas.microsoft.com/office/drawing/2017/model3d" Requires="am3d">
          <p:graphicFrame>
            <p:nvGraphicFramePr>
              <p:cNvPr id="168" name="3D Model 167" descr="Mobile phone">
                <a:extLst>
                  <a:ext uri="{FF2B5EF4-FFF2-40B4-BE49-F238E27FC236}">
                    <a16:creationId xmlns:a16="http://schemas.microsoft.com/office/drawing/2014/main" id="{7C6CF210-7B9C-4CFC-ACA8-A505322143FA}"/>
                  </a:ext>
                </a:extLst>
              </p:cNvPr>
              <p:cNvGraphicFramePr>
                <a:graphicFrameLocks noChangeAspect="1"/>
              </p:cNvGraphicFramePr>
              <p:nvPr>
                <p:extLst>
                  <p:ext uri="{D42A27DB-BD31-4B8C-83A1-F6EECF244321}">
                    <p14:modId xmlns:p14="http://schemas.microsoft.com/office/powerpoint/2010/main" val="3303979278"/>
                  </p:ext>
                </p:extLst>
              </p:nvPr>
            </p:nvGraphicFramePr>
            <p:xfrm>
              <a:off x="8544118" y="5631389"/>
              <a:ext cx="364375" cy="492920"/>
            </p:xfrm>
            <a:graphic>
              <a:graphicData uri="http://schemas.microsoft.com/office/drawing/2017/model3d">
                <am3d:model3d r:embed="rId3">
                  <am3d:spPr>
                    <a:xfrm>
                      <a:off x="0" y="0"/>
                      <a:ext cx="364375" cy="492920"/>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3037506" ay="-1" az="-1"/>
                    <am3d:postTrans dx="0" dy="0" dz="0"/>
                  </am3d:trans>
                  <am3d:raster rName="Office3DRenderer" rVer="16.0.8326">
                    <am3d:blip r:embed="rId5"/>
                  </am3d:raster>
                  <am3d:objViewport viewportSz="64548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68" name="3D Model 167" descr="Mobile phone">
                <a:extLst>
                  <a:ext uri="{FF2B5EF4-FFF2-40B4-BE49-F238E27FC236}">
                    <a16:creationId xmlns:a16="http://schemas.microsoft.com/office/drawing/2014/main" id="{7C6CF210-7B9C-4CFC-ACA8-A505322143FA}"/>
                  </a:ext>
                </a:extLst>
              </p:cNvPr>
              <p:cNvPicPr>
                <a:picLocks noGrp="1" noRot="1" noChangeAspect="1" noMove="1" noResize="1" noEditPoints="1" noAdjustHandles="1" noChangeArrowheads="1" noChangeShapeType="1" noCrop="1"/>
              </p:cNvPicPr>
              <p:nvPr/>
            </p:nvPicPr>
            <p:blipFill>
              <a:blip r:embed="rId5"/>
              <a:stretch>
                <a:fillRect/>
              </a:stretch>
            </p:blipFill>
            <p:spPr>
              <a:xfrm>
                <a:off x="8544118" y="5631389"/>
                <a:ext cx="364375" cy="492920"/>
              </a:xfrm>
              <a:prstGeom prst="rect">
                <a:avLst/>
              </a:prstGeom>
            </p:spPr>
          </p:pic>
        </mc:Fallback>
      </mc:AlternateContent>
      <p:grpSp>
        <p:nvGrpSpPr>
          <p:cNvPr id="169" name="Group 168">
            <a:extLst>
              <a:ext uri="{FF2B5EF4-FFF2-40B4-BE49-F238E27FC236}">
                <a16:creationId xmlns:a16="http://schemas.microsoft.com/office/drawing/2014/main" id="{567EF3B2-A7F6-45FA-A99E-FBEA76D5392E}"/>
              </a:ext>
            </a:extLst>
          </p:cNvPr>
          <p:cNvGrpSpPr/>
          <p:nvPr/>
        </p:nvGrpSpPr>
        <p:grpSpPr>
          <a:xfrm>
            <a:off x="8405653" y="5489633"/>
            <a:ext cx="640080" cy="640080"/>
            <a:chOff x="7259781" y="4174836"/>
            <a:chExt cx="1554480" cy="1554480"/>
          </a:xfrm>
        </p:grpSpPr>
        <p:sp>
          <p:nvSpPr>
            <p:cNvPr id="170" name="Oval 169">
              <a:extLst>
                <a:ext uri="{FF2B5EF4-FFF2-40B4-BE49-F238E27FC236}">
                  <a16:creationId xmlns:a16="http://schemas.microsoft.com/office/drawing/2014/main" id="{BCFBC434-8737-4E59-8A02-824F244396B6}"/>
                </a:ext>
              </a:extLst>
            </p:cNvPr>
            <p:cNvSpPr/>
            <p:nvPr/>
          </p:nvSpPr>
          <p:spPr>
            <a:xfrm>
              <a:off x="7259781" y="4174836"/>
              <a:ext cx="1554480" cy="1554480"/>
            </a:xfrm>
            <a:prstGeom prst="ellipse">
              <a:avLst/>
            </a:prstGeom>
            <a:noFill/>
            <a:ln w="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1" name="Oval 170">
              <a:extLst>
                <a:ext uri="{FF2B5EF4-FFF2-40B4-BE49-F238E27FC236}">
                  <a16:creationId xmlns:a16="http://schemas.microsoft.com/office/drawing/2014/main" id="{0B201AC3-9A21-4598-8FC0-B0488C57F080}"/>
                </a:ext>
              </a:extLst>
            </p:cNvPr>
            <p:cNvSpPr/>
            <p:nvPr/>
          </p:nvSpPr>
          <p:spPr>
            <a:xfrm>
              <a:off x="7361381" y="4174836"/>
              <a:ext cx="1357746" cy="1554480"/>
            </a:xfrm>
            <a:prstGeom prst="ellipse">
              <a:avLst/>
            </a:prstGeom>
            <a:noFill/>
            <a:ln w="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2" name="Oval 171">
              <a:extLst>
                <a:ext uri="{FF2B5EF4-FFF2-40B4-BE49-F238E27FC236}">
                  <a16:creationId xmlns:a16="http://schemas.microsoft.com/office/drawing/2014/main" id="{ED4F74BC-8E9A-42AA-9B58-8A4D36C0BCEC}"/>
                </a:ext>
              </a:extLst>
            </p:cNvPr>
            <p:cNvSpPr/>
            <p:nvPr/>
          </p:nvSpPr>
          <p:spPr>
            <a:xfrm>
              <a:off x="7504082" y="4174836"/>
              <a:ext cx="1085736" cy="1554480"/>
            </a:xfrm>
            <a:prstGeom prst="ellipse">
              <a:avLst/>
            </a:prstGeom>
            <a:noFill/>
            <a:ln w="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3" name="Oval 172">
              <a:extLst>
                <a:ext uri="{FF2B5EF4-FFF2-40B4-BE49-F238E27FC236}">
                  <a16:creationId xmlns:a16="http://schemas.microsoft.com/office/drawing/2014/main" id="{562F3A95-0CB1-4B21-8135-3874F5014823}"/>
                </a:ext>
              </a:extLst>
            </p:cNvPr>
            <p:cNvSpPr/>
            <p:nvPr/>
          </p:nvSpPr>
          <p:spPr>
            <a:xfrm>
              <a:off x="7680958" y="4174836"/>
              <a:ext cx="733369" cy="1554480"/>
            </a:xfrm>
            <a:prstGeom prst="ellipse">
              <a:avLst/>
            </a:prstGeom>
            <a:noFill/>
            <a:ln w="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4" name="Oval 173">
              <a:extLst>
                <a:ext uri="{FF2B5EF4-FFF2-40B4-BE49-F238E27FC236}">
                  <a16:creationId xmlns:a16="http://schemas.microsoft.com/office/drawing/2014/main" id="{24185C02-99CE-44E8-A1C7-2D7B17E9F336}"/>
                </a:ext>
              </a:extLst>
            </p:cNvPr>
            <p:cNvSpPr/>
            <p:nvPr/>
          </p:nvSpPr>
          <p:spPr>
            <a:xfrm>
              <a:off x="7921104" y="4174836"/>
              <a:ext cx="243842" cy="1554480"/>
            </a:xfrm>
            <a:prstGeom prst="ellipse">
              <a:avLst/>
            </a:prstGeom>
            <a:noFill/>
            <a:ln w="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5" name="Arc 174">
              <a:extLst>
                <a:ext uri="{FF2B5EF4-FFF2-40B4-BE49-F238E27FC236}">
                  <a16:creationId xmlns:a16="http://schemas.microsoft.com/office/drawing/2014/main" id="{F758295B-5213-4FA9-A5DC-BE46F7C060E0}"/>
                </a:ext>
              </a:extLst>
            </p:cNvPr>
            <p:cNvSpPr/>
            <p:nvPr/>
          </p:nvSpPr>
          <p:spPr>
            <a:xfrm>
              <a:off x="7680958" y="4174836"/>
              <a:ext cx="733369" cy="229032"/>
            </a:xfrm>
            <a:prstGeom prst="arc">
              <a:avLst>
                <a:gd name="adj1" fmla="val 21392644"/>
                <a:gd name="adj2" fmla="val 11054852"/>
              </a:avLst>
            </a:prstGeom>
            <a:ln w="0"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6" name="Arc 175">
              <a:extLst>
                <a:ext uri="{FF2B5EF4-FFF2-40B4-BE49-F238E27FC236}">
                  <a16:creationId xmlns:a16="http://schemas.microsoft.com/office/drawing/2014/main" id="{E993E963-BEB5-4921-86CE-7F24E7D8787B}"/>
                </a:ext>
              </a:extLst>
            </p:cNvPr>
            <p:cNvSpPr/>
            <p:nvPr/>
          </p:nvSpPr>
          <p:spPr>
            <a:xfrm>
              <a:off x="7361381" y="4367213"/>
              <a:ext cx="1334944" cy="400050"/>
            </a:xfrm>
            <a:prstGeom prst="arc">
              <a:avLst>
                <a:gd name="adj1" fmla="val 21591949"/>
                <a:gd name="adj2" fmla="val 10710216"/>
              </a:avLst>
            </a:prstGeom>
            <a:ln w="0"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77" name="Arc 176">
              <a:extLst>
                <a:ext uri="{FF2B5EF4-FFF2-40B4-BE49-F238E27FC236}">
                  <a16:creationId xmlns:a16="http://schemas.microsoft.com/office/drawing/2014/main" id="{3EDE5CB0-0C31-4B53-B8DB-40DB6B2B602A}"/>
                </a:ext>
              </a:extLst>
            </p:cNvPr>
            <p:cNvSpPr/>
            <p:nvPr/>
          </p:nvSpPr>
          <p:spPr>
            <a:xfrm>
              <a:off x="7279481" y="4829175"/>
              <a:ext cx="1524000" cy="542925"/>
            </a:xfrm>
            <a:prstGeom prst="arc">
              <a:avLst>
                <a:gd name="adj1" fmla="val 21591949"/>
                <a:gd name="adj2" fmla="val 10730906"/>
              </a:avLst>
            </a:prstGeom>
            <a:ln w="0"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cxnSp>
        <p:nvCxnSpPr>
          <p:cNvPr id="178" name="Straight Arrow Connector 177">
            <a:extLst>
              <a:ext uri="{FF2B5EF4-FFF2-40B4-BE49-F238E27FC236}">
                <a16:creationId xmlns:a16="http://schemas.microsoft.com/office/drawing/2014/main" id="{CD34F187-49E5-4B99-B617-7A6346405CE5}"/>
              </a:ext>
            </a:extLst>
          </p:cNvPr>
          <p:cNvCxnSpPr>
            <a:cxnSpLocks/>
          </p:cNvCxnSpPr>
          <p:nvPr/>
        </p:nvCxnSpPr>
        <p:spPr>
          <a:xfrm>
            <a:off x="9894941" y="3678909"/>
            <a:ext cx="577405" cy="0"/>
          </a:xfrm>
          <a:prstGeom prst="straightConnector1">
            <a:avLst/>
          </a:prstGeom>
          <a:ln w="12700" cap="rnd">
            <a:solidFill>
              <a:schemeClr val="bg2"/>
            </a:solidFill>
            <a:round/>
            <a:headEnd type="triangle" w="med" len="med"/>
            <a:tailEnd type="triangle"/>
          </a:ln>
        </p:spPr>
        <p:style>
          <a:lnRef idx="1">
            <a:schemeClr val="accent1"/>
          </a:lnRef>
          <a:fillRef idx="0">
            <a:schemeClr val="accent1"/>
          </a:fillRef>
          <a:effectRef idx="0">
            <a:schemeClr val="accent1"/>
          </a:effectRef>
          <a:fontRef idx="minor">
            <a:schemeClr val="tx1"/>
          </a:fontRef>
        </p:style>
      </p:cxnSp>
      <p:sp>
        <p:nvSpPr>
          <p:cNvPr id="179" name="Rectangle 178">
            <a:extLst>
              <a:ext uri="{FF2B5EF4-FFF2-40B4-BE49-F238E27FC236}">
                <a16:creationId xmlns:a16="http://schemas.microsoft.com/office/drawing/2014/main" id="{A5C2A2D4-5613-493A-8A4C-BB0D0E993F3B}"/>
              </a:ext>
            </a:extLst>
          </p:cNvPr>
          <p:cNvSpPr/>
          <p:nvPr/>
        </p:nvSpPr>
        <p:spPr>
          <a:xfrm>
            <a:off x="9862818" y="3698723"/>
            <a:ext cx="662361" cy="354584"/>
          </a:xfrm>
          <a:prstGeom prst="rect">
            <a:avLst/>
          </a:prstGeom>
        </p:spPr>
        <p:txBody>
          <a:bodyPr wrap="square" lIns="0" tIns="0" rIns="0" bIns="0" rtlCol="0">
            <a:spAutoFit/>
          </a:bodyPr>
          <a:lstStyle/>
          <a:p>
            <a:pPr algn="ctr">
              <a:lnSpc>
                <a:spcPct val="96000"/>
              </a:lnSpc>
            </a:pPr>
            <a:r>
              <a:rPr lang="en-US" sz="1200" dirty="0">
                <a:solidFill>
                  <a:srgbClr val="FF0000"/>
                </a:solidFill>
                <a:latin typeface="Qualcomm Office Regular" panose="020B0503030202060203"/>
                <a:cs typeface="Microsoft Sans Serif" panose="020B0604020202020204" pitchFamily="34" charset="0"/>
              </a:rPr>
              <a:t>0.6sec</a:t>
            </a:r>
          </a:p>
          <a:p>
            <a:pPr algn="ctr">
              <a:lnSpc>
                <a:spcPct val="96000"/>
              </a:lnSpc>
            </a:pPr>
            <a:r>
              <a:rPr lang="en-US" sz="1200" dirty="0">
                <a:solidFill>
                  <a:srgbClr val="FF0000"/>
                </a:solidFill>
                <a:latin typeface="Qualcomm Office Regular" panose="020B0503030202060203"/>
                <a:cs typeface="Microsoft Sans Serif" panose="020B0604020202020204" pitchFamily="34" charset="0"/>
              </a:rPr>
              <a:t>30 SSBs</a:t>
            </a:r>
          </a:p>
        </p:txBody>
      </p:sp>
      <p:cxnSp>
        <p:nvCxnSpPr>
          <p:cNvPr id="180" name="Straight Arrow Connector 179">
            <a:extLst>
              <a:ext uri="{FF2B5EF4-FFF2-40B4-BE49-F238E27FC236}">
                <a16:creationId xmlns:a16="http://schemas.microsoft.com/office/drawing/2014/main" id="{05AFF2DD-0618-48BC-B7DC-A81BBD63D285}"/>
              </a:ext>
            </a:extLst>
          </p:cNvPr>
          <p:cNvCxnSpPr>
            <a:cxnSpLocks/>
          </p:cNvCxnSpPr>
          <p:nvPr/>
        </p:nvCxnSpPr>
        <p:spPr>
          <a:xfrm>
            <a:off x="9343837" y="3678909"/>
            <a:ext cx="577405" cy="0"/>
          </a:xfrm>
          <a:prstGeom prst="straightConnector1">
            <a:avLst/>
          </a:prstGeom>
          <a:ln w="12700" cap="rnd">
            <a:solidFill>
              <a:schemeClr val="bg2"/>
            </a:solidFill>
            <a:round/>
            <a:headEnd type="triangle" w="med" len="med"/>
            <a:tailEnd type="triangle"/>
          </a:ln>
        </p:spPr>
        <p:style>
          <a:lnRef idx="1">
            <a:schemeClr val="accent1"/>
          </a:lnRef>
          <a:fillRef idx="0">
            <a:schemeClr val="accent1"/>
          </a:fillRef>
          <a:effectRef idx="0">
            <a:schemeClr val="accent1"/>
          </a:effectRef>
          <a:fontRef idx="minor">
            <a:schemeClr val="tx1"/>
          </a:fontRef>
        </p:style>
      </p:cxnSp>
      <p:cxnSp>
        <p:nvCxnSpPr>
          <p:cNvPr id="181" name="Straight Arrow Connector 180">
            <a:extLst>
              <a:ext uri="{FF2B5EF4-FFF2-40B4-BE49-F238E27FC236}">
                <a16:creationId xmlns:a16="http://schemas.microsoft.com/office/drawing/2014/main" id="{C20F3DE3-7311-45F1-9622-28C925246DF3}"/>
              </a:ext>
            </a:extLst>
          </p:cNvPr>
          <p:cNvCxnSpPr>
            <a:cxnSpLocks/>
          </p:cNvCxnSpPr>
          <p:nvPr/>
        </p:nvCxnSpPr>
        <p:spPr>
          <a:xfrm>
            <a:off x="10455041" y="3678909"/>
            <a:ext cx="577405" cy="0"/>
          </a:xfrm>
          <a:prstGeom prst="straightConnector1">
            <a:avLst/>
          </a:prstGeom>
          <a:ln w="12700" cap="rnd">
            <a:solidFill>
              <a:schemeClr val="bg2"/>
            </a:solidFill>
            <a:round/>
            <a:headEnd type="triangle" w="med" len="med"/>
            <a:tailEnd type="triangle"/>
          </a:ln>
        </p:spPr>
        <p:style>
          <a:lnRef idx="1">
            <a:schemeClr val="accent1"/>
          </a:lnRef>
          <a:fillRef idx="0">
            <a:schemeClr val="accent1"/>
          </a:fillRef>
          <a:effectRef idx="0">
            <a:schemeClr val="accent1"/>
          </a:effectRef>
          <a:fontRef idx="minor">
            <a:schemeClr val="tx1"/>
          </a:fontRef>
        </p:style>
      </p:cxnSp>
      <p:sp>
        <p:nvSpPr>
          <p:cNvPr id="182" name="Rectangle 181">
            <a:extLst>
              <a:ext uri="{FF2B5EF4-FFF2-40B4-BE49-F238E27FC236}">
                <a16:creationId xmlns:a16="http://schemas.microsoft.com/office/drawing/2014/main" id="{A5611BB4-96E7-45F4-A9FF-5157A70D6560}"/>
              </a:ext>
            </a:extLst>
          </p:cNvPr>
          <p:cNvSpPr/>
          <p:nvPr/>
        </p:nvSpPr>
        <p:spPr>
          <a:xfrm>
            <a:off x="9280822" y="3698723"/>
            <a:ext cx="662361" cy="354584"/>
          </a:xfrm>
          <a:prstGeom prst="rect">
            <a:avLst/>
          </a:prstGeom>
        </p:spPr>
        <p:txBody>
          <a:bodyPr wrap="square" lIns="0" tIns="0" rIns="0" bIns="0" rtlCol="0">
            <a:spAutoFit/>
          </a:bodyPr>
          <a:lstStyle/>
          <a:p>
            <a:pPr algn="ctr">
              <a:lnSpc>
                <a:spcPct val="96000"/>
              </a:lnSpc>
            </a:pPr>
            <a:r>
              <a:rPr lang="en-US" sz="1200" dirty="0">
                <a:solidFill>
                  <a:srgbClr val="FF0000"/>
                </a:solidFill>
                <a:latin typeface="Qualcomm Office Regular" panose="020B0503030202060203"/>
                <a:cs typeface="Microsoft Sans Serif" panose="020B0604020202020204" pitchFamily="34" charset="0"/>
              </a:rPr>
              <a:t>0.4sec</a:t>
            </a:r>
          </a:p>
          <a:p>
            <a:pPr algn="ctr">
              <a:lnSpc>
                <a:spcPct val="96000"/>
              </a:lnSpc>
            </a:pPr>
            <a:r>
              <a:rPr lang="en-US" sz="1200" dirty="0">
                <a:solidFill>
                  <a:srgbClr val="FF0000"/>
                </a:solidFill>
                <a:latin typeface="Qualcomm Office Regular" panose="020B0503030202060203"/>
                <a:cs typeface="Microsoft Sans Serif" panose="020B0604020202020204" pitchFamily="34" charset="0"/>
              </a:rPr>
              <a:t>20 SSBs</a:t>
            </a:r>
          </a:p>
        </p:txBody>
      </p:sp>
      <p:sp>
        <p:nvSpPr>
          <p:cNvPr id="183" name="Rectangle 182">
            <a:extLst>
              <a:ext uri="{FF2B5EF4-FFF2-40B4-BE49-F238E27FC236}">
                <a16:creationId xmlns:a16="http://schemas.microsoft.com/office/drawing/2014/main" id="{425E8B2B-A1CC-4C33-87E9-A6EC9BE417D4}"/>
              </a:ext>
            </a:extLst>
          </p:cNvPr>
          <p:cNvSpPr/>
          <p:nvPr/>
        </p:nvSpPr>
        <p:spPr>
          <a:xfrm>
            <a:off x="10457234" y="3698723"/>
            <a:ext cx="662361" cy="354584"/>
          </a:xfrm>
          <a:prstGeom prst="rect">
            <a:avLst/>
          </a:prstGeom>
        </p:spPr>
        <p:txBody>
          <a:bodyPr wrap="square" lIns="0" tIns="0" rIns="0" bIns="0" rtlCol="0">
            <a:spAutoFit/>
          </a:bodyPr>
          <a:lstStyle/>
          <a:p>
            <a:pPr algn="ctr">
              <a:lnSpc>
                <a:spcPct val="96000"/>
              </a:lnSpc>
            </a:pPr>
            <a:r>
              <a:rPr lang="en-US" sz="1200" dirty="0">
                <a:solidFill>
                  <a:srgbClr val="FF0000"/>
                </a:solidFill>
                <a:latin typeface="Qualcomm Office Regular" panose="020B0503030202060203"/>
                <a:cs typeface="Microsoft Sans Serif" panose="020B0604020202020204" pitchFamily="34" charset="0"/>
              </a:rPr>
              <a:t>0.4sec</a:t>
            </a:r>
          </a:p>
          <a:p>
            <a:pPr algn="ctr">
              <a:lnSpc>
                <a:spcPct val="96000"/>
              </a:lnSpc>
            </a:pPr>
            <a:r>
              <a:rPr lang="en-US" sz="1200" dirty="0">
                <a:solidFill>
                  <a:srgbClr val="FF0000"/>
                </a:solidFill>
                <a:latin typeface="Qualcomm Office Regular" panose="020B0503030202060203"/>
                <a:cs typeface="Microsoft Sans Serif" panose="020B0604020202020204" pitchFamily="34" charset="0"/>
              </a:rPr>
              <a:t>20 SSBs</a:t>
            </a:r>
          </a:p>
        </p:txBody>
      </p:sp>
      <p:cxnSp>
        <p:nvCxnSpPr>
          <p:cNvPr id="184" name="Straight Arrow Connector 183">
            <a:extLst>
              <a:ext uri="{FF2B5EF4-FFF2-40B4-BE49-F238E27FC236}">
                <a16:creationId xmlns:a16="http://schemas.microsoft.com/office/drawing/2014/main" id="{B96BCCB6-6C40-4CD2-A2F4-4C60CC084424}"/>
              </a:ext>
            </a:extLst>
          </p:cNvPr>
          <p:cNvCxnSpPr>
            <a:cxnSpLocks/>
          </p:cNvCxnSpPr>
          <p:nvPr/>
        </p:nvCxnSpPr>
        <p:spPr>
          <a:xfrm flipV="1">
            <a:off x="9344138" y="3084416"/>
            <a:ext cx="0" cy="689639"/>
          </a:xfrm>
          <a:prstGeom prst="straightConnector1">
            <a:avLst/>
          </a:prstGeom>
          <a:ln w="12700" cap="rnd">
            <a:solidFill>
              <a:schemeClr val="tx1"/>
            </a:solidFill>
            <a:prstDash val="sysDash"/>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85" name="Straight Arrow Connector 184">
            <a:extLst>
              <a:ext uri="{FF2B5EF4-FFF2-40B4-BE49-F238E27FC236}">
                <a16:creationId xmlns:a16="http://schemas.microsoft.com/office/drawing/2014/main" id="{5FD31C5A-060C-4D5B-A14A-83E9842F2C32}"/>
              </a:ext>
            </a:extLst>
          </p:cNvPr>
          <p:cNvCxnSpPr>
            <a:cxnSpLocks/>
          </p:cNvCxnSpPr>
          <p:nvPr/>
        </p:nvCxnSpPr>
        <p:spPr>
          <a:xfrm flipV="1">
            <a:off x="11017974" y="3084416"/>
            <a:ext cx="0" cy="689639"/>
          </a:xfrm>
          <a:prstGeom prst="straightConnector1">
            <a:avLst/>
          </a:prstGeom>
          <a:ln w="12700" cap="rnd">
            <a:solidFill>
              <a:schemeClr val="tx1"/>
            </a:solidFill>
            <a:prstDash val="sysDash"/>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186" name="Straight Arrow Connector 185">
            <a:extLst>
              <a:ext uri="{FF2B5EF4-FFF2-40B4-BE49-F238E27FC236}">
                <a16:creationId xmlns:a16="http://schemas.microsoft.com/office/drawing/2014/main" id="{A4B65B40-0845-47B1-BF45-9130ADB36DEA}"/>
              </a:ext>
            </a:extLst>
          </p:cNvPr>
          <p:cNvCxnSpPr>
            <a:cxnSpLocks/>
          </p:cNvCxnSpPr>
          <p:nvPr/>
        </p:nvCxnSpPr>
        <p:spPr>
          <a:xfrm>
            <a:off x="8490895" y="6195976"/>
            <a:ext cx="3538552" cy="0"/>
          </a:xfrm>
          <a:prstGeom prst="straightConnector1">
            <a:avLst/>
          </a:prstGeom>
          <a:ln w="12700" cap="rnd">
            <a:solidFill>
              <a:schemeClr val="tx1"/>
            </a:solidFill>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187" name="Trapezoid 186">
            <a:extLst>
              <a:ext uri="{FF2B5EF4-FFF2-40B4-BE49-F238E27FC236}">
                <a16:creationId xmlns:a16="http://schemas.microsoft.com/office/drawing/2014/main" id="{732559E5-A351-4D09-B048-1C0647E50B35}"/>
              </a:ext>
            </a:extLst>
          </p:cNvPr>
          <p:cNvSpPr/>
          <p:nvPr/>
        </p:nvSpPr>
        <p:spPr>
          <a:xfrm>
            <a:off x="8681937" y="4671964"/>
            <a:ext cx="91440" cy="91440"/>
          </a:xfrm>
          <a:prstGeom prst="trapezoid">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nvGrpSpPr>
          <p:cNvPr id="188" name="Group 187">
            <a:extLst>
              <a:ext uri="{FF2B5EF4-FFF2-40B4-BE49-F238E27FC236}">
                <a16:creationId xmlns:a16="http://schemas.microsoft.com/office/drawing/2014/main" id="{C2552F86-E412-4FCA-892B-45223FAD1358}"/>
              </a:ext>
            </a:extLst>
          </p:cNvPr>
          <p:cNvGrpSpPr/>
          <p:nvPr/>
        </p:nvGrpSpPr>
        <p:grpSpPr>
          <a:xfrm rot="10800000">
            <a:off x="8578874" y="4672350"/>
            <a:ext cx="298573" cy="688588"/>
            <a:chOff x="4082494" y="4969664"/>
            <a:chExt cx="326632" cy="482307"/>
          </a:xfrm>
          <a:gradFill flip="none" rotWithShape="1">
            <a:gsLst>
              <a:gs pos="0">
                <a:schemeClr val="bg2">
                  <a:lumMod val="20000"/>
                  <a:lumOff val="80000"/>
                  <a:alpha val="0"/>
                </a:schemeClr>
              </a:gs>
              <a:gs pos="30000">
                <a:schemeClr val="bg2">
                  <a:lumMod val="60000"/>
                  <a:lumOff val="40000"/>
                  <a:alpha val="38000"/>
                </a:schemeClr>
              </a:gs>
              <a:gs pos="100000">
                <a:schemeClr val="bg2">
                  <a:lumMod val="75000"/>
                </a:schemeClr>
              </a:gs>
            </a:gsLst>
            <a:lin ang="16200000" scaled="1"/>
            <a:tileRect/>
          </a:gradFill>
        </p:grpSpPr>
        <p:sp>
          <p:nvSpPr>
            <p:cNvPr id="189" name="Oval 35">
              <a:extLst>
                <a:ext uri="{FF2B5EF4-FFF2-40B4-BE49-F238E27FC236}">
                  <a16:creationId xmlns:a16="http://schemas.microsoft.com/office/drawing/2014/main" id="{7CACCCF8-6DF1-4E6D-A513-FAD9C4D4D36A}"/>
                </a:ext>
              </a:extLst>
            </p:cNvPr>
            <p:cNvSpPr/>
            <p:nvPr/>
          </p:nvSpPr>
          <p:spPr>
            <a:xfrm rot="21126553" flipH="1">
              <a:off x="4158019"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90" name="Oval 35">
              <a:extLst>
                <a:ext uri="{FF2B5EF4-FFF2-40B4-BE49-F238E27FC236}">
                  <a16:creationId xmlns:a16="http://schemas.microsoft.com/office/drawing/2014/main" id="{D5B0748E-51EA-4F53-8F3C-21A267AFD021}"/>
                </a:ext>
              </a:extLst>
            </p:cNvPr>
            <p:cNvSpPr/>
            <p:nvPr/>
          </p:nvSpPr>
          <p:spPr>
            <a:xfrm>
              <a:off x="4152897" y="4969664"/>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91" name="Oval 35">
              <a:extLst>
                <a:ext uri="{FF2B5EF4-FFF2-40B4-BE49-F238E27FC236}">
                  <a16:creationId xmlns:a16="http://schemas.microsoft.com/office/drawing/2014/main" id="{54AB0ACE-0299-46E8-9DB8-26F80DD0A7C3}"/>
                </a:ext>
              </a:extLst>
            </p:cNvPr>
            <p:cNvSpPr/>
            <p:nvPr/>
          </p:nvSpPr>
          <p:spPr>
            <a:xfrm rot="18962545" flipH="1">
              <a:off x="4082494"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92" name="Oval 35">
              <a:extLst>
                <a:ext uri="{FF2B5EF4-FFF2-40B4-BE49-F238E27FC236}">
                  <a16:creationId xmlns:a16="http://schemas.microsoft.com/office/drawing/2014/main" id="{632B971E-6068-4FC9-A846-B5417C030FDE}"/>
                </a:ext>
              </a:extLst>
            </p:cNvPr>
            <p:cNvSpPr/>
            <p:nvPr/>
          </p:nvSpPr>
          <p:spPr>
            <a:xfrm rot="2637455">
              <a:off x="4268629"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93" name="Oval 35">
              <a:extLst>
                <a:ext uri="{FF2B5EF4-FFF2-40B4-BE49-F238E27FC236}">
                  <a16:creationId xmlns:a16="http://schemas.microsoft.com/office/drawing/2014/main" id="{177A9D1A-197C-4140-83C6-1FBAA495FB8F}"/>
                </a:ext>
              </a:extLst>
            </p:cNvPr>
            <p:cNvSpPr/>
            <p:nvPr/>
          </p:nvSpPr>
          <p:spPr>
            <a:xfrm rot="473447">
              <a:off x="4243935"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194" name="Group 193">
            <a:extLst>
              <a:ext uri="{FF2B5EF4-FFF2-40B4-BE49-F238E27FC236}">
                <a16:creationId xmlns:a16="http://schemas.microsoft.com/office/drawing/2014/main" id="{181F1A91-5E6A-47FB-B14C-9081AC747FCA}"/>
              </a:ext>
            </a:extLst>
          </p:cNvPr>
          <p:cNvGrpSpPr/>
          <p:nvPr/>
        </p:nvGrpSpPr>
        <p:grpSpPr>
          <a:xfrm>
            <a:off x="8543131" y="5087061"/>
            <a:ext cx="347033" cy="716193"/>
            <a:chOff x="4054241" y="4987248"/>
            <a:chExt cx="405138" cy="462031"/>
          </a:xfrm>
          <a:gradFill flip="none" rotWithShape="1">
            <a:gsLst>
              <a:gs pos="0">
                <a:schemeClr val="accent1">
                  <a:lumMod val="20000"/>
                  <a:lumOff val="80000"/>
                  <a:alpha val="46000"/>
                </a:schemeClr>
              </a:gs>
              <a:gs pos="22000">
                <a:schemeClr val="accent1">
                  <a:lumMod val="40000"/>
                  <a:lumOff val="60000"/>
                  <a:alpha val="63000"/>
                </a:schemeClr>
              </a:gs>
              <a:gs pos="100000">
                <a:schemeClr val="accent2">
                  <a:lumMod val="75000"/>
                </a:schemeClr>
              </a:gs>
            </a:gsLst>
            <a:lin ang="16200000" scaled="1"/>
            <a:tileRect/>
          </a:gradFill>
        </p:grpSpPr>
        <p:sp>
          <p:nvSpPr>
            <p:cNvPr id="195" name="Oval 35">
              <a:extLst>
                <a:ext uri="{FF2B5EF4-FFF2-40B4-BE49-F238E27FC236}">
                  <a16:creationId xmlns:a16="http://schemas.microsoft.com/office/drawing/2014/main" id="{B4D70AEB-6138-4CAD-BE0D-5EB43D5D791D}"/>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196" name="Oval 35">
              <a:extLst>
                <a:ext uri="{FF2B5EF4-FFF2-40B4-BE49-F238E27FC236}">
                  <a16:creationId xmlns:a16="http://schemas.microsoft.com/office/drawing/2014/main" id="{2AB73666-4DA9-411F-8D2E-A4F3567DBB74}"/>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97" name="Oval 35">
              <a:extLst>
                <a:ext uri="{FF2B5EF4-FFF2-40B4-BE49-F238E27FC236}">
                  <a16:creationId xmlns:a16="http://schemas.microsoft.com/office/drawing/2014/main" id="{21693998-5144-45B9-B9C6-69B23678450D}"/>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198" name="Oval 35">
              <a:extLst>
                <a:ext uri="{FF2B5EF4-FFF2-40B4-BE49-F238E27FC236}">
                  <a16:creationId xmlns:a16="http://schemas.microsoft.com/office/drawing/2014/main" id="{0B9FDEE9-B8B4-4E7A-AF59-8D03FB393A21}"/>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199" name="Oval 35">
              <a:extLst>
                <a:ext uri="{FF2B5EF4-FFF2-40B4-BE49-F238E27FC236}">
                  <a16:creationId xmlns:a16="http://schemas.microsoft.com/office/drawing/2014/main" id="{3B599C9A-FD25-4645-9900-105DD3713DCB}"/>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mc:AlternateContent xmlns:mc="http://schemas.openxmlformats.org/markup-compatibility/2006">
        <mc:Choice xmlns:am3d="http://schemas.microsoft.com/office/drawing/2017/model3d" Requires="am3d">
          <p:graphicFrame>
            <p:nvGraphicFramePr>
              <p:cNvPr id="200" name="3D Model 199" descr="Mobile phone">
                <a:extLst>
                  <a:ext uri="{FF2B5EF4-FFF2-40B4-BE49-F238E27FC236}">
                    <a16:creationId xmlns:a16="http://schemas.microsoft.com/office/drawing/2014/main" id="{F421020F-5003-4C0B-B1A9-CABF6FB8AAFC}"/>
                  </a:ext>
                </a:extLst>
              </p:cNvPr>
              <p:cNvGraphicFramePr>
                <a:graphicFrameLocks noChangeAspect="1"/>
              </p:cNvGraphicFramePr>
              <p:nvPr>
                <p:extLst>
                  <p:ext uri="{D42A27DB-BD31-4B8C-83A1-F6EECF244321}">
                    <p14:modId xmlns:p14="http://schemas.microsoft.com/office/powerpoint/2010/main" val="1651428392"/>
                  </p:ext>
                </p:extLst>
              </p:nvPr>
            </p:nvGraphicFramePr>
            <p:xfrm>
              <a:off x="10042602" y="5718522"/>
              <a:ext cx="393220" cy="318651"/>
            </p:xfrm>
            <a:graphic>
              <a:graphicData uri="http://schemas.microsoft.com/office/drawing/2017/model3d">
                <am3d:model3d r:embed="rId3">
                  <am3d:spPr>
                    <a:xfrm>
                      <a:off x="0" y="0"/>
                      <a:ext cx="393220" cy="318651"/>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4275552" ay="36156" az="-106536"/>
                    <am3d:postTrans dx="0" dy="0" dz="0"/>
                  </am3d:trans>
                  <am3d:raster rName="Office3DRenderer" rVer="16.0.8326">
                    <am3d:blip r:embed="rId6"/>
                  </am3d:raster>
                  <am3d:objViewport viewportSz="645482"/>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00" name="3D Model 199" descr="Mobile phone">
                <a:extLst>
                  <a:ext uri="{FF2B5EF4-FFF2-40B4-BE49-F238E27FC236}">
                    <a16:creationId xmlns:a16="http://schemas.microsoft.com/office/drawing/2014/main" id="{F421020F-5003-4C0B-B1A9-CABF6FB8AAFC}"/>
                  </a:ext>
                </a:extLst>
              </p:cNvPr>
              <p:cNvPicPr>
                <a:picLocks noGrp="1" noRot="1" noChangeAspect="1" noMove="1" noResize="1" noEditPoints="1" noAdjustHandles="1" noChangeArrowheads="1" noChangeShapeType="1" noCrop="1"/>
              </p:cNvPicPr>
              <p:nvPr/>
            </p:nvPicPr>
            <p:blipFill>
              <a:blip r:embed="rId6"/>
              <a:stretch>
                <a:fillRect/>
              </a:stretch>
            </p:blipFill>
            <p:spPr>
              <a:xfrm>
                <a:off x="10042602" y="5718522"/>
                <a:ext cx="393220" cy="318651"/>
              </a:xfrm>
              <a:prstGeom prst="rect">
                <a:avLst/>
              </a:prstGeom>
            </p:spPr>
          </p:pic>
        </mc:Fallback>
      </mc:AlternateContent>
      <p:grpSp>
        <p:nvGrpSpPr>
          <p:cNvPr id="201" name="Group 200">
            <a:extLst>
              <a:ext uri="{FF2B5EF4-FFF2-40B4-BE49-F238E27FC236}">
                <a16:creationId xmlns:a16="http://schemas.microsoft.com/office/drawing/2014/main" id="{43FC9B65-7E3A-492F-BB8D-BD52069A7651}"/>
              </a:ext>
            </a:extLst>
          </p:cNvPr>
          <p:cNvGrpSpPr/>
          <p:nvPr/>
        </p:nvGrpSpPr>
        <p:grpSpPr>
          <a:xfrm>
            <a:off x="9918561" y="5489633"/>
            <a:ext cx="640080" cy="640080"/>
            <a:chOff x="7259781" y="4174836"/>
            <a:chExt cx="1554480" cy="1554480"/>
          </a:xfrm>
        </p:grpSpPr>
        <p:sp>
          <p:nvSpPr>
            <p:cNvPr id="202" name="Oval 201">
              <a:extLst>
                <a:ext uri="{FF2B5EF4-FFF2-40B4-BE49-F238E27FC236}">
                  <a16:creationId xmlns:a16="http://schemas.microsoft.com/office/drawing/2014/main" id="{119179F2-A59D-4125-92BD-18E6CEF2725E}"/>
                </a:ext>
              </a:extLst>
            </p:cNvPr>
            <p:cNvSpPr/>
            <p:nvPr/>
          </p:nvSpPr>
          <p:spPr>
            <a:xfrm>
              <a:off x="7259781" y="4174836"/>
              <a:ext cx="1554480" cy="1554480"/>
            </a:xfrm>
            <a:prstGeom prst="ellipse">
              <a:avLst/>
            </a:prstGeom>
            <a:noFill/>
            <a:ln w="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3" name="Oval 202">
              <a:extLst>
                <a:ext uri="{FF2B5EF4-FFF2-40B4-BE49-F238E27FC236}">
                  <a16:creationId xmlns:a16="http://schemas.microsoft.com/office/drawing/2014/main" id="{1BCE8CAE-6E7B-4797-9AB2-ED2C8A59A3D5}"/>
                </a:ext>
              </a:extLst>
            </p:cNvPr>
            <p:cNvSpPr/>
            <p:nvPr/>
          </p:nvSpPr>
          <p:spPr>
            <a:xfrm>
              <a:off x="7361381" y="4174836"/>
              <a:ext cx="1357746" cy="1554480"/>
            </a:xfrm>
            <a:prstGeom prst="ellipse">
              <a:avLst/>
            </a:prstGeom>
            <a:noFill/>
            <a:ln w="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4" name="Oval 203">
              <a:extLst>
                <a:ext uri="{FF2B5EF4-FFF2-40B4-BE49-F238E27FC236}">
                  <a16:creationId xmlns:a16="http://schemas.microsoft.com/office/drawing/2014/main" id="{5624FDD7-6664-46DC-B8DA-BBFAE8472F90}"/>
                </a:ext>
              </a:extLst>
            </p:cNvPr>
            <p:cNvSpPr/>
            <p:nvPr/>
          </p:nvSpPr>
          <p:spPr>
            <a:xfrm>
              <a:off x="7504082" y="4174836"/>
              <a:ext cx="1085736" cy="1554480"/>
            </a:xfrm>
            <a:prstGeom prst="ellipse">
              <a:avLst/>
            </a:prstGeom>
            <a:noFill/>
            <a:ln w="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5" name="Oval 204">
              <a:extLst>
                <a:ext uri="{FF2B5EF4-FFF2-40B4-BE49-F238E27FC236}">
                  <a16:creationId xmlns:a16="http://schemas.microsoft.com/office/drawing/2014/main" id="{20BC87FF-E6ED-42F2-BAF8-6610A451744E}"/>
                </a:ext>
              </a:extLst>
            </p:cNvPr>
            <p:cNvSpPr/>
            <p:nvPr/>
          </p:nvSpPr>
          <p:spPr>
            <a:xfrm>
              <a:off x="7680958" y="4174836"/>
              <a:ext cx="733369" cy="1554480"/>
            </a:xfrm>
            <a:prstGeom prst="ellipse">
              <a:avLst/>
            </a:prstGeom>
            <a:noFill/>
            <a:ln w="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6" name="Oval 205">
              <a:extLst>
                <a:ext uri="{FF2B5EF4-FFF2-40B4-BE49-F238E27FC236}">
                  <a16:creationId xmlns:a16="http://schemas.microsoft.com/office/drawing/2014/main" id="{2832F0BE-3193-4E52-9E69-5CF3BA14BBB7}"/>
                </a:ext>
              </a:extLst>
            </p:cNvPr>
            <p:cNvSpPr/>
            <p:nvPr/>
          </p:nvSpPr>
          <p:spPr>
            <a:xfrm>
              <a:off x="7921103" y="4174836"/>
              <a:ext cx="243843" cy="1554480"/>
            </a:xfrm>
            <a:prstGeom prst="ellipse">
              <a:avLst/>
            </a:prstGeom>
            <a:noFill/>
            <a:ln w="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7" name="Arc 206">
              <a:extLst>
                <a:ext uri="{FF2B5EF4-FFF2-40B4-BE49-F238E27FC236}">
                  <a16:creationId xmlns:a16="http://schemas.microsoft.com/office/drawing/2014/main" id="{12F68CAC-57F8-4705-9C32-08E3BF65863A}"/>
                </a:ext>
              </a:extLst>
            </p:cNvPr>
            <p:cNvSpPr/>
            <p:nvPr/>
          </p:nvSpPr>
          <p:spPr>
            <a:xfrm>
              <a:off x="7680958" y="4174836"/>
              <a:ext cx="733369" cy="229032"/>
            </a:xfrm>
            <a:prstGeom prst="arc">
              <a:avLst>
                <a:gd name="adj1" fmla="val 21392644"/>
                <a:gd name="adj2" fmla="val 11054852"/>
              </a:avLst>
            </a:prstGeom>
            <a:ln w="0"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08" name="Arc 207">
              <a:extLst>
                <a:ext uri="{FF2B5EF4-FFF2-40B4-BE49-F238E27FC236}">
                  <a16:creationId xmlns:a16="http://schemas.microsoft.com/office/drawing/2014/main" id="{A638AE5F-C7A0-4D18-927E-BA1E3282EA68}"/>
                </a:ext>
              </a:extLst>
            </p:cNvPr>
            <p:cNvSpPr/>
            <p:nvPr/>
          </p:nvSpPr>
          <p:spPr>
            <a:xfrm>
              <a:off x="7361381" y="4367213"/>
              <a:ext cx="1334944" cy="400050"/>
            </a:xfrm>
            <a:prstGeom prst="arc">
              <a:avLst>
                <a:gd name="adj1" fmla="val 21591949"/>
                <a:gd name="adj2" fmla="val 10710216"/>
              </a:avLst>
            </a:prstGeom>
            <a:ln w="0"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09" name="Arc 208">
              <a:extLst>
                <a:ext uri="{FF2B5EF4-FFF2-40B4-BE49-F238E27FC236}">
                  <a16:creationId xmlns:a16="http://schemas.microsoft.com/office/drawing/2014/main" id="{05B3383C-D7D3-4773-BADC-1CC845515C07}"/>
                </a:ext>
              </a:extLst>
            </p:cNvPr>
            <p:cNvSpPr/>
            <p:nvPr/>
          </p:nvSpPr>
          <p:spPr>
            <a:xfrm>
              <a:off x="7279481" y="4829175"/>
              <a:ext cx="1524000" cy="542925"/>
            </a:xfrm>
            <a:prstGeom prst="arc">
              <a:avLst>
                <a:gd name="adj1" fmla="val 21591949"/>
                <a:gd name="adj2" fmla="val 10730906"/>
              </a:avLst>
            </a:prstGeom>
            <a:ln w="0"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sp>
        <p:nvSpPr>
          <p:cNvPr id="210" name="Trapezoid 209">
            <a:extLst>
              <a:ext uri="{FF2B5EF4-FFF2-40B4-BE49-F238E27FC236}">
                <a16:creationId xmlns:a16="http://schemas.microsoft.com/office/drawing/2014/main" id="{CBB824A1-BBC2-4B16-B036-CF69F6CDA9D0}"/>
              </a:ext>
            </a:extLst>
          </p:cNvPr>
          <p:cNvSpPr/>
          <p:nvPr/>
        </p:nvSpPr>
        <p:spPr>
          <a:xfrm>
            <a:off x="10194845" y="4671964"/>
            <a:ext cx="91440" cy="91440"/>
          </a:xfrm>
          <a:prstGeom prst="trapezoid">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nvGrpSpPr>
          <p:cNvPr id="211" name="Group 210">
            <a:extLst>
              <a:ext uri="{FF2B5EF4-FFF2-40B4-BE49-F238E27FC236}">
                <a16:creationId xmlns:a16="http://schemas.microsoft.com/office/drawing/2014/main" id="{6D5E2519-066F-48FA-B7F9-F6F1B77CE1F6}"/>
              </a:ext>
            </a:extLst>
          </p:cNvPr>
          <p:cNvGrpSpPr/>
          <p:nvPr/>
        </p:nvGrpSpPr>
        <p:grpSpPr>
          <a:xfrm rot="10800000">
            <a:off x="10091782" y="4672350"/>
            <a:ext cx="298573" cy="688588"/>
            <a:chOff x="4082494" y="4969664"/>
            <a:chExt cx="326632" cy="482307"/>
          </a:xfrm>
          <a:gradFill flip="none" rotWithShape="1">
            <a:gsLst>
              <a:gs pos="0">
                <a:schemeClr val="bg2">
                  <a:lumMod val="20000"/>
                  <a:lumOff val="80000"/>
                  <a:alpha val="0"/>
                </a:schemeClr>
              </a:gs>
              <a:gs pos="30000">
                <a:schemeClr val="bg2">
                  <a:lumMod val="60000"/>
                  <a:lumOff val="40000"/>
                  <a:alpha val="38000"/>
                </a:schemeClr>
              </a:gs>
              <a:gs pos="100000">
                <a:schemeClr val="bg2">
                  <a:lumMod val="75000"/>
                </a:schemeClr>
              </a:gs>
            </a:gsLst>
            <a:lin ang="16200000" scaled="1"/>
            <a:tileRect/>
          </a:gradFill>
        </p:grpSpPr>
        <p:sp>
          <p:nvSpPr>
            <p:cNvPr id="212" name="Oval 35">
              <a:extLst>
                <a:ext uri="{FF2B5EF4-FFF2-40B4-BE49-F238E27FC236}">
                  <a16:creationId xmlns:a16="http://schemas.microsoft.com/office/drawing/2014/main" id="{DB239D59-7AB1-4E25-B021-16A6A85A8DC5}"/>
                </a:ext>
              </a:extLst>
            </p:cNvPr>
            <p:cNvSpPr/>
            <p:nvPr/>
          </p:nvSpPr>
          <p:spPr>
            <a:xfrm rot="21126553" flipH="1">
              <a:off x="4158019"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13" name="Oval 35">
              <a:extLst>
                <a:ext uri="{FF2B5EF4-FFF2-40B4-BE49-F238E27FC236}">
                  <a16:creationId xmlns:a16="http://schemas.microsoft.com/office/drawing/2014/main" id="{DADD78ED-AEF4-4FA4-8CDA-E595C88012C0}"/>
                </a:ext>
              </a:extLst>
            </p:cNvPr>
            <p:cNvSpPr/>
            <p:nvPr/>
          </p:nvSpPr>
          <p:spPr>
            <a:xfrm>
              <a:off x="4152897" y="4969664"/>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14" name="Oval 35">
              <a:extLst>
                <a:ext uri="{FF2B5EF4-FFF2-40B4-BE49-F238E27FC236}">
                  <a16:creationId xmlns:a16="http://schemas.microsoft.com/office/drawing/2014/main" id="{A99506CA-E6A1-49B9-B012-D8DC2B516343}"/>
                </a:ext>
              </a:extLst>
            </p:cNvPr>
            <p:cNvSpPr/>
            <p:nvPr/>
          </p:nvSpPr>
          <p:spPr>
            <a:xfrm rot="18962545" flipH="1">
              <a:off x="4082494"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15" name="Oval 35">
              <a:extLst>
                <a:ext uri="{FF2B5EF4-FFF2-40B4-BE49-F238E27FC236}">
                  <a16:creationId xmlns:a16="http://schemas.microsoft.com/office/drawing/2014/main" id="{37C95422-7C6F-47B7-9F1C-A7B16DFFDE49}"/>
                </a:ext>
              </a:extLst>
            </p:cNvPr>
            <p:cNvSpPr/>
            <p:nvPr/>
          </p:nvSpPr>
          <p:spPr>
            <a:xfrm rot="2637455">
              <a:off x="4268629"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16" name="Oval 35">
              <a:extLst>
                <a:ext uri="{FF2B5EF4-FFF2-40B4-BE49-F238E27FC236}">
                  <a16:creationId xmlns:a16="http://schemas.microsoft.com/office/drawing/2014/main" id="{666AAE2D-29C2-4566-B323-1500FCD3563E}"/>
                </a:ext>
              </a:extLst>
            </p:cNvPr>
            <p:cNvSpPr/>
            <p:nvPr/>
          </p:nvSpPr>
          <p:spPr>
            <a:xfrm rot="473447">
              <a:off x="4243935"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217" name="Group 216">
            <a:extLst>
              <a:ext uri="{FF2B5EF4-FFF2-40B4-BE49-F238E27FC236}">
                <a16:creationId xmlns:a16="http://schemas.microsoft.com/office/drawing/2014/main" id="{FB206F16-EFD4-4323-AEFA-F9EA5A3262EA}"/>
              </a:ext>
            </a:extLst>
          </p:cNvPr>
          <p:cNvGrpSpPr/>
          <p:nvPr/>
        </p:nvGrpSpPr>
        <p:grpSpPr>
          <a:xfrm>
            <a:off x="10056039" y="5087061"/>
            <a:ext cx="347033" cy="716193"/>
            <a:chOff x="4054241" y="4987248"/>
            <a:chExt cx="405138" cy="462031"/>
          </a:xfrm>
          <a:gradFill flip="none" rotWithShape="1">
            <a:gsLst>
              <a:gs pos="0">
                <a:schemeClr val="accent3">
                  <a:lumMod val="20000"/>
                  <a:lumOff val="80000"/>
                </a:schemeClr>
              </a:gs>
              <a:gs pos="100000">
                <a:schemeClr val="accent3">
                  <a:lumMod val="75000"/>
                </a:schemeClr>
              </a:gs>
            </a:gsLst>
            <a:lin ang="16200000" scaled="1"/>
            <a:tileRect/>
          </a:gradFill>
        </p:grpSpPr>
        <p:sp>
          <p:nvSpPr>
            <p:cNvPr id="218" name="Oval 35">
              <a:extLst>
                <a:ext uri="{FF2B5EF4-FFF2-40B4-BE49-F238E27FC236}">
                  <a16:creationId xmlns:a16="http://schemas.microsoft.com/office/drawing/2014/main" id="{303E5E35-590D-41ED-BE3A-816E237D7C5C}"/>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19" name="Oval 35">
              <a:extLst>
                <a:ext uri="{FF2B5EF4-FFF2-40B4-BE49-F238E27FC236}">
                  <a16:creationId xmlns:a16="http://schemas.microsoft.com/office/drawing/2014/main" id="{C779928C-CC4D-4F14-933F-27412A1DA1C1}"/>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20" name="Oval 35">
              <a:extLst>
                <a:ext uri="{FF2B5EF4-FFF2-40B4-BE49-F238E27FC236}">
                  <a16:creationId xmlns:a16="http://schemas.microsoft.com/office/drawing/2014/main" id="{AAE9701C-0205-48C7-8CCD-79E426D298BE}"/>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21" name="Oval 35">
              <a:extLst>
                <a:ext uri="{FF2B5EF4-FFF2-40B4-BE49-F238E27FC236}">
                  <a16:creationId xmlns:a16="http://schemas.microsoft.com/office/drawing/2014/main" id="{88489FB5-7E12-4778-909B-E49180437922}"/>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22" name="Oval 35">
              <a:extLst>
                <a:ext uri="{FF2B5EF4-FFF2-40B4-BE49-F238E27FC236}">
                  <a16:creationId xmlns:a16="http://schemas.microsoft.com/office/drawing/2014/main" id="{2F005C07-A081-4614-A936-857C8BDADFD3}"/>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mc:AlternateContent xmlns:mc="http://schemas.openxmlformats.org/markup-compatibility/2006">
        <mc:Choice xmlns:am3d="http://schemas.microsoft.com/office/drawing/2017/model3d" Requires="am3d">
          <p:graphicFrame>
            <p:nvGraphicFramePr>
              <p:cNvPr id="223" name="3D Model 222" descr="Mobile phone">
                <a:extLst>
                  <a:ext uri="{FF2B5EF4-FFF2-40B4-BE49-F238E27FC236}">
                    <a16:creationId xmlns:a16="http://schemas.microsoft.com/office/drawing/2014/main" id="{440E48BB-2A06-4899-9BBC-797FDE640FCB}"/>
                  </a:ext>
                </a:extLst>
              </p:cNvPr>
              <p:cNvGraphicFramePr>
                <a:graphicFrameLocks noChangeAspect="1"/>
              </p:cNvGraphicFramePr>
              <p:nvPr>
                <p:extLst>
                  <p:ext uri="{D42A27DB-BD31-4B8C-83A1-F6EECF244321}">
                    <p14:modId xmlns:p14="http://schemas.microsoft.com/office/powerpoint/2010/main" val="1373306599"/>
                  </p:ext>
                </p:extLst>
              </p:nvPr>
            </p:nvGraphicFramePr>
            <p:xfrm>
              <a:off x="11608963" y="5584623"/>
              <a:ext cx="299233" cy="586448"/>
            </p:xfrm>
            <a:graphic>
              <a:graphicData uri="http://schemas.microsoft.com/office/drawing/2017/model3d">
                <am3d:model3d r:embed="rId3">
                  <am3d:spPr>
                    <a:xfrm>
                      <a:off x="0" y="0"/>
                      <a:ext cx="299233" cy="586448"/>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4397393" ay="1232527" az="-2967068"/>
                    <am3d:postTrans dx="0" dy="0" dz="0"/>
                  </am3d:trans>
                  <am3d:raster rName="Office3DRenderer" rVer="16.0.8326">
                    <am3d:blip r:embed="rId7"/>
                  </am3d:raster>
                  <am3d:objViewport viewportSz="64548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23" name="3D Model 222" descr="Mobile phone">
                <a:extLst>
                  <a:ext uri="{FF2B5EF4-FFF2-40B4-BE49-F238E27FC236}">
                    <a16:creationId xmlns:a16="http://schemas.microsoft.com/office/drawing/2014/main" id="{440E48BB-2A06-4899-9BBC-797FDE640FCB}"/>
                  </a:ext>
                </a:extLst>
              </p:cNvPr>
              <p:cNvPicPr>
                <a:picLocks noGrp="1" noRot="1" noChangeAspect="1" noMove="1" noResize="1" noEditPoints="1" noAdjustHandles="1" noChangeArrowheads="1" noChangeShapeType="1" noCrop="1"/>
              </p:cNvPicPr>
              <p:nvPr/>
            </p:nvPicPr>
            <p:blipFill>
              <a:blip r:embed="rId7"/>
              <a:stretch>
                <a:fillRect/>
              </a:stretch>
            </p:blipFill>
            <p:spPr>
              <a:xfrm>
                <a:off x="11608963" y="5584623"/>
                <a:ext cx="299233" cy="586448"/>
              </a:xfrm>
              <a:prstGeom prst="rect">
                <a:avLst/>
              </a:prstGeom>
            </p:spPr>
          </p:pic>
        </mc:Fallback>
      </mc:AlternateContent>
      <p:grpSp>
        <p:nvGrpSpPr>
          <p:cNvPr id="224" name="Group 223">
            <a:extLst>
              <a:ext uri="{FF2B5EF4-FFF2-40B4-BE49-F238E27FC236}">
                <a16:creationId xmlns:a16="http://schemas.microsoft.com/office/drawing/2014/main" id="{6234D778-282B-4526-9CEB-FA3A95389DAA}"/>
              </a:ext>
            </a:extLst>
          </p:cNvPr>
          <p:cNvGrpSpPr/>
          <p:nvPr/>
        </p:nvGrpSpPr>
        <p:grpSpPr>
          <a:xfrm>
            <a:off x="11437929" y="5489633"/>
            <a:ext cx="640080" cy="640080"/>
            <a:chOff x="7259781" y="4174836"/>
            <a:chExt cx="1554480" cy="1554480"/>
          </a:xfrm>
        </p:grpSpPr>
        <p:sp>
          <p:nvSpPr>
            <p:cNvPr id="225" name="Oval 224">
              <a:extLst>
                <a:ext uri="{FF2B5EF4-FFF2-40B4-BE49-F238E27FC236}">
                  <a16:creationId xmlns:a16="http://schemas.microsoft.com/office/drawing/2014/main" id="{683074C3-B23B-4B09-B1BF-633085A422FA}"/>
                </a:ext>
              </a:extLst>
            </p:cNvPr>
            <p:cNvSpPr/>
            <p:nvPr/>
          </p:nvSpPr>
          <p:spPr>
            <a:xfrm>
              <a:off x="7259781" y="4174836"/>
              <a:ext cx="1554480" cy="1554480"/>
            </a:xfrm>
            <a:prstGeom prst="ellipse">
              <a:avLst/>
            </a:prstGeom>
            <a:noFill/>
            <a:ln w="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6" name="Oval 225">
              <a:extLst>
                <a:ext uri="{FF2B5EF4-FFF2-40B4-BE49-F238E27FC236}">
                  <a16:creationId xmlns:a16="http://schemas.microsoft.com/office/drawing/2014/main" id="{02404370-9ACB-4EE9-8E56-AC078A503CE4}"/>
                </a:ext>
              </a:extLst>
            </p:cNvPr>
            <p:cNvSpPr/>
            <p:nvPr/>
          </p:nvSpPr>
          <p:spPr>
            <a:xfrm>
              <a:off x="7361381" y="4174836"/>
              <a:ext cx="1357746" cy="1554480"/>
            </a:xfrm>
            <a:prstGeom prst="ellipse">
              <a:avLst/>
            </a:prstGeom>
            <a:noFill/>
            <a:ln w="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7" name="Oval 226">
              <a:extLst>
                <a:ext uri="{FF2B5EF4-FFF2-40B4-BE49-F238E27FC236}">
                  <a16:creationId xmlns:a16="http://schemas.microsoft.com/office/drawing/2014/main" id="{C2F8401C-1F51-429D-99D9-52ADC1978C98}"/>
                </a:ext>
              </a:extLst>
            </p:cNvPr>
            <p:cNvSpPr/>
            <p:nvPr/>
          </p:nvSpPr>
          <p:spPr>
            <a:xfrm>
              <a:off x="7504082" y="4174836"/>
              <a:ext cx="1085736" cy="1554480"/>
            </a:xfrm>
            <a:prstGeom prst="ellipse">
              <a:avLst/>
            </a:prstGeom>
            <a:noFill/>
            <a:ln w="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8" name="Oval 227">
              <a:extLst>
                <a:ext uri="{FF2B5EF4-FFF2-40B4-BE49-F238E27FC236}">
                  <a16:creationId xmlns:a16="http://schemas.microsoft.com/office/drawing/2014/main" id="{1BDDAF20-ABCA-4304-98DF-94D57FD1776A}"/>
                </a:ext>
              </a:extLst>
            </p:cNvPr>
            <p:cNvSpPr/>
            <p:nvPr/>
          </p:nvSpPr>
          <p:spPr>
            <a:xfrm>
              <a:off x="7680958" y="4174836"/>
              <a:ext cx="733369" cy="1554480"/>
            </a:xfrm>
            <a:prstGeom prst="ellipse">
              <a:avLst/>
            </a:prstGeom>
            <a:noFill/>
            <a:ln w="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9" name="Oval 228">
              <a:extLst>
                <a:ext uri="{FF2B5EF4-FFF2-40B4-BE49-F238E27FC236}">
                  <a16:creationId xmlns:a16="http://schemas.microsoft.com/office/drawing/2014/main" id="{0BC61B47-5583-4984-BE48-A5E1FFFD9C5C}"/>
                </a:ext>
              </a:extLst>
            </p:cNvPr>
            <p:cNvSpPr/>
            <p:nvPr/>
          </p:nvSpPr>
          <p:spPr>
            <a:xfrm>
              <a:off x="7921103" y="4174836"/>
              <a:ext cx="243843" cy="1554480"/>
            </a:xfrm>
            <a:prstGeom prst="ellipse">
              <a:avLst/>
            </a:prstGeom>
            <a:noFill/>
            <a:ln w="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0" name="Arc 229">
              <a:extLst>
                <a:ext uri="{FF2B5EF4-FFF2-40B4-BE49-F238E27FC236}">
                  <a16:creationId xmlns:a16="http://schemas.microsoft.com/office/drawing/2014/main" id="{BCE4ECCF-FE11-450F-8E8F-CA14A3E38A55}"/>
                </a:ext>
              </a:extLst>
            </p:cNvPr>
            <p:cNvSpPr/>
            <p:nvPr/>
          </p:nvSpPr>
          <p:spPr>
            <a:xfrm>
              <a:off x="7680958" y="4174836"/>
              <a:ext cx="733369" cy="229032"/>
            </a:xfrm>
            <a:prstGeom prst="arc">
              <a:avLst>
                <a:gd name="adj1" fmla="val 21392644"/>
                <a:gd name="adj2" fmla="val 11054852"/>
              </a:avLst>
            </a:prstGeom>
            <a:ln w="0"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31" name="Arc 230">
              <a:extLst>
                <a:ext uri="{FF2B5EF4-FFF2-40B4-BE49-F238E27FC236}">
                  <a16:creationId xmlns:a16="http://schemas.microsoft.com/office/drawing/2014/main" id="{5DF47AA9-05A0-4315-9BAB-02F707D930E2}"/>
                </a:ext>
              </a:extLst>
            </p:cNvPr>
            <p:cNvSpPr/>
            <p:nvPr/>
          </p:nvSpPr>
          <p:spPr>
            <a:xfrm>
              <a:off x="7361381" y="4367213"/>
              <a:ext cx="1334944" cy="400050"/>
            </a:xfrm>
            <a:prstGeom prst="arc">
              <a:avLst>
                <a:gd name="adj1" fmla="val 21591949"/>
                <a:gd name="adj2" fmla="val 10710216"/>
              </a:avLst>
            </a:prstGeom>
            <a:ln w="0"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32" name="Arc 231">
              <a:extLst>
                <a:ext uri="{FF2B5EF4-FFF2-40B4-BE49-F238E27FC236}">
                  <a16:creationId xmlns:a16="http://schemas.microsoft.com/office/drawing/2014/main" id="{7AB5B33E-E886-409A-BC03-82833393F43C}"/>
                </a:ext>
              </a:extLst>
            </p:cNvPr>
            <p:cNvSpPr/>
            <p:nvPr/>
          </p:nvSpPr>
          <p:spPr>
            <a:xfrm>
              <a:off x="7279481" y="4829175"/>
              <a:ext cx="1524000" cy="542925"/>
            </a:xfrm>
            <a:prstGeom prst="arc">
              <a:avLst>
                <a:gd name="adj1" fmla="val 21591949"/>
                <a:gd name="adj2" fmla="val 10730906"/>
              </a:avLst>
            </a:prstGeom>
            <a:ln w="0"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sp>
        <p:nvSpPr>
          <p:cNvPr id="233" name="Trapezoid 232">
            <a:extLst>
              <a:ext uri="{FF2B5EF4-FFF2-40B4-BE49-F238E27FC236}">
                <a16:creationId xmlns:a16="http://schemas.microsoft.com/office/drawing/2014/main" id="{F18372E2-8F06-46FA-B3AB-294B3713126C}"/>
              </a:ext>
            </a:extLst>
          </p:cNvPr>
          <p:cNvSpPr/>
          <p:nvPr/>
        </p:nvSpPr>
        <p:spPr>
          <a:xfrm>
            <a:off x="11714213" y="4671964"/>
            <a:ext cx="91440" cy="91440"/>
          </a:xfrm>
          <a:prstGeom prst="trapezoid">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nvGrpSpPr>
          <p:cNvPr id="234" name="Group 233">
            <a:extLst>
              <a:ext uri="{FF2B5EF4-FFF2-40B4-BE49-F238E27FC236}">
                <a16:creationId xmlns:a16="http://schemas.microsoft.com/office/drawing/2014/main" id="{13B605A7-F374-40F2-BB84-7E3EA4DB24F8}"/>
              </a:ext>
            </a:extLst>
          </p:cNvPr>
          <p:cNvGrpSpPr/>
          <p:nvPr/>
        </p:nvGrpSpPr>
        <p:grpSpPr>
          <a:xfrm rot="10800000">
            <a:off x="11611150" y="4672350"/>
            <a:ext cx="298573" cy="688588"/>
            <a:chOff x="4082494" y="4969664"/>
            <a:chExt cx="326632" cy="482307"/>
          </a:xfrm>
          <a:gradFill flip="none" rotWithShape="1">
            <a:gsLst>
              <a:gs pos="0">
                <a:schemeClr val="bg2">
                  <a:lumMod val="20000"/>
                  <a:lumOff val="80000"/>
                  <a:alpha val="0"/>
                </a:schemeClr>
              </a:gs>
              <a:gs pos="30000">
                <a:schemeClr val="bg2">
                  <a:lumMod val="60000"/>
                  <a:lumOff val="40000"/>
                  <a:alpha val="38000"/>
                </a:schemeClr>
              </a:gs>
              <a:gs pos="100000">
                <a:schemeClr val="bg2">
                  <a:lumMod val="75000"/>
                </a:schemeClr>
              </a:gs>
            </a:gsLst>
            <a:lin ang="16200000" scaled="1"/>
            <a:tileRect/>
          </a:gradFill>
        </p:grpSpPr>
        <p:sp>
          <p:nvSpPr>
            <p:cNvPr id="235" name="Oval 35">
              <a:extLst>
                <a:ext uri="{FF2B5EF4-FFF2-40B4-BE49-F238E27FC236}">
                  <a16:creationId xmlns:a16="http://schemas.microsoft.com/office/drawing/2014/main" id="{B394B79B-C15B-4FCC-BA91-0C3DE427C78E}"/>
                </a:ext>
              </a:extLst>
            </p:cNvPr>
            <p:cNvSpPr/>
            <p:nvPr/>
          </p:nvSpPr>
          <p:spPr>
            <a:xfrm rot="21126553" flipH="1">
              <a:off x="4158019"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36" name="Oval 35">
              <a:extLst>
                <a:ext uri="{FF2B5EF4-FFF2-40B4-BE49-F238E27FC236}">
                  <a16:creationId xmlns:a16="http://schemas.microsoft.com/office/drawing/2014/main" id="{1F90FC71-8E2F-4773-9DBB-FB07CF6C5C1C}"/>
                </a:ext>
              </a:extLst>
            </p:cNvPr>
            <p:cNvSpPr/>
            <p:nvPr/>
          </p:nvSpPr>
          <p:spPr>
            <a:xfrm>
              <a:off x="4152897" y="4969664"/>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37" name="Oval 35">
              <a:extLst>
                <a:ext uri="{FF2B5EF4-FFF2-40B4-BE49-F238E27FC236}">
                  <a16:creationId xmlns:a16="http://schemas.microsoft.com/office/drawing/2014/main" id="{47394C1B-CDCB-4143-98D7-810C73BDFDBB}"/>
                </a:ext>
              </a:extLst>
            </p:cNvPr>
            <p:cNvSpPr/>
            <p:nvPr/>
          </p:nvSpPr>
          <p:spPr>
            <a:xfrm rot="18962545" flipH="1">
              <a:off x="4082494"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38" name="Oval 35">
              <a:extLst>
                <a:ext uri="{FF2B5EF4-FFF2-40B4-BE49-F238E27FC236}">
                  <a16:creationId xmlns:a16="http://schemas.microsoft.com/office/drawing/2014/main" id="{82018D51-3FA9-4B88-A2E2-3B2997F7D031}"/>
                </a:ext>
              </a:extLst>
            </p:cNvPr>
            <p:cNvSpPr/>
            <p:nvPr/>
          </p:nvSpPr>
          <p:spPr>
            <a:xfrm rot="2637455">
              <a:off x="4268629"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39" name="Oval 35">
              <a:extLst>
                <a:ext uri="{FF2B5EF4-FFF2-40B4-BE49-F238E27FC236}">
                  <a16:creationId xmlns:a16="http://schemas.microsoft.com/office/drawing/2014/main" id="{D0C7747D-6A9A-4B44-83E6-5162EB124E06}"/>
                </a:ext>
              </a:extLst>
            </p:cNvPr>
            <p:cNvSpPr/>
            <p:nvPr/>
          </p:nvSpPr>
          <p:spPr>
            <a:xfrm rot="473447">
              <a:off x="4243935"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240" name="Group 239">
            <a:extLst>
              <a:ext uri="{FF2B5EF4-FFF2-40B4-BE49-F238E27FC236}">
                <a16:creationId xmlns:a16="http://schemas.microsoft.com/office/drawing/2014/main" id="{3218D115-B39D-47BC-918F-5E2583943D47}"/>
              </a:ext>
            </a:extLst>
          </p:cNvPr>
          <p:cNvGrpSpPr/>
          <p:nvPr/>
        </p:nvGrpSpPr>
        <p:grpSpPr>
          <a:xfrm>
            <a:off x="11575407" y="5087061"/>
            <a:ext cx="347033" cy="716193"/>
            <a:chOff x="4054241" y="4987248"/>
            <a:chExt cx="405138" cy="462031"/>
          </a:xfrm>
          <a:gradFill flip="none" rotWithShape="1">
            <a:gsLst>
              <a:gs pos="0">
                <a:srgbClr val="99FFCC"/>
              </a:gs>
              <a:gs pos="41000">
                <a:srgbClr val="92D050"/>
              </a:gs>
              <a:gs pos="100000">
                <a:srgbClr val="00B050"/>
              </a:gs>
            </a:gsLst>
            <a:lin ang="16200000" scaled="1"/>
            <a:tileRect/>
          </a:gradFill>
        </p:grpSpPr>
        <p:sp>
          <p:nvSpPr>
            <p:cNvPr id="241" name="Oval 35">
              <a:extLst>
                <a:ext uri="{FF2B5EF4-FFF2-40B4-BE49-F238E27FC236}">
                  <a16:creationId xmlns:a16="http://schemas.microsoft.com/office/drawing/2014/main" id="{5E73B755-EC6B-4DEA-8559-41246411111A}"/>
                </a:ext>
              </a:extLst>
            </p:cNvPr>
            <p:cNvSpPr/>
            <p:nvPr/>
          </p:nvSpPr>
          <p:spPr>
            <a:xfrm rot="1679267">
              <a:off x="4254100" y="5154003"/>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42" name="Oval 35">
              <a:extLst>
                <a:ext uri="{FF2B5EF4-FFF2-40B4-BE49-F238E27FC236}">
                  <a16:creationId xmlns:a16="http://schemas.microsoft.com/office/drawing/2014/main" id="{614ECB49-5BD3-41AB-98A7-8D22C791A800}"/>
                </a:ext>
              </a:extLst>
            </p:cNvPr>
            <p:cNvSpPr/>
            <p:nvPr/>
          </p:nvSpPr>
          <p:spPr>
            <a:xfrm rot="19920733" flipH="1">
              <a:off x="4118369" y="5154002"/>
              <a:ext cx="140497" cy="295276"/>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43" name="Oval 35">
              <a:extLst>
                <a:ext uri="{FF2B5EF4-FFF2-40B4-BE49-F238E27FC236}">
                  <a16:creationId xmlns:a16="http://schemas.microsoft.com/office/drawing/2014/main" id="{12F0BB3D-D8CA-45A2-9937-33C142C6F1C0}"/>
                </a:ext>
              </a:extLst>
            </p:cNvPr>
            <p:cNvSpPr/>
            <p:nvPr/>
          </p:nvSpPr>
          <p:spPr>
            <a:xfrm rot="3932169">
              <a:off x="4309115"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44" name="Oval 35">
              <a:extLst>
                <a:ext uri="{FF2B5EF4-FFF2-40B4-BE49-F238E27FC236}">
                  <a16:creationId xmlns:a16="http://schemas.microsoft.com/office/drawing/2014/main" id="{9DE64BEB-3A83-41B2-A85E-197AC9B8ABBC}"/>
                </a:ext>
              </a:extLst>
            </p:cNvPr>
            <p:cNvSpPr/>
            <p:nvPr/>
          </p:nvSpPr>
          <p:spPr>
            <a:xfrm rot="17667831" flipH="1">
              <a:off x="4116234" y="5274681"/>
              <a:ext cx="88272" cy="212257"/>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p>
          </p:txBody>
        </p:sp>
        <p:sp>
          <p:nvSpPr>
            <p:cNvPr id="245" name="Oval 35">
              <a:extLst>
                <a:ext uri="{FF2B5EF4-FFF2-40B4-BE49-F238E27FC236}">
                  <a16:creationId xmlns:a16="http://schemas.microsoft.com/office/drawing/2014/main" id="{A7723FE5-3454-4EB6-BC8D-2B950E7D62F2}"/>
                </a:ext>
              </a:extLst>
            </p:cNvPr>
            <p:cNvSpPr/>
            <p:nvPr/>
          </p:nvSpPr>
          <p:spPr>
            <a:xfrm>
              <a:off x="4152894" y="4987248"/>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sp>
        <p:nvSpPr>
          <p:cNvPr id="246" name="TextBox 245">
            <a:extLst>
              <a:ext uri="{FF2B5EF4-FFF2-40B4-BE49-F238E27FC236}">
                <a16:creationId xmlns:a16="http://schemas.microsoft.com/office/drawing/2014/main" id="{29CFE0C3-8C71-41DB-9854-0AE05904A605}"/>
              </a:ext>
            </a:extLst>
          </p:cNvPr>
          <p:cNvSpPr txBox="1"/>
          <p:nvPr/>
        </p:nvSpPr>
        <p:spPr>
          <a:xfrm>
            <a:off x="11545657" y="6190680"/>
            <a:ext cx="642156" cy="177293"/>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200" i="0" dirty="0">
                <a:solidFill>
                  <a:schemeClr val="tx1"/>
                </a:solidFill>
              </a:rPr>
              <a:t>time</a:t>
            </a:r>
          </a:p>
        </p:txBody>
      </p:sp>
      <p:cxnSp>
        <p:nvCxnSpPr>
          <p:cNvPr id="247" name="Straight Arrow Connector 246">
            <a:extLst>
              <a:ext uri="{FF2B5EF4-FFF2-40B4-BE49-F238E27FC236}">
                <a16:creationId xmlns:a16="http://schemas.microsoft.com/office/drawing/2014/main" id="{CF1C5105-5BD0-42E4-8B64-01E7F7C9B6F1}"/>
              </a:ext>
            </a:extLst>
          </p:cNvPr>
          <p:cNvCxnSpPr>
            <a:cxnSpLocks/>
          </p:cNvCxnSpPr>
          <p:nvPr/>
        </p:nvCxnSpPr>
        <p:spPr>
          <a:xfrm>
            <a:off x="8730727" y="6404231"/>
            <a:ext cx="370137" cy="0"/>
          </a:xfrm>
          <a:prstGeom prst="straightConnector1">
            <a:avLst/>
          </a:prstGeom>
          <a:ln w="12700" cap="rnd">
            <a:solidFill>
              <a:schemeClr val="bg2"/>
            </a:solidFill>
            <a:round/>
            <a:headEnd type="triangle" w="med" len="med"/>
            <a:tailEnd type="triangle"/>
          </a:ln>
        </p:spPr>
        <p:style>
          <a:lnRef idx="1">
            <a:schemeClr val="accent1"/>
          </a:lnRef>
          <a:fillRef idx="0">
            <a:schemeClr val="accent1"/>
          </a:fillRef>
          <a:effectRef idx="0">
            <a:schemeClr val="accent1"/>
          </a:effectRef>
          <a:fontRef idx="minor">
            <a:schemeClr val="tx1"/>
          </a:fontRef>
        </p:style>
      </p:cxnSp>
      <p:cxnSp>
        <p:nvCxnSpPr>
          <p:cNvPr id="248" name="Straight Arrow Connector 247">
            <a:extLst>
              <a:ext uri="{FF2B5EF4-FFF2-40B4-BE49-F238E27FC236}">
                <a16:creationId xmlns:a16="http://schemas.microsoft.com/office/drawing/2014/main" id="{678366FB-11CB-4AD6-A006-ED4DA886D174}"/>
              </a:ext>
            </a:extLst>
          </p:cNvPr>
          <p:cNvCxnSpPr>
            <a:cxnSpLocks/>
          </p:cNvCxnSpPr>
          <p:nvPr/>
        </p:nvCxnSpPr>
        <p:spPr>
          <a:xfrm>
            <a:off x="9096880" y="6404231"/>
            <a:ext cx="1168611" cy="0"/>
          </a:xfrm>
          <a:prstGeom prst="straightConnector1">
            <a:avLst/>
          </a:prstGeom>
          <a:ln w="12700" cap="rnd">
            <a:solidFill>
              <a:schemeClr val="accent3">
                <a:lumMod val="50000"/>
              </a:schemeClr>
            </a:solidFill>
            <a:round/>
            <a:headEnd type="triangle" w="med" len="med"/>
            <a:tailEnd type="triangle"/>
          </a:ln>
        </p:spPr>
        <p:style>
          <a:lnRef idx="1">
            <a:schemeClr val="accent1"/>
          </a:lnRef>
          <a:fillRef idx="0">
            <a:schemeClr val="accent1"/>
          </a:fillRef>
          <a:effectRef idx="0">
            <a:schemeClr val="accent1"/>
          </a:effectRef>
          <a:fontRef idx="minor">
            <a:schemeClr val="tx1"/>
          </a:fontRef>
        </p:style>
      </p:cxnSp>
      <p:sp>
        <p:nvSpPr>
          <p:cNvPr id="249" name="Rectangle 248">
            <a:extLst>
              <a:ext uri="{FF2B5EF4-FFF2-40B4-BE49-F238E27FC236}">
                <a16:creationId xmlns:a16="http://schemas.microsoft.com/office/drawing/2014/main" id="{7282D524-D42F-434C-BF52-80005CB128CF}"/>
              </a:ext>
            </a:extLst>
          </p:cNvPr>
          <p:cNvSpPr/>
          <p:nvPr/>
        </p:nvSpPr>
        <p:spPr>
          <a:xfrm>
            <a:off x="7665253" y="6424045"/>
            <a:ext cx="1410906" cy="354584"/>
          </a:xfrm>
          <a:prstGeom prst="rect">
            <a:avLst/>
          </a:prstGeom>
        </p:spPr>
        <p:txBody>
          <a:bodyPr wrap="square" lIns="0" tIns="0" rIns="0" bIns="0" rtlCol="0">
            <a:spAutoFit/>
          </a:bodyPr>
          <a:lstStyle/>
          <a:p>
            <a:pPr algn="r">
              <a:lnSpc>
                <a:spcPct val="96000"/>
              </a:lnSpc>
            </a:pPr>
            <a:r>
              <a:rPr lang="en-US" sz="1200" dirty="0">
                <a:solidFill>
                  <a:srgbClr val="FF0000"/>
                </a:solidFill>
                <a:latin typeface="Qualcomm Office Regular" panose="020B0503030202060203"/>
                <a:cs typeface="Microsoft Sans Serif" panose="020B0604020202020204" pitchFamily="34" charset="0"/>
              </a:rPr>
              <a:t>3sec</a:t>
            </a:r>
          </a:p>
          <a:p>
            <a:pPr algn="r">
              <a:lnSpc>
                <a:spcPct val="96000"/>
              </a:lnSpc>
            </a:pPr>
            <a:r>
              <a:rPr lang="en-US" sz="1200" dirty="0">
                <a:solidFill>
                  <a:srgbClr val="FF0000"/>
                </a:solidFill>
                <a:latin typeface="Qualcomm Office Regular" panose="020B0503030202060203"/>
                <a:cs typeface="Microsoft Sans Serif" panose="020B0604020202020204" pitchFamily="34" charset="0"/>
              </a:rPr>
              <a:t>Beam initialization</a:t>
            </a:r>
          </a:p>
        </p:txBody>
      </p:sp>
      <p:sp>
        <p:nvSpPr>
          <p:cNvPr id="250" name="Rectangle 249">
            <a:extLst>
              <a:ext uri="{FF2B5EF4-FFF2-40B4-BE49-F238E27FC236}">
                <a16:creationId xmlns:a16="http://schemas.microsoft.com/office/drawing/2014/main" id="{2B8A0387-211B-4073-B5A2-E009BF56A583}"/>
              </a:ext>
            </a:extLst>
          </p:cNvPr>
          <p:cNvSpPr/>
          <p:nvPr/>
        </p:nvSpPr>
        <p:spPr>
          <a:xfrm>
            <a:off x="8976613" y="6424045"/>
            <a:ext cx="1410906" cy="354584"/>
          </a:xfrm>
          <a:prstGeom prst="rect">
            <a:avLst/>
          </a:prstGeom>
        </p:spPr>
        <p:txBody>
          <a:bodyPr wrap="square" lIns="0" tIns="0" rIns="0" bIns="0" rtlCol="0">
            <a:spAutoFit/>
          </a:bodyPr>
          <a:lstStyle/>
          <a:p>
            <a:pPr algn="ctr">
              <a:lnSpc>
                <a:spcPct val="96000"/>
              </a:lnSpc>
            </a:pPr>
            <a:r>
              <a:rPr lang="en-US" sz="1200" dirty="0">
                <a:solidFill>
                  <a:schemeClr val="tx2">
                    <a:lumMod val="75000"/>
                    <a:lumOff val="25000"/>
                  </a:schemeClr>
                </a:solidFill>
                <a:latin typeface="Qualcomm Office Regular" panose="020B0503030202060203"/>
                <a:cs typeface="Microsoft Sans Serif" panose="020B0604020202020204" pitchFamily="34" charset="0"/>
              </a:rPr>
              <a:t>Performance</a:t>
            </a:r>
          </a:p>
          <a:p>
            <a:pPr algn="ctr">
              <a:lnSpc>
                <a:spcPct val="96000"/>
              </a:lnSpc>
            </a:pPr>
            <a:r>
              <a:rPr lang="en-US" sz="1200" dirty="0">
                <a:solidFill>
                  <a:schemeClr val="tx2">
                    <a:lumMod val="75000"/>
                    <a:lumOff val="25000"/>
                  </a:schemeClr>
                </a:solidFill>
                <a:latin typeface="Qualcomm Office Regular" panose="020B0503030202060203"/>
                <a:cs typeface="Microsoft Sans Serif" panose="020B0604020202020204" pitchFamily="34" charset="0"/>
              </a:rPr>
              <a:t>measurement</a:t>
            </a:r>
          </a:p>
        </p:txBody>
      </p:sp>
      <p:cxnSp>
        <p:nvCxnSpPr>
          <p:cNvPr id="251" name="Straight Arrow Connector 250">
            <a:extLst>
              <a:ext uri="{FF2B5EF4-FFF2-40B4-BE49-F238E27FC236}">
                <a16:creationId xmlns:a16="http://schemas.microsoft.com/office/drawing/2014/main" id="{C4CAFBCE-7860-4BC1-8DC7-F468EC4352C0}"/>
              </a:ext>
            </a:extLst>
          </p:cNvPr>
          <p:cNvCxnSpPr>
            <a:cxnSpLocks/>
          </p:cNvCxnSpPr>
          <p:nvPr/>
        </p:nvCxnSpPr>
        <p:spPr>
          <a:xfrm>
            <a:off x="10252252" y="6404231"/>
            <a:ext cx="370137" cy="0"/>
          </a:xfrm>
          <a:prstGeom prst="straightConnector1">
            <a:avLst/>
          </a:prstGeom>
          <a:ln w="12700" cap="rnd">
            <a:solidFill>
              <a:schemeClr val="bg2"/>
            </a:solidFill>
            <a:round/>
            <a:headEnd type="triangle" w="med" len="med"/>
            <a:tailEnd type="triangle"/>
          </a:ln>
        </p:spPr>
        <p:style>
          <a:lnRef idx="1">
            <a:schemeClr val="accent1"/>
          </a:lnRef>
          <a:fillRef idx="0">
            <a:schemeClr val="accent1"/>
          </a:fillRef>
          <a:effectRef idx="0">
            <a:schemeClr val="accent1"/>
          </a:effectRef>
          <a:fontRef idx="minor">
            <a:schemeClr val="tx1"/>
          </a:fontRef>
        </p:style>
      </p:cxnSp>
      <p:cxnSp>
        <p:nvCxnSpPr>
          <p:cNvPr id="252" name="Straight Arrow Connector 251">
            <a:extLst>
              <a:ext uri="{FF2B5EF4-FFF2-40B4-BE49-F238E27FC236}">
                <a16:creationId xmlns:a16="http://schemas.microsoft.com/office/drawing/2014/main" id="{56FC3638-9D2D-4E4B-9805-8697F97D684A}"/>
              </a:ext>
            </a:extLst>
          </p:cNvPr>
          <p:cNvCxnSpPr>
            <a:cxnSpLocks/>
          </p:cNvCxnSpPr>
          <p:nvPr/>
        </p:nvCxnSpPr>
        <p:spPr>
          <a:xfrm>
            <a:off x="10618405" y="6404231"/>
            <a:ext cx="1168611" cy="0"/>
          </a:xfrm>
          <a:prstGeom prst="straightConnector1">
            <a:avLst/>
          </a:prstGeom>
          <a:ln w="12700" cap="rnd">
            <a:solidFill>
              <a:schemeClr val="accent3">
                <a:lumMod val="50000"/>
              </a:schemeClr>
            </a:solidFill>
            <a:round/>
            <a:headEnd type="triangle" w="med" len="med"/>
            <a:tailEnd type="triangle"/>
          </a:ln>
        </p:spPr>
        <p:style>
          <a:lnRef idx="1">
            <a:schemeClr val="accent1"/>
          </a:lnRef>
          <a:fillRef idx="0">
            <a:schemeClr val="accent1"/>
          </a:fillRef>
          <a:effectRef idx="0">
            <a:schemeClr val="accent1"/>
          </a:effectRef>
          <a:fontRef idx="minor">
            <a:schemeClr val="tx1"/>
          </a:fontRef>
        </p:style>
      </p:cxnSp>
      <p:cxnSp>
        <p:nvCxnSpPr>
          <p:cNvPr id="253" name="Straight Arrow Connector 252">
            <a:extLst>
              <a:ext uri="{FF2B5EF4-FFF2-40B4-BE49-F238E27FC236}">
                <a16:creationId xmlns:a16="http://schemas.microsoft.com/office/drawing/2014/main" id="{22FAC7B9-0BCC-4D45-82F0-35C31C732018}"/>
              </a:ext>
            </a:extLst>
          </p:cNvPr>
          <p:cNvCxnSpPr>
            <a:cxnSpLocks/>
          </p:cNvCxnSpPr>
          <p:nvPr/>
        </p:nvCxnSpPr>
        <p:spPr>
          <a:xfrm flipV="1">
            <a:off x="8721662" y="6134935"/>
            <a:ext cx="0" cy="269296"/>
          </a:xfrm>
          <a:prstGeom prst="straightConnector1">
            <a:avLst/>
          </a:prstGeom>
          <a:ln w="12700" cap="rnd">
            <a:solidFill>
              <a:schemeClr val="tx1"/>
            </a:solidFill>
            <a:prstDash val="sysDash"/>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54" name="Straight Arrow Connector 253">
            <a:extLst>
              <a:ext uri="{FF2B5EF4-FFF2-40B4-BE49-F238E27FC236}">
                <a16:creationId xmlns:a16="http://schemas.microsoft.com/office/drawing/2014/main" id="{FCA15D69-F7CF-4D56-8BA0-C55370CEA9CF}"/>
              </a:ext>
            </a:extLst>
          </p:cNvPr>
          <p:cNvCxnSpPr>
            <a:cxnSpLocks/>
          </p:cNvCxnSpPr>
          <p:nvPr/>
        </p:nvCxnSpPr>
        <p:spPr>
          <a:xfrm flipV="1">
            <a:off x="10251154" y="6134935"/>
            <a:ext cx="0" cy="269296"/>
          </a:xfrm>
          <a:prstGeom prst="straightConnector1">
            <a:avLst/>
          </a:prstGeom>
          <a:ln w="12700" cap="rnd">
            <a:solidFill>
              <a:schemeClr val="tx1"/>
            </a:solidFill>
            <a:prstDash val="sysDash"/>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55" name="Straight Arrow Connector 254">
            <a:extLst>
              <a:ext uri="{FF2B5EF4-FFF2-40B4-BE49-F238E27FC236}">
                <a16:creationId xmlns:a16="http://schemas.microsoft.com/office/drawing/2014/main" id="{F56334E9-A27C-4F02-82D7-6BAEC5A7B151}"/>
              </a:ext>
            </a:extLst>
          </p:cNvPr>
          <p:cNvCxnSpPr>
            <a:cxnSpLocks/>
          </p:cNvCxnSpPr>
          <p:nvPr/>
        </p:nvCxnSpPr>
        <p:spPr>
          <a:xfrm flipV="1">
            <a:off x="11784859" y="6134935"/>
            <a:ext cx="0" cy="269296"/>
          </a:xfrm>
          <a:prstGeom prst="straightConnector1">
            <a:avLst/>
          </a:prstGeom>
          <a:ln w="12700" cap="rnd">
            <a:solidFill>
              <a:schemeClr val="tx1"/>
            </a:solidFill>
            <a:prstDash val="sysDash"/>
            <a:round/>
            <a:headEnd w="lg" len="lg"/>
            <a:tailEnd type="none"/>
          </a:ln>
        </p:spPr>
        <p:style>
          <a:lnRef idx="1">
            <a:schemeClr val="accent1"/>
          </a:lnRef>
          <a:fillRef idx="0">
            <a:schemeClr val="accent1"/>
          </a:fillRef>
          <a:effectRef idx="0">
            <a:schemeClr val="accent1"/>
          </a:effectRef>
          <a:fontRef idx="minor">
            <a:schemeClr val="tx1"/>
          </a:fontRef>
        </p:style>
      </p:cxnSp>
      <p:sp>
        <p:nvSpPr>
          <p:cNvPr id="256" name="Trapezoid 255">
            <a:extLst>
              <a:ext uri="{FF2B5EF4-FFF2-40B4-BE49-F238E27FC236}">
                <a16:creationId xmlns:a16="http://schemas.microsoft.com/office/drawing/2014/main" id="{7610BE39-7743-411C-9E07-DF9521EE4F38}"/>
              </a:ext>
            </a:extLst>
          </p:cNvPr>
          <p:cNvSpPr/>
          <p:nvPr/>
        </p:nvSpPr>
        <p:spPr>
          <a:xfrm rot="18912321">
            <a:off x="9134614" y="1783314"/>
            <a:ext cx="91440" cy="91440"/>
          </a:xfrm>
          <a:prstGeom prst="trapezoid">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57" name="Trapezoid 256">
            <a:extLst>
              <a:ext uri="{FF2B5EF4-FFF2-40B4-BE49-F238E27FC236}">
                <a16:creationId xmlns:a16="http://schemas.microsoft.com/office/drawing/2014/main" id="{F8730235-066B-4DA4-A205-BEB31795F933}"/>
              </a:ext>
            </a:extLst>
          </p:cNvPr>
          <p:cNvSpPr/>
          <p:nvPr/>
        </p:nvSpPr>
        <p:spPr>
          <a:xfrm rot="2687679" flipH="1">
            <a:off x="11324247" y="1802306"/>
            <a:ext cx="91440" cy="91440"/>
          </a:xfrm>
          <a:prstGeom prst="trapezoid">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58" name="Rectangle: Rounded Corners 257">
            <a:extLst>
              <a:ext uri="{FF2B5EF4-FFF2-40B4-BE49-F238E27FC236}">
                <a16:creationId xmlns:a16="http://schemas.microsoft.com/office/drawing/2014/main" id="{9855B3E1-F3C6-44EA-ABC5-60B691337CF4}"/>
              </a:ext>
            </a:extLst>
          </p:cNvPr>
          <p:cNvSpPr/>
          <p:nvPr/>
        </p:nvSpPr>
        <p:spPr>
          <a:xfrm>
            <a:off x="8356907" y="1274039"/>
            <a:ext cx="3774414" cy="2771396"/>
          </a:xfrm>
          <a:prstGeom prst="roundRect">
            <a:avLst>
              <a:gd name="adj" fmla="val 3206"/>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259" name="Rectangle: Rounded Corners 258">
            <a:extLst>
              <a:ext uri="{FF2B5EF4-FFF2-40B4-BE49-F238E27FC236}">
                <a16:creationId xmlns:a16="http://schemas.microsoft.com/office/drawing/2014/main" id="{60275438-0B4B-4C42-B58C-C9FD34171DB2}"/>
              </a:ext>
            </a:extLst>
          </p:cNvPr>
          <p:cNvSpPr/>
          <p:nvPr/>
        </p:nvSpPr>
        <p:spPr>
          <a:xfrm>
            <a:off x="8352890" y="4470076"/>
            <a:ext cx="3780890" cy="2321142"/>
          </a:xfrm>
          <a:prstGeom prst="roundRect">
            <a:avLst>
              <a:gd name="adj" fmla="val 5695"/>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260" name="Arrow: Right 259">
            <a:extLst>
              <a:ext uri="{FF2B5EF4-FFF2-40B4-BE49-F238E27FC236}">
                <a16:creationId xmlns:a16="http://schemas.microsoft.com/office/drawing/2014/main" id="{AC2D13C0-E9C5-4C8E-9707-F6679302DB70}"/>
              </a:ext>
            </a:extLst>
          </p:cNvPr>
          <p:cNvSpPr/>
          <p:nvPr/>
        </p:nvSpPr>
        <p:spPr>
          <a:xfrm>
            <a:off x="6405372" y="2364659"/>
            <a:ext cx="1532053" cy="660667"/>
          </a:xfrm>
          <a:prstGeom prst="rightArrow">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261" name="TextBox 260">
            <a:extLst>
              <a:ext uri="{FF2B5EF4-FFF2-40B4-BE49-F238E27FC236}">
                <a16:creationId xmlns:a16="http://schemas.microsoft.com/office/drawing/2014/main" id="{DB6C54AF-4B5F-458B-AF8F-F282481DBE88}"/>
              </a:ext>
            </a:extLst>
          </p:cNvPr>
          <p:cNvSpPr txBox="1"/>
          <p:nvPr/>
        </p:nvSpPr>
        <p:spPr>
          <a:xfrm>
            <a:off x="5806413" y="2331116"/>
            <a:ext cx="2531528" cy="413703"/>
          </a:xfrm>
          <a:prstGeom prst="rect">
            <a:avLst/>
          </a:prstGeom>
          <a:noFill/>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400" b="1" i="0" dirty="0">
                <a:solidFill>
                  <a:schemeClr val="bg2"/>
                </a:solidFill>
              </a:rPr>
              <a:t>Mobility related tests</a:t>
            </a:r>
          </a:p>
          <a:p>
            <a:pPr algn="ctr"/>
            <a:r>
              <a:rPr lang="en-US" sz="1400" b="1" i="0" dirty="0">
                <a:solidFill>
                  <a:schemeClr val="bg2"/>
                </a:solidFill>
              </a:rPr>
              <a:t>(no-concurrent active Tx beam)</a:t>
            </a:r>
          </a:p>
        </p:txBody>
      </p:sp>
      <p:sp>
        <p:nvSpPr>
          <p:cNvPr id="262" name="Arrow: Right 261">
            <a:extLst>
              <a:ext uri="{FF2B5EF4-FFF2-40B4-BE49-F238E27FC236}">
                <a16:creationId xmlns:a16="http://schemas.microsoft.com/office/drawing/2014/main" id="{1186B941-2595-4413-A377-AACAE7446885}"/>
              </a:ext>
            </a:extLst>
          </p:cNvPr>
          <p:cNvSpPr/>
          <p:nvPr/>
        </p:nvSpPr>
        <p:spPr>
          <a:xfrm>
            <a:off x="6426792" y="5236538"/>
            <a:ext cx="1532053" cy="660667"/>
          </a:xfrm>
          <a:prstGeom prst="rightArrow">
            <a:avLst/>
          </a:prstGeom>
          <a:solidFill>
            <a:srgbClr val="99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err="1">
              <a:solidFill>
                <a:schemeClr val="bg1"/>
              </a:solidFill>
              <a:latin typeface="Microsoft Sans Serif"/>
              <a:cs typeface="Microsoft Sans Serif" panose="020B0604020202020204" pitchFamily="34" charset="0"/>
            </a:endParaRPr>
          </a:p>
        </p:txBody>
      </p:sp>
      <p:sp>
        <p:nvSpPr>
          <p:cNvPr id="263" name="TextBox 262">
            <a:extLst>
              <a:ext uri="{FF2B5EF4-FFF2-40B4-BE49-F238E27FC236}">
                <a16:creationId xmlns:a16="http://schemas.microsoft.com/office/drawing/2014/main" id="{57F4BCD3-6E59-4EB2-A854-3FB219AF1435}"/>
              </a:ext>
            </a:extLst>
          </p:cNvPr>
          <p:cNvSpPr txBox="1"/>
          <p:nvPr/>
        </p:nvSpPr>
        <p:spPr>
          <a:xfrm>
            <a:off x="5827833" y="5202995"/>
            <a:ext cx="2531528" cy="413703"/>
          </a:xfrm>
          <a:prstGeom prst="rect">
            <a:avLst/>
          </a:prstGeom>
          <a:noFill/>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pPr algn="ctr"/>
            <a:r>
              <a:rPr lang="en-US" sz="1400" b="1" i="0" dirty="0">
                <a:solidFill>
                  <a:srgbClr val="00B050"/>
                </a:solidFill>
              </a:rPr>
              <a:t>MIMO sensitivity tests</a:t>
            </a:r>
          </a:p>
          <a:p>
            <a:pPr algn="ctr"/>
            <a:r>
              <a:rPr lang="en-US" sz="1400" b="1" i="0" dirty="0">
                <a:solidFill>
                  <a:srgbClr val="00B050"/>
                </a:solidFill>
              </a:rPr>
              <a:t>(Beam Selection Time)</a:t>
            </a:r>
          </a:p>
        </p:txBody>
      </p:sp>
      <p:sp>
        <p:nvSpPr>
          <p:cNvPr id="264" name="Rectangle 263">
            <a:extLst>
              <a:ext uri="{FF2B5EF4-FFF2-40B4-BE49-F238E27FC236}">
                <a16:creationId xmlns:a16="http://schemas.microsoft.com/office/drawing/2014/main" id="{2BE79009-93D6-4779-8CEC-28194DFB0A43}"/>
              </a:ext>
            </a:extLst>
          </p:cNvPr>
          <p:cNvSpPr/>
          <p:nvPr/>
        </p:nvSpPr>
        <p:spPr>
          <a:xfrm>
            <a:off x="10184064" y="6424045"/>
            <a:ext cx="370137" cy="177293"/>
          </a:xfrm>
          <a:prstGeom prst="rect">
            <a:avLst/>
          </a:prstGeom>
        </p:spPr>
        <p:txBody>
          <a:bodyPr wrap="square" lIns="0" tIns="0" rIns="0" bIns="0" rtlCol="0">
            <a:spAutoFit/>
          </a:bodyPr>
          <a:lstStyle/>
          <a:p>
            <a:pPr algn="r">
              <a:lnSpc>
                <a:spcPct val="96000"/>
              </a:lnSpc>
            </a:pPr>
            <a:r>
              <a:rPr lang="en-US" sz="1200" dirty="0">
                <a:solidFill>
                  <a:srgbClr val="FF0000"/>
                </a:solidFill>
                <a:latin typeface="Qualcomm Office Regular" panose="020B0503030202060203"/>
                <a:cs typeface="Microsoft Sans Serif" panose="020B0604020202020204" pitchFamily="34" charset="0"/>
              </a:rPr>
              <a:t>3sec</a:t>
            </a:r>
          </a:p>
        </p:txBody>
      </p:sp>
      <p:sp>
        <p:nvSpPr>
          <p:cNvPr id="265" name="Rectangle 264">
            <a:extLst>
              <a:ext uri="{FF2B5EF4-FFF2-40B4-BE49-F238E27FC236}">
                <a16:creationId xmlns:a16="http://schemas.microsoft.com/office/drawing/2014/main" id="{E74B44A9-CAA6-4BCB-8995-7683CC72690A}"/>
              </a:ext>
            </a:extLst>
          </p:cNvPr>
          <p:cNvSpPr/>
          <p:nvPr/>
        </p:nvSpPr>
        <p:spPr>
          <a:xfrm>
            <a:off x="10516345" y="6424045"/>
            <a:ext cx="1410906" cy="354584"/>
          </a:xfrm>
          <a:prstGeom prst="rect">
            <a:avLst/>
          </a:prstGeom>
        </p:spPr>
        <p:txBody>
          <a:bodyPr wrap="square" lIns="0" tIns="0" rIns="0" bIns="0" rtlCol="0">
            <a:spAutoFit/>
          </a:bodyPr>
          <a:lstStyle/>
          <a:p>
            <a:pPr algn="ctr">
              <a:lnSpc>
                <a:spcPct val="96000"/>
              </a:lnSpc>
            </a:pPr>
            <a:r>
              <a:rPr lang="en-US" sz="1200" dirty="0">
                <a:solidFill>
                  <a:schemeClr val="tx2">
                    <a:lumMod val="75000"/>
                    <a:lumOff val="25000"/>
                  </a:schemeClr>
                </a:solidFill>
                <a:latin typeface="Qualcomm Office Regular" panose="020B0503030202060203"/>
                <a:cs typeface="Microsoft Sans Serif" panose="020B0604020202020204" pitchFamily="34" charset="0"/>
              </a:rPr>
              <a:t>Performance</a:t>
            </a:r>
          </a:p>
          <a:p>
            <a:pPr algn="ctr">
              <a:lnSpc>
                <a:spcPct val="96000"/>
              </a:lnSpc>
            </a:pPr>
            <a:r>
              <a:rPr lang="en-US" sz="1200" dirty="0">
                <a:solidFill>
                  <a:schemeClr val="tx2">
                    <a:lumMod val="75000"/>
                    <a:lumOff val="25000"/>
                  </a:schemeClr>
                </a:solidFill>
                <a:latin typeface="Qualcomm Office Regular" panose="020B0503030202060203"/>
                <a:cs typeface="Microsoft Sans Serif" panose="020B0604020202020204" pitchFamily="34" charset="0"/>
              </a:rPr>
              <a:t>measurement</a:t>
            </a:r>
          </a:p>
        </p:txBody>
      </p:sp>
      <p:sp>
        <p:nvSpPr>
          <p:cNvPr id="266" name="Arc 265">
            <a:extLst>
              <a:ext uri="{FF2B5EF4-FFF2-40B4-BE49-F238E27FC236}">
                <a16:creationId xmlns:a16="http://schemas.microsoft.com/office/drawing/2014/main" id="{659F25B6-B349-4C17-8006-8D6178A95D08}"/>
              </a:ext>
            </a:extLst>
          </p:cNvPr>
          <p:cNvSpPr/>
          <p:nvPr/>
        </p:nvSpPr>
        <p:spPr>
          <a:xfrm>
            <a:off x="8435185" y="4667930"/>
            <a:ext cx="586544" cy="346855"/>
          </a:xfrm>
          <a:prstGeom prst="arc">
            <a:avLst>
              <a:gd name="adj1" fmla="val 12899506"/>
              <a:gd name="adj2" fmla="val 19294140"/>
            </a:avLst>
          </a:prstGeom>
          <a:ln w="12700" cap="rnd">
            <a:solidFill>
              <a:schemeClr val="bg2">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7" name="Arc 266">
            <a:extLst>
              <a:ext uri="{FF2B5EF4-FFF2-40B4-BE49-F238E27FC236}">
                <a16:creationId xmlns:a16="http://schemas.microsoft.com/office/drawing/2014/main" id="{F3F4C301-F10A-4783-9446-E2AF5EF2DE9A}"/>
              </a:ext>
            </a:extLst>
          </p:cNvPr>
          <p:cNvSpPr/>
          <p:nvPr/>
        </p:nvSpPr>
        <p:spPr>
          <a:xfrm>
            <a:off x="9952709" y="4667930"/>
            <a:ext cx="586544" cy="346855"/>
          </a:xfrm>
          <a:prstGeom prst="arc">
            <a:avLst>
              <a:gd name="adj1" fmla="val 12899506"/>
              <a:gd name="adj2" fmla="val 19294140"/>
            </a:avLst>
          </a:prstGeom>
          <a:ln w="12700" cap="rnd">
            <a:solidFill>
              <a:schemeClr val="bg2">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8" name="Arc 267">
            <a:extLst>
              <a:ext uri="{FF2B5EF4-FFF2-40B4-BE49-F238E27FC236}">
                <a16:creationId xmlns:a16="http://schemas.microsoft.com/office/drawing/2014/main" id="{094735C7-B89A-4376-A0C8-B7EA1C8D1059}"/>
              </a:ext>
            </a:extLst>
          </p:cNvPr>
          <p:cNvSpPr/>
          <p:nvPr/>
        </p:nvSpPr>
        <p:spPr>
          <a:xfrm>
            <a:off x="11467703" y="4667930"/>
            <a:ext cx="586544" cy="346855"/>
          </a:xfrm>
          <a:prstGeom prst="arc">
            <a:avLst>
              <a:gd name="adj1" fmla="val 12899506"/>
              <a:gd name="adj2" fmla="val 19294140"/>
            </a:avLst>
          </a:prstGeom>
          <a:ln w="12700" cap="rnd">
            <a:solidFill>
              <a:schemeClr val="bg2">
                <a:lumMod val="60000"/>
                <a:lumOff val="40000"/>
              </a:schemeClr>
            </a:solidFill>
            <a:round/>
            <a:headEnd type="none" w="sm" len="sm"/>
            <a:tailEnd type="none"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676881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19C474A-6171-4669-9535-8185A3E76079}"/>
              </a:ext>
            </a:extLst>
          </p:cNvPr>
          <p:cNvSpPr>
            <a:spLocks noGrp="1"/>
          </p:cNvSpPr>
          <p:nvPr>
            <p:ph type="title"/>
          </p:nvPr>
        </p:nvSpPr>
        <p:spPr>
          <a:xfrm>
            <a:off x="495300" y="565125"/>
            <a:ext cx="11187112" cy="439479"/>
          </a:xfrm>
        </p:spPr>
        <p:txBody>
          <a:bodyPr/>
          <a:lstStyle/>
          <a:p>
            <a:r>
              <a:rPr lang="en-US" dirty="0"/>
              <a:t>Test Coverage and Restriction of Current FR2 OTA</a:t>
            </a:r>
          </a:p>
        </p:txBody>
      </p:sp>
      <p:sp>
        <p:nvSpPr>
          <p:cNvPr id="5" name="Subtitle 4">
            <a:extLst>
              <a:ext uri="{FF2B5EF4-FFF2-40B4-BE49-F238E27FC236}">
                <a16:creationId xmlns:a16="http://schemas.microsoft.com/office/drawing/2014/main" id="{B9B46368-BC37-4D74-9B7E-301F9AAB4184}"/>
              </a:ext>
            </a:extLst>
          </p:cNvPr>
          <p:cNvSpPr>
            <a:spLocks noGrp="1"/>
          </p:cNvSpPr>
          <p:nvPr>
            <p:ph type="subTitle" idx="1"/>
          </p:nvPr>
        </p:nvSpPr>
        <p:spPr>
          <a:xfrm>
            <a:off x="494189" y="1088135"/>
            <a:ext cx="11188223" cy="265907"/>
          </a:xfrm>
        </p:spPr>
        <p:txBody>
          <a:bodyPr/>
          <a:lstStyle/>
          <a:p>
            <a:r>
              <a:rPr lang="en-US" dirty="0"/>
              <a:t>UE performance in terms of Beam Management is not included in Performance Assessment procedure</a:t>
            </a:r>
          </a:p>
        </p:txBody>
      </p:sp>
      <mc:AlternateContent xmlns:mc="http://schemas.openxmlformats.org/markup-compatibility/2006">
        <mc:Choice xmlns:am3d="http://schemas.microsoft.com/office/drawing/2017/model3d" Requires="am3d">
          <p:graphicFrame>
            <p:nvGraphicFramePr>
              <p:cNvPr id="216" name="3D Model 215" descr="Mobile phone">
                <a:extLst>
                  <a:ext uri="{FF2B5EF4-FFF2-40B4-BE49-F238E27FC236}">
                    <a16:creationId xmlns:a16="http://schemas.microsoft.com/office/drawing/2014/main" id="{579A3882-374E-44CF-A23C-D86A91775FB9}"/>
                  </a:ext>
                </a:extLst>
              </p:cNvPr>
              <p:cNvGraphicFramePr>
                <a:graphicFrameLocks noChangeAspect="1"/>
              </p:cNvGraphicFramePr>
              <p:nvPr>
                <p:extLst>
                  <p:ext uri="{D42A27DB-BD31-4B8C-83A1-F6EECF244321}">
                    <p14:modId xmlns:p14="http://schemas.microsoft.com/office/powerpoint/2010/main" val="2923583569"/>
                  </p:ext>
                </p:extLst>
              </p:nvPr>
            </p:nvGraphicFramePr>
            <p:xfrm rot="10800000">
              <a:off x="1034401" y="2500028"/>
              <a:ext cx="364375" cy="492920"/>
            </p:xfrm>
            <a:graphic>
              <a:graphicData uri="http://schemas.microsoft.com/office/drawing/2017/model3d">
                <am3d:model3d r:embed="rId2">
                  <am3d:spPr>
                    <a:xfrm rot="10800000">
                      <a:off x="0" y="0"/>
                      <a:ext cx="364375" cy="492920"/>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3037506" ay="-1" az="-1"/>
                    <am3d:postTrans dx="0" dy="0" dz="0"/>
                  </am3d:trans>
                  <am3d:raster rName="Office3DRenderer" rVer="16.0.8326">
                    <am3d:blip r:embed="rId3"/>
                  </am3d:raster>
                  <am3d:objViewport viewportSz="64548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16" name="3D Model 215" descr="Mobile phone">
                <a:extLst>
                  <a:ext uri="{FF2B5EF4-FFF2-40B4-BE49-F238E27FC236}">
                    <a16:creationId xmlns:a16="http://schemas.microsoft.com/office/drawing/2014/main" id="{579A3882-374E-44CF-A23C-D86A91775FB9}"/>
                  </a:ext>
                </a:extLst>
              </p:cNvPr>
              <p:cNvPicPr>
                <a:picLocks noGrp="1" noRot="1" noChangeAspect="1" noMove="1" noResize="1" noEditPoints="1" noAdjustHandles="1" noChangeArrowheads="1" noChangeShapeType="1" noCrop="1"/>
              </p:cNvPicPr>
              <p:nvPr/>
            </p:nvPicPr>
            <p:blipFill>
              <a:blip r:embed="rId3"/>
              <a:stretch>
                <a:fillRect/>
              </a:stretch>
            </p:blipFill>
            <p:spPr>
              <a:xfrm rot="10800000">
                <a:off x="1034401" y="2500028"/>
                <a:ext cx="364375" cy="492920"/>
              </a:xfrm>
              <a:prstGeom prst="rect">
                <a:avLst/>
              </a:prstGeom>
            </p:spPr>
          </p:pic>
        </mc:Fallback>
      </mc:AlternateContent>
      <p:grpSp>
        <p:nvGrpSpPr>
          <p:cNvPr id="217" name="Group 216">
            <a:extLst>
              <a:ext uri="{FF2B5EF4-FFF2-40B4-BE49-F238E27FC236}">
                <a16:creationId xmlns:a16="http://schemas.microsoft.com/office/drawing/2014/main" id="{06E2EFA5-9627-47A0-878B-DAE6EE9F9172}"/>
              </a:ext>
            </a:extLst>
          </p:cNvPr>
          <p:cNvGrpSpPr/>
          <p:nvPr/>
        </p:nvGrpSpPr>
        <p:grpSpPr>
          <a:xfrm>
            <a:off x="892155" y="2443973"/>
            <a:ext cx="640080" cy="640080"/>
            <a:chOff x="7259781" y="4174836"/>
            <a:chExt cx="1554480" cy="1554480"/>
          </a:xfrm>
        </p:grpSpPr>
        <p:sp>
          <p:nvSpPr>
            <p:cNvPr id="218" name="Oval 217">
              <a:extLst>
                <a:ext uri="{FF2B5EF4-FFF2-40B4-BE49-F238E27FC236}">
                  <a16:creationId xmlns:a16="http://schemas.microsoft.com/office/drawing/2014/main" id="{5F6E015F-94A9-48E4-9B5D-A32C52AAC939}"/>
                </a:ext>
              </a:extLst>
            </p:cNvPr>
            <p:cNvSpPr/>
            <p:nvPr/>
          </p:nvSpPr>
          <p:spPr>
            <a:xfrm>
              <a:off x="7259781" y="4174836"/>
              <a:ext cx="1554480"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19" name="Oval 218">
              <a:extLst>
                <a:ext uri="{FF2B5EF4-FFF2-40B4-BE49-F238E27FC236}">
                  <a16:creationId xmlns:a16="http://schemas.microsoft.com/office/drawing/2014/main" id="{632113D7-AF99-40ED-9B98-9012C62248F7}"/>
                </a:ext>
              </a:extLst>
            </p:cNvPr>
            <p:cNvSpPr/>
            <p:nvPr/>
          </p:nvSpPr>
          <p:spPr>
            <a:xfrm>
              <a:off x="7361381" y="4174836"/>
              <a:ext cx="1357746"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20" name="Oval 219">
              <a:extLst>
                <a:ext uri="{FF2B5EF4-FFF2-40B4-BE49-F238E27FC236}">
                  <a16:creationId xmlns:a16="http://schemas.microsoft.com/office/drawing/2014/main" id="{87193CF1-14D4-4458-9A93-E62372690B7B}"/>
                </a:ext>
              </a:extLst>
            </p:cNvPr>
            <p:cNvSpPr/>
            <p:nvPr/>
          </p:nvSpPr>
          <p:spPr>
            <a:xfrm>
              <a:off x="7504082" y="4174836"/>
              <a:ext cx="1085736"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21" name="Oval 220">
              <a:extLst>
                <a:ext uri="{FF2B5EF4-FFF2-40B4-BE49-F238E27FC236}">
                  <a16:creationId xmlns:a16="http://schemas.microsoft.com/office/drawing/2014/main" id="{E0F43984-34F9-453F-8A0E-FB252BEBAF9A}"/>
                </a:ext>
              </a:extLst>
            </p:cNvPr>
            <p:cNvSpPr/>
            <p:nvPr/>
          </p:nvSpPr>
          <p:spPr>
            <a:xfrm>
              <a:off x="7680958" y="4174836"/>
              <a:ext cx="733369"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22" name="Oval 221">
              <a:extLst>
                <a:ext uri="{FF2B5EF4-FFF2-40B4-BE49-F238E27FC236}">
                  <a16:creationId xmlns:a16="http://schemas.microsoft.com/office/drawing/2014/main" id="{395ED28D-B4F6-4192-AE78-CA5B631A66AA}"/>
                </a:ext>
              </a:extLst>
            </p:cNvPr>
            <p:cNvSpPr/>
            <p:nvPr/>
          </p:nvSpPr>
          <p:spPr>
            <a:xfrm>
              <a:off x="7921104" y="4174836"/>
              <a:ext cx="243842"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23" name="Arc 222">
              <a:extLst>
                <a:ext uri="{FF2B5EF4-FFF2-40B4-BE49-F238E27FC236}">
                  <a16:creationId xmlns:a16="http://schemas.microsoft.com/office/drawing/2014/main" id="{B5DBBEB8-0C4E-4ECE-AE64-F066F5546F24}"/>
                </a:ext>
              </a:extLst>
            </p:cNvPr>
            <p:cNvSpPr/>
            <p:nvPr/>
          </p:nvSpPr>
          <p:spPr>
            <a:xfrm>
              <a:off x="7680958" y="4174836"/>
              <a:ext cx="733369" cy="229032"/>
            </a:xfrm>
            <a:prstGeom prst="arc">
              <a:avLst>
                <a:gd name="adj1" fmla="val 21392644"/>
                <a:gd name="adj2" fmla="val 11054852"/>
              </a:avLst>
            </a:prstGeom>
            <a:ln w="9525"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24" name="Arc 223">
              <a:extLst>
                <a:ext uri="{FF2B5EF4-FFF2-40B4-BE49-F238E27FC236}">
                  <a16:creationId xmlns:a16="http://schemas.microsoft.com/office/drawing/2014/main" id="{95D321CC-0DF1-4C33-8DAE-88F14385414B}"/>
                </a:ext>
              </a:extLst>
            </p:cNvPr>
            <p:cNvSpPr/>
            <p:nvPr/>
          </p:nvSpPr>
          <p:spPr>
            <a:xfrm>
              <a:off x="7361381" y="4367213"/>
              <a:ext cx="1334944" cy="400050"/>
            </a:xfrm>
            <a:prstGeom prst="arc">
              <a:avLst>
                <a:gd name="adj1" fmla="val 21591949"/>
                <a:gd name="adj2" fmla="val 10710216"/>
              </a:avLst>
            </a:prstGeom>
            <a:ln w="9525"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5" name="Arc 224">
              <a:extLst>
                <a:ext uri="{FF2B5EF4-FFF2-40B4-BE49-F238E27FC236}">
                  <a16:creationId xmlns:a16="http://schemas.microsoft.com/office/drawing/2014/main" id="{57010710-EE66-41FE-A32A-B54075237A9B}"/>
                </a:ext>
              </a:extLst>
            </p:cNvPr>
            <p:cNvSpPr/>
            <p:nvPr/>
          </p:nvSpPr>
          <p:spPr>
            <a:xfrm>
              <a:off x="7279481" y="4829175"/>
              <a:ext cx="1524000" cy="542925"/>
            </a:xfrm>
            <a:prstGeom prst="arc">
              <a:avLst>
                <a:gd name="adj1" fmla="val 21591949"/>
                <a:gd name="adj2" fmla="val 10730906"/>
              </a:avLst>
            </a:prstGeom>
            <a:ln w="9525"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mc:AlternateContent xmlns:mc="http://schemas.openxmlformats.org/markup-compatibility/2006">
        <mc:Choice xmlns:am3d="http://schemas.microsoft.com/office/drawing/2017/model3d" Requires="am3d">
          <p:graphicFrame>
            <p:nvGraphicFramePr>
              <p:cNvPr id="260" name="3D Model 259" descr="Mobile phone">
                <a:extLst>
                  <a:ext uri="{FF2B5EF4-FFF2-40B4-BE49-F238E27FC236}">
                    <a16:creationId xmlns:a16="http://schemas.microsoft.com/office/drawing/2014/main" id="{09A96BE9-C05C-40AA-9988-9D8E9582B149}"/>
                  </a:ext>
                </a:extLst>
              </p:cNvPr>
              <p:cNvGraphicFramePr>
                <a:graphicFrameLocks noChangeAspect="1"/>
              </p:cNvGraphicFramePr>
              <p:nvPr>
                <p:extLst>
                  <p:ext uri="{D42A27DB-BD31-4B8C-83A1-F6EECF244321}">
                    <p14:modId xmlns:p14="http://schemas.microsoft.com/office/powerpoint/2010/main" val="2714438953"/>
                  </p:ext>
                </p:extLst>
              </p:nvPr>
            </p:nvGraphicFramePr>
            <p:xfrm rot="10800000">
              <a:off x="2888322" y="2513635"/>
              <a:ext cx="384266" cy="465705"/>
            </p:xfrm>
            <a:graphic>
              <a:graphicData uri="http://schemas.microsoft.com/office/drawing/2017/model3d">
                <am3d:model3d r:embed="rId2">
                  <am3d:spPr>
                    <a:xfrm rot="10800000">
                      <a:off x="0" y="0"/>
                      <a:ext cx="384266" cy="465705"/>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4177469" ay="-526394" az="-1339540"/>
                    <am3d:postTrans dx="0" dy="0" dz="0"/>
                  </am3d:trans>
                  <am3d:raster rName="Office3DRenderer" rVer="16.0.8326">
                    <am3d:blip r:embed="rId4"/>
                  </am3d:raster>
                  <am3d:objViewport viewportSz="645486"/>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60" name="3D Model 259" descr="Mobile phone">
                <a:extLst>
                  <a:ext uri="{FF2B5EF4-FFF2-40B4-BE49-F238E27FC236}">
                    <a16:creationId xmlns:a16="http://schemas.microsoft.com/office/drawing/2014/main" id="{09A96BE9-C05C-40AA-9988-9D8E9582B149}"/>
                  </a:ext>
                </a:extLst>
              </p:cNvPr>
              <p:cNvPicPr>
                <a:picLocks noGrp="1" noRot="1" noChangeAspect="1" noMove="1" noResize="1" noEditPoints="1" noAdjustHandles="1" noChangeArrowheads="1" noChangeShapeType="1" noCrop="1"/>
              </p:cNvPicPr>
              <p:nvPr/>
            </p:nvPicPr>
            <p:blipFill>
              <a:blip r:embed="rId4"/>
              <a:stretch>
                <a:fillRect/>
              </a:stretch>
            </p:blipFill>
            <p:spPr>
              <a:xfrm rot="10800000">
                <a:off x="2888322" y="2513635"/>
                <a:ext cx="384266" cy="465705"/>
              </a:xfrm>
              <a:prstGeom prst="rect">
                <a:avLst/>
              </a:prstGeom>
            </p:spPr>
          </p:pic>
        </mc:Fallback>
      </mc:AlternateContent>
      <p:grpSp>
        <p:nvGrpSpPr>
          <p:cNvPr id="261" name="Group 260">
            <a:extLst>
              <a:ext uri="{FF2B5EF4-FFF2-40B4-BE49-F238E27FC236}">
                <a16:creationId xmlns:a16="http://schemas.microsoft.com/office/drawing/2014/main" id="{42500A61-6385-42B6-B8B5-3EC9A1AF4527}"/>
              </a:ext>
            </a:extLst>
          </p:cNvPr>
          <p:cNvGrpSpPr/>
          <p:nvPr/>
        </p:nvGrpSpPr>
        <p:grpSpPr>
          <a:xfrm>
            <a:off x="2756022" y="2443973"/>
            <a:ext cx="640080" cy="640080"/>
            <a:chOff x="7259781" y="4174836"/>
            <a:chExt cx="1554480" cy="1554480"/>
          </a:xfrm>
        </p:grpSpPr>
        <p:sp>
          <p:nvSpPr>
            <p:cNvPr id="262" name="Oval 261">
              <a:extLst>
                <a:ext uri="{FF2B5EF4-FFF2-40B4-BE49-F238E27FC236}">
                  <a16:creationId xmlns:a16="http://schemas.microsoft.com/office/drawing/2014/main" id="{A88ACE8B-8A75-4D30-9CB1-8CA8E647C1C3}"/>
                </a:ext>
              </a:extLst>
            </p:cNvPr>
            <p:cNvSpPr/>
            <p:nvPr/>
          </p:nvSpPr>
          <p:spPr>
            <a:xfrm>
              <a:off x="7259781" y="4174836"/>
              <a:ext cx="1554480"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63" name="Oval 262">
              <a:extLst>
                <a:ext uri="{FF2B5EF4-FFF2-40B4-BE49-F238E27FC236}">
                  <a16:creationId xmlns:a16="http://schemas.microsoft.com/office/drawing/2014/main" id="{F5AB44D2-9A9B-4095-A10A-B6F4184CF2FC}"/>
                </a:ext>
              </a:extLst>
            </p:cNvPr>
            <p:cNvSpPr/>
            <p:nvPr/>
          </p:nvSpPr>
          <p:spPr>
            <a:xfrm>
              <a:off x="7361381" y="4174836"/>
              <a:ext cx="1357746"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64" name="Oval 263">
              <a:extLst>
                <a:ext uri="{FF2B5EF4-FFF2-40B4-BE49-F238E27FC236}">
                  <a16:creationId xmlns:a16="http://schemas.microsoft.com/office/drawing/2014/main" id="{CF90BB60-698F-49A2-9DAE-D7E84D9F46B1}"/>
                </a:ext>
              </a:extLst>
            </p:cNvPr>
            <p:cNvSpPr/>
            <p:nvPr/>
          </p:nvSpPr>
          <p:spPr>
            <a:xfrm>
              <a:off x="7504082" y="4174836"/>
              <a:ext cx="1085736"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65" name="Oval 264">
              <a:extLst>
                <a:ext uri="{FF2B5EF4-FFF2-40B4-BE49-F238E27FC236}">
                  <a16:creationId xmlns:a16="http://schemas.microsoft.com/office/drawing/2014/main" id="{E6F43505-D0CD-4463-AD64-4A61115260C3}"/>
                </a:ext>
              </a:extLst>
            </p:cNvPr>
            <p:cNvSpPr/>
            <p:nvPr/>
          </p:nvSpPr>
          <p:spPr>
            <a:xfrm>
              <a:off x="7680958" y="4174836"/>
              <a:ext cx="733369"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66" name="Oval 265">
              <a:extLst>
                <a:ext uri="{FF2B5EF4-FFF2-40B4-BE49-F238E27FC236}">
                  <a16:creationId xmlns:a16="http://schemas.microsoft.com/office/drawing/2014/main" id="{E325ACDA-1076-485C-B333-2AC70EB78667}"/>
                </a:ext>
              </a:extLst>
            </p:cNvPr>
            <p:cNvSpPr/>
            <p:nvPr/>
          </p:nvSpPr>
          <p:spPr>
            <a:xfrm>
              <a:off x="7921104" y="4174836"/>
              <a:ext cx="243842"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67" name="Arc 266">
              <a:extLst>
                <a:ext uri="{FF2B5EF4-FFF2-40B4-BE49-F238E27FC236}">
                  <a16:creationId xmlns:a16="http://schemas.microsoft.com/office/drawing/2014/main" id="{F2EBFC75-0F9F-4EE8-A98E-05363C8659E0}"/>
                </a:ext>
              </a:extLst>
            </p:cNvPr>
            <p:cNvSpPr/>
            <p:nvPr/>
          </p:nvSpPr>
          <p:spPr>
            <a:xfrm>
              <a:off x="7680958" y="4174836"/>
              <a:ext cx="733369" cy="229032"/>
            </a:xfrm>
            <a:prstGeom prst="arc">
              <a:avLst>
                <a:gd name="adj1" fmla="val 21392644"/>
                <a:gd name="adj2" fmla="val 11054852"/>
              </a:avLst>
            </a:prstGeom>
            <a:ln w="9525"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68" name="Arc 267">
              <a:extLst>
                <a:ext uri="{FF2B5EF4-FFF2-40B4-BE49-F238E27FC236}">
                  <a16:creationId xmlns:a16="http://schemas.microsoft.com/office/drawing/2014/main" id="{3EDA1B26-4830-435E-9F2C-57DABE0D0B0B}"/>
                </a:ext>
              </a:extLst>
            </p:cNvPr>
            <p:cNvSpPr/>
            <p:nvPr/>
          </p:nvSpPr>
          <p:spPr>
            <a:xfrm>
              <a:off x="7361381" y="4367213"/>
              <a:ext cx="1334944" cy="400050"/>
            </a:xfrm>
            <a:prstGeom prst="arc">
              <a:avLst>
                <a:gd name="adj1" fmla="val 21591949"/>
                <a:gd name="adj2" fmla="val 10710216"/>
              </a:avLst>
            </a:prstGeom>
            <a:ln w="9525"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69" name="Arc 268">
              <a:extLst>
                <a:ext uri="{FF2B5EF4-FFF2-40B4-BE49-F238E27FC236}">
                  <a16:creationId xmlns:a16="http://schemas.microsoft.com/office/drawing/2014/main" id="{496A7A2A-0309-42A8-A33E-97FE5EB8115B}"/>
                </a:ext>
              </a:extLst>
            </p:cNvPr>
            <p:cNvSpPr/>
            <p:nvPr/>
          </p:nvSpPr>
          <p:spPr>
            <a:xfrm>
              <a:off x="7279481" y="4829175"/>
              <a:ext cx="1524000" cy="542925"/>
            </a:xfrm>
            <a:prstGeom prst="arc">
              <a:avLst>
                <a:gd name="adj1" fmla="val 21591949"/>
                <a:gd name="adj2" fmla="val 10730906"/>
              </a:avLst>
            </a:prstGeom>
            <a:ln w="9525"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mc:AlternateContent xmlns:mc="http://schemas.openxmlformats.org/markup-compatibility/2006">
        <mc:Choice xmlns:am3d="http://schemas.microsoft.com/office/drawing/2017/model3d" Requires="am3d">
          <p:graphicFrame>
            <p:nvGraphicFramePr>
              <p:cNvPr id="270" name="3D Model 269" descr="Mobile phone">
                <a:extLst>
                  <a:ext uri="{FF2B5EF4-FFF2-40B4-BE49-F238E27FC236}">
                    <a16:creationId xmlns:a16="http://schemas.microsoft.com/office/drawing/2014/main" id="{4FCC4D99-9829-473A-8B91-F8B834415CCF}"/>
                  </a:ext>
                </a:extLst>
              </p:cNvPr>
              <p:cNvGraphicFramePr>
                <a:graphicFrameLocks noChangeAspect="1"/>
              </p:cNvGraphicFramePr>
              <p:nvPr>
                <p:extLst>
                  <p:ext uri="{D42A27DB-BD31-4B8C-83A1-F6EECF244321}">
                    <p14:modId xmlns:p14="http://schemas.microsoft.com/office/powerpoint/2010/main" val="3359260025"/>
                  </p:ext>
                </p:extLst>
              </p:nvPr>
            </p:nvGraphicFramePr>
            <p:xfrm rot="10800000">
              <a:off x="4921661" y="2500056"/>
              <a:ext cx="355256" cy="492863"/>
            </p:xfrm>
            <a:graphic>
              <a:graphicData uri="http://schemas.microsoft.com/office/drawing/2017/model3d">
                <am3d:model3d r:embed="rId2">
                  <am3d:spPr>
                    <a:xfrm rot="10800000">
                      <a:off x="0" y="0"/>
                      <a:ext cx="355256" cy="492863"/>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4538010" ay="-670221" az="-2226113"/>
                    <am3d:postTrans dx="0" dy="0" dz="0"/>
                  </am3d:trans>
                  <am3d:raster rName="Office3DRenderer" rVer="16.0.8326">
                    <am3d:blip r:embed="rId5"/>
                  </am3d:raster>
                  <am3d:objViewport viewportSz="645486"/>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70" name="3D Model 269" descr="Mobile phone">
                <a:extLst>
                  <a:ext uri="{FF2B5EF4-FFF2-40B4-BE49-F238E27FC236}">
                    <a16:creationId xmlns:a16="http://schemas.microsoft.com/office/drawing/2014/main" id="{4FCC4D99-9829-473A-8B91-F8B834415CCF}"/>
                  </a:ext>
                </a:extLst>
              </p:cNvPr>
              <p:cNvPicPr>
                <a:picLocks noGrp="1" noRot="1" noChangeAspect="1" noMove="1" noResize="1" noEditPoints="1" noAdjustHandles="1" noChangeArrowheads="1" noChangeShapeType="1" noCrop="1"/>
              </p:cNvPicPr>
              <p:nvPr/>
            </p:nvPicPr>
            <p:blipFill>
              <a:blip r:embed="rId5"/>
              <a:stretch>
                <a:fillRect/>
              </a:stretch>
            </p:blipFill>
            <p:spPr>
              <a:xfrm rot="10800000">
                <a:off x="4921661" y="2500056"/>
                <a:ext cx="355256" cy="492863"/>
              </a:xfrm>
              <a:prstGeom prst="rect">
                <a:avLst/>
              </a:prstGeom>
            </p:spPr>
          </p:pic>
        </mc:Fallback>
      </mc:AlternateContent>
      <p:grpSp>
        <p:nvGrpSpPr>
          <p:cNvPr id="271" name="Group 270">
            <a:extLst>
              <a:ext uri="{FF2B5EF4-FFF2-40B4-BE49-F238E27FC236}">
                <a16:creationId xmlns:a16="http://schemas.microsoft.com/office/drawing/2014/main" id="{3B71F33B-C9D0-4DCD-B64A-D2ED178F8854}"/>
              </a:ext>
            </a:extLst>
          </p:cNvPr>
          <p:cNvGrpSpPr/>
          <p:nvPr/>
        </p:nvGrpSpPr>
        <p:grpSpPr>
          <a:xfrm>
            <a:off x="4774856" y="2443973"/>
            <a:ext cx="640080" cy="640080"/>
            <a:chOff x="7259781" y="4174836"/>
            <a:chExt cx="1554480" cy="1554480"/>
          </a:xfrm>
        </p:grpSpPr>
        <p:sp>
          <p:nvSpPr>
            <p:cNvPr id="272" name="Oval 271">
              <a:extLst>
                <a:ext uri="{FF2B5EF4-FFF2-40B4-BE49-F238E27FC236}">
                  <a16:creationId xmlns:a16="http://schemas.microsoft.com/office/drawing/2014/main" id="{2E0FD7CA-EB99-405F-AD0F-E60926087181}"/>
                </a:ext>
              </a:extLst>
            </p:cNvPr>
            <p:cNvSpPr/>
            <p:nvPr/>
          </p:nvSpPr>
          <p:spPr>
            <a:xfrm>
              <a:off x="7259781" y="4174836"/>
              <a:ext cx="1554480"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73" name="Oval 272">
              <a:extLst>
                <a:ext uri="{FF2B5EF4-FFF2-40B4-BE49-F238E27FC236}">
                  <a16:creationId xmlns:a16="http://schemas.microsoft.com/office/drawing/2014/main" id="{D5583620-326A-434A-B0EA-551B04636238}"/>
                </a:ext>
              </a:extLst>
            </p:cNvPr>
            <p:cNvSpPr/>
            <p:nvPr/>
          </p:nvSpPr>
          <p:spPr>
            <a:xfrm>
              <a:off x="7361381" y="4174836"/>
              <a:ext cx="1357746"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74" name="Oval 273">
              <a:extLst>
                <a:ext uri="{FF2B5EF4-FFF2-40B4-BE49-F238E27FC236}">
                  <a16:creationId xmlns:a16="http://schemas.microsoft.com/office/drawing/2014/main" id="{0B3DA092-CD8A-4F27-B240-354EA228B4B0}"/>
                </a:ext>
              </a:extLst>
            </p:cNvPr>
            <p:cNvSpPr/>
            <p:nvPr/>
          </p:nvSpPr>
          <p:spPr>
            <a:xfrm>
              <a:off x="7504082" y="4174836"/>
              <a:ext cx="1085736"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75" name="Oval 274">
              <a:extLst>
                <a:ext uri="{FF2B5EF4-FFF2-40B4-BE49-F238E27FC236}">
                  <a16:creationId xmlns:a16="http://schemas.microsoft.com/office/drawing/2014/main" id="{121FDDA3-D249-490E-843C-FD15258D21BE}"/>
                </a:ext>
              </a:extLst>
            </p:cNvPr>
            <p:cNvSpPr/>
            <p:nvPr/>
          </p:nvSpPr>
          <p:spPr>
            <a:xfrm>
              <a:off x="7680958" y="4174836"/>
              <a:ext cx="733369"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76" name="Oval 275">
              <a:extLst>
                <a:ext uri="{FF2B5EF4-FFF2-40B4-BE49-F238E27FC236}">
                  <a16:creationId xmlns:a16="http://schemas.microsoft.com/office/drawing/2014/main" id="{2D679E2F-59B7-4A1D-A814-A517559073FA}"/>
                </a:ext>
              </a:extLst>
            </p:cNvPr>
            <p:cNvSpPr/>
            <p:nvPr/>
          </p:nvSpPr>
          <p:spPr>
            <a:xfrm>
              <a:off x="7921104" y="4174836"/>
              <a:ext cx="243842"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77" name="Arc 276">
              <a:extLst>
                <a:ext uri="{FF2B5EF4-FFF2-40B4-BE49-F238E27FC236}">
                  <a16:creationId xmlns:a16="http://schemas.microsoft.com/office/drawing/2014/main" id="{DDEF175E-B7D7-4131-8467-BE4A72C91ABF}"/>
                </a:ext>
              </a:extLst>
            </p:cNvPr>
            <p:cNvSpPr/>
            <p:nvPr/>
          </p:nvSpPr>
          <p:spPr>
            <a:xfrm>
              <a:off x="7680958" y="4174836"/>
              <a:ext cx="733369" cy="229032"/>
            </a:xfrm>
            <a:prstGeom prst="arc">
              <a:avLst>
                <a:gd name="adj1" fmla="val 21392644"/>
                <a:gd name="adj2" fmla="val 11054852"/>
              </a:avLst>
            </a:prstGeom>
            <a:ln w="9525"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78" name="Arc 277">
              <a:extLst>
                <a:ext uri="{FF2B5EF4-FFF2-40B4-BE49-F238E27FC236}">
                  <a16:creationId xmlns:a16="http://schemas.microsoft.com/office/drawing/2014/main" id="{D7308DA9-A2C1-4B40-8CD8-0D151161D0D4}"/>
                </a:ext>
              </a:extLst>
            </p:cNvPr>
            <p:cNvSpPr/>
            <p:nvPr/>
          </p:nvSpPr>
          <p:spPr>
            <a:xfrm>
              <a:off x="7361381" y="4367213"/>
              <a:ext cx="1334944" cy="400050"/>
            </a:xfrm>
            <a:prstGeom prst="arc">
              <a:avLst>
                <a:gd name="adj1" fmla="val 21591949"/>
                <a:gd name="adj2" fmla="val 10710216"/>
              </a:avLst>
            </a:prstGeom>
            <a:ln w="9525"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79" name="Arc 278">
              <a:extLst>
                <a:ext uri="{FF2B5EF4-FFF2-40B4-BE49-F238E27FC236}">
                  <a16:creationId xmlns:a16="http://schemas.microsoft.com/office/drawing/2014/main" id="{51408EA3-732B-4601-8BB0-BB803B6684DA}"/>
                </a:ext>
              </a:extLst>
            </p:cNvPr>
            <p:cNvSpPr/>
            <p:nvPr/>
          </p:nvSpPr>
          <p:spPr>
            <a:xfrm>
              <a:off x="7279481" y="4829175"/>
              <a:ext cx="1524000" cy="542925"/>
            </a:xfrm>
            <a:prstGeom prst="arc">
              <a:avLst>
                <a:gd name="adj1" fmla="val 21591949"/>
                <a:gd name="adj2" fmla="val 10730906"/>
              </a:avLst>
            </a:prstGeom>
            <a:ln w="9525"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mc:AlternateContent xmlns:mc="http://schemas.openxmlformats.org/markup-compatibility/2006">
        <mc:Choice xmlns:am3d="http://schemas.microsoft.com/office/drawing/2017/model3d" Requires="am3d">
          <p:graphicFrame>
            <p:nvGraphicFramePr>
              <p:cNvPr id="280" name="3D Model 279" descr="Mobile phone">
                <a:extLst>
                  <a:ext uri="{FF2B5EF4-FFF2-40B4-BE49-F238E27FC236}">
                    <a16:creationId xmlns:a16="http://schemas.microsoft.com/office/drawing/2014/main" id="{BBADBB8C-323C-4187-8266-D7482F856C30}"/>
                  </a:ext>
                </a:extLst>
              </p:cNvPr>
              <p:cNvGraphicFramePr>
                <a:graphicFrameLocks noChangeAspect="1"/>
              </p:cNvGraphicFramePr>
              <p:nvPr>
                <p:extLst>
                  <p:ext uri="{D42A27DB-BD31-4B8C-83A1-F6EECF244321}">
                    <p14:modId xmlns:p14="http://schemas.microsoft.com/office/powerpoint/2010/main" val="871906140"/>
                  </p:ext>
                </p:extLst>
              </p:nvPr>
            </p:nvGraphicFramePr>
            <p:xfrm rot="10800000">
              <a:off x="7146522" y="2473565"/>
              <a:ext cx="225154" cy="545843"/>
            </p:xfrm>
            <a:graphic>
              <a:graphicData uri="http://schemas.microsoft.com/office/drawing/2017/model3d">
                <am3d:model3d r:embed="rId2">
                  <am3d:spPr>
                    <a:xfrm rot="10800000">
                      <a:off x="0" y="0"/>
                      <a:ext cx="225154" cy="545843"/>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5020714" ay="-848883" az="-3937092"/>
                    <am3d:postTrans dx="0" dy="0" dz="0"/>
                  </am3d:trans>
                  <am3d:raster rName="Office3DRenderer" rVer="16.0.8326">
                    <am3d:blip r:embed="rId6"/>
                  </am3d:raster>
                  <am3d:objViewport viewportSz="645479"/>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80" name="3D Model 279" descr="Mobile phone">
                <a:extLst>
                  <a:ext uri="{FF2B5EF4-FFF2-40B4-BE49-F238E27FC236}">
                    <a16:creationId xmlns:a16="http://schemas.microsoft.com/office/drawing/2014/main" id="{BBADBB8C-323C-4187-8266-D7482F856C30}"/>
                  </a:ext>
                </a:extLst>
              </p:cNvPr>
              <p:cNvPicPr>
                <a:picLocks noGrp="1" noRot="1" noChangeAspect="1" noMove="1" noResize="1" noEditPoints="1" noAdjustHandles="1" noChangeArrowheads="1" noChangeShapeType="1" noCrop="1"/>
              </p:cNvPicPr>
              <p:nvPr/>
            </p:nvPicPr>
            <p:blipFill>
              <a:blip r:embed="rId6"/>
              <a:stretch>
                <a:fillRect/>
              </a:stretch>
            </p:blipFill>
            <p:spPr>
              <a:xfrm rot="10800000">
                <a:off x="7146522" y="2473565"/>
                <a:ext cx="225154" cy="545843"/>
              </a:xfrm>
              <a:prstGeom prst="rect">
                <a:avLst/>
              </a:prstGeom>
            </p:spPr>
          </p:pic>
        </mc:Fallback>
      </mc:AlternateContent>
      <p:grpSp>
        <p:nvGrpSpPr>
          <p:cNvPr id="281" name="Group 280">
            <a:extLst>
              <a:ext uri="{FF2B5EF4-FFF2-40B4-BE49-F238E27FC236}">
                <a16:creationId xmlns:a16="http://schemas.microsoft.com/office/drawing/2014/main" id="{E6158130-BF26-4A8D-AF93-71940AEA210B}"/>
              </a:ext>
            </a:extLst>
          </p:cNvPr>
          <p:cNvGrpSpPr/>
          <p:nvPr/>
        </p:nvGrpSpPr>
        <p:grpSpPr>
          <a:xfrm>
            <a:off x="6934667" y="2443973"/>
            <a:ext cx="640080" cy="640080"/>
            <a:chOff x="7259781" y="4174836"/>
            <a:chExt cx="1554480" cy="1554480"/>
          </a:xfrm>
        </p:grpSpPr>
        <p:sp>
          <p:nvSpPr>
            <p:cNvPr id="282" name="Oval 281">
              <a:extLst>
                <a:ext uri="{FF2B5EF4-FFF2-40B4-BE49-F238E27FC236}">
                  <a16:creationId xmlns:a16="http://schemas.microsoft.com/office/drawing/2014/main" id="{690D2544-0B3C-4844-9C16-FB6F76D2314B}"/>
                </a:ext>
              </a:extLst>
            </p:cNvPr>
            <p:cNvSpPr/>
            <p:nvPr/>
          </p:nvSpPr>
          <p:spPr>
            <a:xfrm>
              <a:off x="7259781" y="4174836"/>
              <a:ext cx="1554480"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83" name="Oval 282">
              <a:extLst>
                <a:ext uri="{FF2B5EF4-FFF2-40B4-BE49-F238E27FC236}">
                  <a16:creationId xmlns:a16="http://schemas.microsoft.com/office/drawing/2014/main" id="{DCC17436-9BC2-4A4D-866A-06E938AE6332}"/>
                </a:ext>
              </a:extLst>
            </p:cNvPr>
            <p:cNvSpPr/>
            <p:nvPr/>
          </p:nvSpPr>
          <p:spPr>
            <a:xfrm>
              <a:off x="7361381" y="4174836"/>
              <a:ext cx="1357746"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84" name="Oval 283">
              <a:extLst>
                <a:ext uri="{FF2B5EF4-FFF2-40B4-BE49-F238E27FC236}">
                  <a16:creationId xmlns:a16="http://schemas.microsoft.com/office/drawing/2014/main" id="{E1CF2647-5210-419F-9F35-C2D6C3BC121B}"/>
                </a:ext>
              </a:extLst>
            </p:cNvPr>
            <p:cNvSpPr/>
            <p:nvPr/>
          </p:nvSpPr>
          <p:spPr>
            <a:xfrm>
              <a:off x="7504082" y="4174836"/>
              <a:ext cx="1085736"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85" name="Oval 284">
              <a:extLst>
                <a:ext uri="{FF2B5EF4-FFF2-40B4-BE49-F238E27FC236}">
                  <a16:creationId xmlns:a16="http://schemas.microsoft.com/office/drawing/2014/main" id="{A2E6289E-AE40-4E62-8324-609E6530F01D}"/>
                </a:ext>
              </a:extLst>
            </p:cNvPr>
            <p:cNvSpPr/>
            <p:nvPr/>
          </p:nvSpPr>
          <p:spPr>
            <a:xfrm>
              <a:off x="7680958" y="4174836"/>
              <a:ext cx="733369"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86" name="Oval 285">
              <a:extLst>
                <a:ext uri="{FF2B5EF4-FFF2-40B4-BE49-F238E27FC236}">
                  <a16:creationId xmlns:a16="http://schemas.microsoft.com/office/drawing/2014/main" id="{6E1D6291-F8D5-49FB-9142-DE342FC5E657}"/>
                </a:ext>
              </a:extLst>
            </p:cNvPr>
            <p:cNvSpPr/>
            <p:nvPr/>
          </p:nvSpPr>
          <p:spPr>
            <a:xfrm>
              <a:off x="7921104" y="4174836"/>
              <a:ext cx="243842"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87" name="Arc 286">
              <a:extLst>
                <a:ext uri="{FF2B5EF4-FFF2-40B4-BE49-F238E27FC236}">
                  <a16:creationId xmlns:a16="http://schemas.microsoft.com/office/drawing/2014/main" id="{873E4C72-A8E4-4445-BD80-75220957FF91}"/>
                </a:ext>
              </a:extLst>
            </p:cNvPr>
            <p:cNvSpPr/>
            <p:nvPr/>
          </p:nvSpPr>
          <p:spPr>
            <a:xfrm>
              <a:off x="7680958" y="4174836"/>
              <a:ext cx="733369" cy="229032"/>
            </a:xfrm>
            <a:prstGeom prst="arc">
              <a:avLst>
                <a:gd name="adj1" fmla="val 21392644"/>
                <a:gd name="adj2" fmla="val 11054852"/>
              </a:avLst>
            </a:prstGeom>
            <a:ln w="9525"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88" name="Arc 287">
              <a:extLst>
                <a:ext uri="{FF2B5EF4-FFF2-40B4-BE49-F238E27FC236}">
                  <a16:creationId xmlns:a16="http://schemas.microsoft.com/office/drawing/2014/main" id="{E3B14ABC-1C96-486C-A453-E68A5BD9A06A}"/>
                </a:ext>
              </a:extLst>
            </p:cNvPr>
            <p:cNvSpPr/>
            <p:nvPr/>
          </p:nvSpPr>
          <p:spPr>
            <a:xfrm>
              <a:off x="7361381" y="4367213"/>
              <a:ext cx="1334944" cy="400050"/>
            </a:xfrm>
            <a:prstGeom prst="arc">
              <a:avLst>
                <a:gd name="adj1" fmla="val 21591949"/>
                <a:gd name="adj2" fmla="val 10710216"/>
              </a:avLst>
            </a:prstGeom>
            <a:ln w="9525"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9" name="Arc 288">
              <a:extLst>
                <a:ext uri="{FF2B5EF4-FFF2-40B4-BE49-F238E27FC236}">
                  <a16:creationId xmlns:a16="http://schemas.microsoft.com/office/drawing/2014/main" id="{C8696DEF-0A4A-4307-8C67-828B29AAD0A2}"/>
                </a:ext>
              </a:extLst>
            </p:cNvPr>
            <p:cNvSpPr/>
            <p:nvPr/>
          </p:nvSpPr>
          <p:spPr>
            <a:xfrm>
              <a:off x="7279481" y="4829175"/>
              <a:ext cx="1524000" cy="542925"/>
            </a:xfrm>
            <a:prstGeom prst="arc">
              <a:avLst>
                <a:gd name="adj1" fmla="val 21591949"/>
                <a:gd name="adj2" fmla="val 10730906"/>
              </a:avLst>
            </a:prstGeom>
            <a:ln w="9525"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mc:AlternateContent xmlns:mc="http://schemas.openxmlformats.org/markup-compatibility/2006">
        <mc:Choice xmlns:am3d="http://schemas.microsoft.com/office/drawing/2017/model3d" Requires="am3d">
          <p:graphicFrame>
            <p:nvGraphicFramePr>
              <p:cNvPr id="290" name="3D Model 289" descr="Mobile phone">
                <a:extLst>
                  <a:ext uri="{FF2B5EF4-FFF2-40B4-BE49-F238E27FC236}">
                    <a16:creationId xmlns:a16="http://schemas.microsoft.com/office/drawing/2014/main" id="{D2F2437F-3CA9-4AB3-BA11-CDFF9EDAD9E9}"/>
                  </a:ext>
                </a:extLst>
              </p:cNvPr>
              <p:cNvGraphicFramePr>
                <a:graphicFrameLocks noChangeAspect="1"/>
              </p:cNvGraphicFramePr>
              <p:nvPr>
                <p:extLst>
                  <p:ext uri="{D42A27DB-BD31-4B8C-83A1-F6EECF244321}">
                    <p14:modId xmlns:p14="http://schemas.microsoft.com/office/powerpoint/2010/main" val="4066811040"/>
                  </p:ext>
                </p:extLst>
              </p:nvPr>
            </p:nvGraphicFramePr>
            <p:xfrm rot="10800000">
              <a:off x="9268610" y="2504295"/>
              <a:ext cx="353296" cy="484385"/>
            </p:xfrm>
            <a:graphic>
              <a:graphicData uri="http://schemas.microsoft.com/office/drawing/2017/model3d">
                <am3d:model3d r:embed="rId2">
                  <am3d:spPr>
                    <a:xfrm rot="10800000">
                      <a:off x="0" y="0"/>
                      <a:ext cx="353296" cy="484385"/>
                    </a:xfrm>
                    <a:prstGeom prst="rect">
                      <a:avLst/>
                    </a:prstGeom>
                  </am3d:spPr>
                  <am3d:camera>
                    <am3d:pos x="0" y="0" z="52500700"/>
                    <am3d:up dx="0" dy="36000000" dz="0"/>
                    <am3d:lookAt x="0" y="0" z="0"/>
                    <am3d:perspective fov="2700000"/>
                  </am3d:camera>
                  <am3d:trans>
                    <am3d:meterPerModelUnit n="32307497" d="1000000"/>
                    <am3d:preTrans dx="-44610" dy="-17992235" dz="888902"/>
                    <am3d:scale>
                      <am3d:sx n="1000000" d="1000000"/>
                      <am3d:sy n="1000000" d="1000000"/>
                      <am3d:sz n="1000000" d="1000000"/>
                    </am3d:scale>
                    <am3d:rot ax="6189744" ay="-631786" az="-8519619"/>
                    <am3d:postTrans dx="0" dy="0" dz="0"/>
                  </am3d:trans>
                  <am3d:raster rName="Office3DRenderer" rVer="16.0.8326">
                    <am3d:blip r:embed="rId7"/>
                  </am3d:raster>
                  <am3d:objViewport viewportSz="645486"/>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90" name="3D Model 289" descr="Mobile phone">
                <a:extLst>
                  <a:ext uri="{FF2B5EF4-FFF2-40B4-BE49-F238E27FC236}">
                    <a16:creationId xmlns:a16="http://schemas.microsoft.com/office/drawing/2014/main" id="{D2F2437F-3CA9-4AB3-BA11-CDFF9EDAD9E9}"/>
                  </a:ext>
                </a:extLst>
              </p:cNvPr>
              <p:cNvPicPr>
                <a:picLocks noGrp="1" noRot="1" noChangeAspect="1" noMove="1" noResize="1" noEditPoints="1" noAdjustHandles="1" noChangeArrowheads="1" noChangeShapeType="1" noCrop="1"/>
              </p:cNvPicPr>
              <p:nvPr/>
            </p:nvPicPr>
            <p:blipFill>
              <a:blip r:embed="rId7"/>
              <a:stretch>
                <a:fillRect/>
              </a:stretch>
            </p:blipFill>
            <p:spPr>
              <a:xfrm rot="10800000">
                <a:off x="9268610" y="2504295"/>
                <a:ext cx="353296" cy="484385"/>
              </a:xfrm>
              <a:prstGeom prst="rect">
                <a:avLst/>
              </a:prstGeom>
            </p:spPr>
          </p:pic>
        </mc:Fallback>
      </mc:AlternateContent>
      <p:grpSp>
        <p:nvGrpSpPr>
          <p:cNvPr id="291" name="Group 290">
            <a:extLst>
              <a:ext uri="{FF2B5EF4-FFF2-40B4-BE49-F238E27FC236}">
                <a16:creationId xmlns:a16="http://schemas.microsoft.com/office/drawing/2014/main" id="{1E88BEAE-143B-4368-B196-AE3246AC01C1}"/>
              </a:ext>
            </a:extLst>
          </p:cNvPr>
          <p:cNvGrpSpPr/>
          <p:nvPr/>
        </p:nvGrpSpPr>
        <p:grpSpPr>
          <a:xfrm>
            <a:off x="9120825" y="2443973"/>
            <a:ext cx="640080" cy="640080"/>
            <a:chOff x="7259781" y="4174836"/>
            <a:chExt cx="1554480" cy="1554480"/>
          </a:xfrm>
        </p:grpSpPr>
        <p:sp>
          <p:nvSpPr>
            <p:cNvPr id="292" name="Oval 291">
              <a:extLst>
                <a:ext uri="{FF2B5EF4-FFF2-40B4-BE49-F238E27FC236}">
                  <a16:creationId xmlns:a16="http://schemas.microsoft.com/office/drawing/2014/main" id="{88C0C3FE-A523-4B88-8208-01BD8A11487A}"/>
                </a:ext>
              </a:extLst>
            </p:cNvPr>
            <p:cNvSpPr/>
            <p:nvPr/>
          </p:nvSpPr>
          <p:spPr>
            <a:xfrm>
              <a:off x="7259781" y="4174836"/>
              <a:ext cx="1554480"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93" name="Oval 292">
              <a:extLst>
                <a:ext uri="{FF2B5EF4-FFF2-40B4-BE49-F238E27FC236}">
                  <a16:creationId xmlns:a16="http://schemas.microsoft.com/office/drawing/2014/main" id="{97396D43-35C0-4550-8A05-2DF923DD2AF2}"/>
                </a:ext>
              </a:extLst>
            </p:cNvPr>
            <p:cNvSpPr/>
            <p:nvPr/>
          </p:nvSpPr>
          <p:spPr>
            <a:xfrm>
              <a:off x="7361381" y="4174836"/>
              <a:ext cx="1357746"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94" name="Oval 293">
              <a:extLst>
                <a:ext uri="{FF2B5EF4-FFF2-40B4-BE49-F238E27FC236}">
                  <a16:creationId xmlns:a16="http://schemas.microsoft.com/office/drawing/2014/main" id="{69807752-C433-4915-B5A8-FAE47475AAD7}"/>
                </a:ext>
              </a:extLst>
            </p:cNvPr>
            <p:cNvSpPr/>
            <p:nvPr/>
          </p:nvSpPr>
          <p:spPr>
            <a:xfrm>
              <a:off x="7504082" y="4174836"/>
              <a:ext cx="1085736"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95" name="Oval 294">
              <a:extLst>
                <a:ext uri="{FF2B5EF4-FFF2-40B4-BE49-F238E27FC236}">
                  <a16:creationId xmlns:a16="http://schemas.microsoft.com/office/drawing/2014/main" id="{BDC4E6D1-7D30-4477-B47C-1CF2AB9EE8C6}"/>
                </a:ext>
              </a:extLst>
            </p:cNvPr>
            <p:cNvSpPr/>
            <p:nvPr/>
          </p:nvSpPr>
          <p:spPr>
            <a:xfrm>
              <a:off x="7680958" y="4174836"/>
              <a:ext cx="733369"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96" name="Oval 295">
              <a:extLst>
                <a:ext uri="{FF2B5EF4-FFF2-40B4-BE49-F238E27FC236}">
                  <a16:creationId xmlns:a16="http://schemas.microsoft.com/office/drawing/2014/main" id="{9A6E3996-9FBD-4A2C-8017-B7B1CCDC425F}"/>
                </a:ext>
              </a:extLst>
            </p:cNvPr>
            <p:cNvSpPr/>
            <p:nvPr/>
          </p:nvSpPr>
          <p:spPr>
            <a:xfrm>
              <a:off x="7921104" y="4174836"/>
              <a:ext cx="243842" cy="1554480"/>
            </a:xfrm>
            <a:prstGeom prst="ellipse">
              <a:avLst/>
            </a:prstGeom>
            <a:noFill/>
            <a:ln w="9525">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297" name="Arc 296">
              <a:extLst>
                <a:ext uri="{FF2B5EF4-FFF2-40B4-BE49-F238E27FC236}">
                  <a16:creationId xmlns:a16="http://schemas.microsoft.com/office/drawing/2014/main" id="{A0C3620E-1707-4FA3-9FA1-A564A426732F}"/>
                </a:ext>
              </a:extLst>
            </p:cNvPr>
            <p:cNvSpPr/>
            <p:nvPr/>
          </p:nvSpPr>
          <p:spPr>
            <a:xfrm>
              <a:off x="7680958" y="4174836"/>
              <a:ext cx="733369" cy="229032"/>
            </a:xfrm>
            <a:prstGeom prst="arc">
              <a:avLst>
                <a:gd name="adj1" fmla="val 21392644"/>
                <a:gd name="adj2" fmla="val 11054852"/>
              </a:avLst>
            </a:prstGeom>
            <a:ln w="9525"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98" name="Arc 297">
              <a:extLst>
                <a:ext uri="{FF2B5EF4-FFF2-40B4-BE49-F238E27FC236}">
                  <a16:creationId xmlns:a16="http://schemas.microsoft.com/office/drawing/2014/main" id="{C224DD42-05C1-4FF8-B5BC-463C44FB4A35}"/>
                </a:ext>
              </a:extLst>
            </p:cNvPr>
            <p:cNvSpPr/>
            <p:nvPr/>
          </p:nvSpPr>
          <p:spPr>
            <a:xfrm>
              <a:off x="7361381" y="4367213"/>
              <a:ext cx="1334944" cy="400050"/>
            </a:xfrm>
            <a:prstGeom prst="arc">
              <a:avLst>
                <a:gd name="adj1" fmla="val 21591949"/>
                <a:gd name="adj2" fmla="val 10710216"/>
              </a:avLst>
            </a:prstGeom>
            <a:ln w="9525"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99" name="Arc 298">
              <a:extLst>
                <a:ext uri="{FF2B5EF4-FFF2-40B4-BE49-F238E27FC236}">
                  <a16:creationId xmlns:a16="http://schemas.microsoft.com/office/drawing/2014/main" id="{5BCE8C33-66A7-4132-A60E-1FF556B9B7E2}"/>
                </a:ext>
              </a:extLst>
            </p:cNvPr>
            <p:cNvSpPr/>
            <p:nvPr/>
          </p:nvSpPr>
          <p:spPr>
            <a:xfrm>
              <a:off x="7279481" y="4829175"/>
              <a:ext cx="1524000" cy="542925"/>
            </a:xfrm>
            <a:prstGeom prst="arc">
              <a:avLst>
                <a:gd name="adj1" fmla="val 21591949"/>
                <a:gd name="adj2" fmla="val 10730906"/>
              </a:avLst>
            </a:prstGeom>
            <a:ln w="9525" cap="rnd">
              <a:solidFill>
                <a:schemeClr val="bg1">
                  <a:lumMod val="90000"/>
                </a:schemeClr>
              </a:solidFill>
              <a:round/>
              <a:headEnd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300" name="Group 299">
            <a:extLst>
              <a:ext uri="{FF2B5EF4-FFF2-40B4-BE49-F238E27FC236}">
                <a16:creationId xmlns:a16="http://schemas.microsoft.com/office/drawing/2014/main" id="{B55D4885-B550-4854-93ED-9EA504E586A7}"/>
              </a:ext>
            </a:extLst>
          </p:cNvPr>
          <p:cNvGrpSpPr/>
          <p:nvPr/>
        </p:nvGrpSpPr>
        <p:grpSpPr>
          <a:xfrm rot="10800000" flipH="1">
            <a:off x="1156305" y="2198227"/>
            <a:ext cx="120035" cy="541737"/>
            <a:chOff x="4082494" y="4969664"/>
            <a:chExt cx="326632" cy="482307"/>
          </a:xfrm>
          <a:gradFill flip="none" rotWithShape="1">
            <a:gsLst>
              <a:gs pos="24000">
                <a:schemeClr val="accent4">
                  <a:lumMod val="40000"/>
                  <a:lumOff val="60000"/>
                </a:schemeClr>
              </a:gs>
              <a:gs pos="65000">
                <a:schemeClr val="accent4">
                  <a:lumMod val="75000"/>
                </a:schemeClr>
              </a:gs>
              <a:gs pos="100000">
                <a:schemeClr val="accent3">
                  <a:lumMod val="50000"/>
                </a:schemeClr>
              </a:gs>
            </a:gsLst>
            <a:lin ang="16200000" scaled="1"/>
            <a:tileRect/>
          </a:gradFill>
        </p:grpSpPr>
        <p:sp>
          <p:nvSpPr>
            <p:cNvPr id="301" name="Oval 35">
              <a:extLst>
                <a:ext uri="{FF2B5EF4-FFF2-40B4-BE49-F238E27FC236}">
                  <a16:creationId xmlns:a16="http://schemas.microsoft.com/office/drawing/2014/main" id="{4DF2EFEC-2EEA-4285-8FF8-D500FB6BE771}"/>
                </a:ext>
              </a:extLst>
            </p:cNvPr>
            <p:cNvSpPr/>
            <p:nvPr/>
          </p:nvSpPr>
          <p:spPr>
            <a:xfrm rot="21126553" flipH="1">
              <a:off x="4158019"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02" name="Oval 35">
              <a:extLst>
                <a:ext uri="{FF2B5EF4-FFF2-40B4-BE49-F238E27FC236}">
                  <a16:creationId xmlns:a16="http://schemas.microsoft.com/office/drawing/2014/main" id="{A2E6B0D4-BFF5-4858-8C29-132F9E92D467}"/>
                </a:ext>
              </a:extLst>
            </p:cNvPr>
            <p:cNvSpPr/>
            <p:nvPr/>
          </p:nvSpPr>
          <p:spPr>
            <a:xfrm>
              <a:off x="4152897" y="4969664"/>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03" name="Oval 35">
              <a:extLst>
                <a:ext uri="{FF2B5EF4-FFF2-40B4-BE49-F238E27FC236}">
                  <a16:creationId xmlns:a16="http://schemas.microsoft.com/office/drawing/2014/main" id="{6C0AAAA6-BEC5-4942-ADE5-7F616DB04134}"/>
                </a:ext>
              </a:extLst>
            </p:cNvPr>
            <p:cNvSpPr/>
            <p:nvPr/>
          </p:nvSpPr>
          <p:spPr>
            <a:xfrm rot="18962545" flipH="1">
              <a:off x="4082494"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04" name="Oval 35">
              <a:extLst>
                <a:ext uri="{FF2B5EF4-FFF2-40B4-BE49-F238E27FC236}">
                  <a16:creationId xmlns:a16="http://schemas.microsoft.com/office/drawing/2014/main" id="{ED75380E-AB0A-4989-AC7C-4206DF608925}"/>
                </a:ext>
              </a:extLst>
            </p:cNvPr>
            <p:cNvSpPr/>
            <p:nvPr/>
          </p:nvSpPr>
          <p:spPr>
            <a:xfrm rot="2637455">
              <a:off x="4268629"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05" name="Oval 35">
              <a:extLst>
                <a:ext uri="{FF2B5EF4-FFF2-40B4-BE49-F238E27FC236}">
                  <a16:creationId xmlns:a16="http://schemas.microsoft.com/office/drawing/2014/main" id="{40D56160-2387-4E5B-A649-5C830659A153}"/>
                </a:ext>
              </a:extLst>
            </p:cNvPr>
            <p:cNvSpPr/>
            <p:nvPr/>
          </p:nvSpPr>
          <p:spPr>
            <a:xfrm rot="473447">
              <a:off x="4243935"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sp>
        <p:nvSpPr>
          <p:cNvPr id="306" name="Rectangle 305">
            <a:extLst>
              <a:ext uri="{FF2B5EF4-FFF2-40B4-BE49-F238E27FC236}">
                <a16:creationId xmlns:a16="http://schemas.microsoft.com/office/drawing/2014/main" id="{A2E5EF1C-77B2-4575-9CA6-3EE790BE51DD}"/>
              </a:ext>
            </a:extLst>
          </p:cNvPr>
          <p:cNvSpPr/>
          <p:nvPr/>
        </p:nvSpPr>
        <p:spPr>
          <a:xfrm>
            <a:off x="820883" y="1884060"/>
            <a:ext cx="808234" cy="246221"/>
          </a:xfrm>
          <a:prstGeom prst="rect">
            <a:avLst/>
          </a:prstGeom>
        </p:spPr>
        <p:txBody>
          <a:bodyPr wrap="none">
            <a:spAutoFit/>
          </a:bodyPr>
          <a:lstStyle/>
          <a:p>
            <a:pPr algn="ctr"/>
            <a:r>
              <a:rPr lang="en-GB" sz="1000" dirty="0">
                <a:solidFill>
                  <a:schemeClr val="accent3">
                    <a:lumMod val="75000"/>
                  </a:schemeClr>
                </a:solidFill>
                <a:latin typeface="Qualcomm Office Regulars Serif (Body)"/>
              </a:rPr>
              <a:t>Chamber Tx</a:t>
            </a:r>
          </a:p>
        </p:txBody>
      </p:sp>
      <p:grpSp>
        <p:nvGrpSpPr>
          <p:cNvPr id="309" name="Group 308">
            <a:extLst>
              <a:ext uri="{FF2B5EF4-FFF2-40B4-BE49-F238E27FC236}">
                <a16:creationId xmlns:a16="http://schemas.microsoft.com/office/drawing/2014/main" id="{252044D7-0E61-4392-8ADD-2A804CD0F0AE}"/>
              </a:ext>
            </a:extLst>
          </p:cNvPr>
          <p:cNvGrpSpPr/>
          <p:nvPr/>
        </p:nvGrpSpPr>
        <p:grpSpPr>
          <a:xfrm rot="10800000" flipH="1">
            <a:off x="3029932" y="2198227"/>
            <a:ext cx="120035" cy="541737"/>
            <a:chOff x="4082494" y="4969664"/>
            <a:chExt cx="326632" cy="482307"/>
          </a:xfrm>
          <a:gradFill flip="none" rotWithShape="1">
            <a:gsLst>
              <a:gs pos="24000">
                <a:schemeClr val="accent4">
                  <a:lumMod val="40000"/>
                  <a:lumOff val="60000"/>
                </a:schemeClr>
              </a:gs>
              <a:gs pos="65000">
                <a:schemeClr val="accent4">
                  <a:lumMod val="75000"/>
                </a:schemeClr>
              </a:gs>
              <a:gs pos="100000">
                <a:schemeClr val="accent3">
                  <a:lumMod val="50000"/>
                </a:schemeClr>
              </a:gs>
            </a:gsLst>
            <a:lin ang="16200000" scaled="1"/>
            <a:tileRect/>
          </a:gradFill>
        </p:grpSpPr>
        <p:sp>
          <p:nvSpPr>
            <p:cNvPr id="310" name="Oval 35">
              <a:extLst>
                <a:ext uri="{FF2B5EF4-FFF2-40B4-BE49-F238E27FC236}">
                  <a16:creationId xmlns:a16="http://schemas.microsoft.com/office/drawing/2014/main" id="{3B939F47-1EEA-47B6-8568-8FCEA046E69B}"/>
                </a:ext>
              </a:extLst>
            </p:cNvPr>
            <p:cNvSpPr/>
            <p:nvPr/>
          </p:nvSpPr>
          <p:spPr>
            <a:xfrm rot="21126553" flipH="1">
              <a:off x="4158019"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11" name="Oval 35">
              <a:extLst>
                <a:ext uri="{FF2B5EF4-FFF2-40B4-BE49-F238E27FC236}">
                  <a16:creationId xmlns:a16="http://schemas.microsoft.com/office/drawing/2014/main" id="{2F875407-EDE1-417E-9A22-F21788BDBEDC}"/>
                </a:ext>
              </a:extLst>
            </p:cNvPr>
            <p:cNvSpPr/>
            <p:nvPr/>
          </p:nvSpPr>
          <p:spPr>
            <a:xfrm>
              <a:off x="4152897" y="4969664"/>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12" name="Oval 35">
              <a:extLst>
                <a:ext uri="{FF2B5EF4-FFF2-40B4-BE49-F238E27FC236}">
                  <a16:creationId xmlns:a16="http://schemas.microsoft.com/office/drawing/2014/main" id="{FD20EF90-8D75-4F86-8832-AE4C9DEAAFFE}"/>
                </a:ext>
              </a:extLst>
            </p:cNvPr>
            <p:cNvSpPr/>
            <p:nvPr/>
          </p:nvSpPr>
          <p:spPr>
            <a:xfrm rot="18962545" flipH="1">
              <a:off x="4082494"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13" name="Oval 35">
              <a:extLst>
                <a:ext uri="{FF2B5EF4-FFF2-40B4-BE49-F238E27FC236}">
                  <a16:creationId xmlns:a16="http://schemas.microsoft.com/office/drawing/2014/main" id="{3C963B0F-16ED-4D71-893B-0722B1021B59}"/>
                </a:ext>
              </a:extLst>
            </p:cNvPr>
            <p:cNvSpPr/>
            <p:nvPr/>
          </p:nvSpPr>
          <p:spPr>
            <a:xfrm rot="2637455">
              <a:off x="4268629"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14" name="Oval 35">
              <a:extLst>
                <a:ext uri="{FF2B5EF4-FFF2-40B4-BE49-F238E27FC236}">
                  <a16:creationId xmlns:a16="http://schemas.microsoft.com/office/drawing/2014/main" id="{2F0F2393-62AC-44E8-8CB4-3436338CAC71}"/>
                </a:ext>
              </a:extLst>
            </p:cNvPr>
            <p:cNvSpPr/>
            <p:nvPr/>
          </p:nvSpPr>
          <p:spPr>
            <a:xfrm rot="473447">
              <a:off x="4243935"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317" name="Group 316">
            <a:extLst>
              <a:ext uri="{FF2B5EF4-FFF2-40B4-BE49-F238E27FC236}">
                <a16:creationId xmlns:a16="http://schemas.microsoft.com/office/drawing/2014/main" id="{5A6898A7-7104-45CE-9FD7-077C56972E66}"/>
              </a:ext>
            </a:extLst>
          </p:cNvPr>
          <p:cNvGrpSpPr/>
          <p:nvPr/>
        </p:nvGrpSpPr>
        <p:grpSpPr>
          <a:xfrm rot="10800000" flipH="1">
            <a:off x="5038213" y="2198227"/>
            <a:ext cx="120035" cy="541737"/>
            <a:chOff x="4082494" y="4969664"/>
            <a:chExt cx="326632" cy="482307"/>
          </a:xfrm>
          <a:gradFill flip="none" rotWithShape="1">
            <a:gsLst>
              <a:gs pos="24000">
                <a:schemeClr val="accent4">
                  <a:lumMod val="40000"/>
                  <a:lumOff val="60000"/>
                </a:schemeClr>
              </a:gs>
              <a:gs pos="65000">
                <a:schemeClr val="accent4">
                  <a:lumMod val="75000"/>
                </a:schemeClr>
              </a:gs>
              <a:gs pos="100000">
                <a:schemeClr val="accent3">
                  <a:lumMod val="50000"/>
                </a:schemeClr>
              </a:gs>
            </a:gsLst>
            <a:lin ang="16200000" scaled="1"/>
            <a:tileRect/>
          </a:gradFill>
        </p:grpSpPr>
        <p:sp>
          <p:nvSpPr>
            <p:cNvPr id="318" name="Oval 35">
              <a:extLst>
                <a:ext uri="{FF2B5EF4-FFF2-40B4-BE49-F238E27FC236}">
                  <a16:creationId xmlns:a16="http://schemas.microsoft.com/office/drawing/2014/main" id="{0ACBFE65-D140-4E2B-A6D3-F3AAEFB9DC82}"/>
                </a:ext>
              </a:extLst>
            </p:cNvPr>
            <p:cNvSpPr/>
            <p:nvPr/>
          </p:nvSpPr>
          <p:spPr>
            <a:xfrm rot="21126553" flipH="1">
              <a:off x="4158019"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19" name="Oval 35">
              <a:extLst>
                <a:ext uri="{FF2B5EF4-FFF2-40B4-BE49-F238E27FC236}">
                  <a16:creationId xmlns:a16="http://schemas.microsoft.com/office/drawing/2014/main" id="{07F1A592-F91A-4955-BC15-C490436BE01C}"/>
                </a:ext>
              </a:extLst>
            </p:cNvPr>
            <p:cNvSpPr/>
            <p:nvPr/>
          </p:nvSpPr>
          <p:spPr>
            <a:xfrm>
              <a:off x="4152897" y="4969664"/>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20" name="Oval 35">
              <a:extLst>
                <a:ext uri="{FF2B5EF4-FFF2-40B4-BE49-F238E27FC236}">
                  <a16:creationId xmlns:a16="http://schemas.microsoft.com/office/drawing/2014/main" id="{0FBE04EF-3FE0-494F-93B2-9D9A855BBFE5}"/>
                </a:ext>
              </a:extLst>
            </p:cNvPr>
            <p:cNvSpPr/>
            <p:nvPr/>
          </p:nvSpPr>
          <p:spPr>
            <a:xfrm rot="18962545" flipH="1">
              <a:off x="4082494"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21" name="Oval 35">
              <a:extLst>
                <a:ext uri="{FF2B5EF4-FFF2-40B4-BE49-F238E27FC236}">
                  <a16:creationId xmlns:a16="http://schemas.microsoft.com/office/drawing/2014/main" id="{F3E5FFF5-6DF9-49AF-945C-482DE4F6DAEA}"/>
                </a:ext>
              </a:extLst>
            </p:cNvPr>
            <p:cNvSpPr/>
            <p:nvPr/>
          </p:nvSpPr>
          <p:spPr>
            <a:xfrm rot="2637455">
              <a:off x="4268629"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22" name="Oval 35">
              <a:extLst>
                <a:ext uri="{FF2B5EF4-FFF2-40B4-BE49-F238E27FC236}">
                  <a16:creationId xmlns:a16="http://schemas.microsoft.com/office/drawing/2014/main" id="{C9A64857-BEF0-4560-983E-075E4BB442C9}"/>
                </a:ext>
              </a:extLst>
            </p:cNvPr>
            <p:cNvSpPr/>
            <p:nvPr/>
          </p:nvSpPr>
          <p:spPr>
            <a:xfrm rot="473447">
              <a:off x="4243935"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323" name="Group 322">
            <a:extLst>
              <a:ext uri="{FF2B5EF4-FFF2-40B4-BE49-F238E27FC236}">
                <a16:creationId xmlns:a16="http://schemas.microsoft.com/office/drawing/2014/main" id="{B4ECF4C2-B5FD-4A86-A0C9-8BFC65DEF447}"/>
              </a:ext>
            </a:extLst>
          </p:cNvPr>
          <p:cNvGrpSpPr/>
          <p:nvPr/>
        </p:nvGrpSpPr>
        <p:grpSpPr>
          <a:xfrm rot="10800000" flipH="1">
            <a:off x="7197660" y="2198227"/>
            <a:ext cx="120035" cy="541737"/>
            <a:chOff x="4082494" y="4969664"/>
            <a:chExt cx="326632" cy="482307"/>
          </a:xfrm>
          <a:gradFill flip="none" rotWithShape="1">
            <a:gsLst>
              <a:gs pos="24000">
                <a:schemeClr val="accent4">
                  <a:lumMod val="40000"/>
                  <a:lumOff val="60000"/>
                </a:schemeClr>
              </a:gs>
              <a:gs pos="65000">
                <a:schemeClr val="accent4">
                  <a:lumMod val="75000"/>
                </a:schemeClr>
              </a:gs>
              <a:gs pos="100000">
                <a:schemeClr val="accent3">
                  <a:lumMod val="50000"/>
                </a:schemeClr>
              </a:gs>
            </a:gsLst>
            <a:lin ang="16200000" scaled="1"/>
            <a:tileRect/>
          </a:gradFill>
        </p:grpSpPr>
        <p:sp>
          <p:nvSpPr>
            <p:cNvPr id="324" name="Oval 35">
              <a:extLst>
                <a:ext uri="{FF2B5EF4-FFF2-40B4-BE49-F238E27FC236}">
                  <a16:creationId xmlns:a16="http://schemas.microsoft.com/office/drawing/2014/main" id="{0561C059-C6AD-4C11-9238-EC011ECDE560}"/>
                </a:ext>
              </a:extLst>
            </p:cNvPr>
            <p:cNvSpPr/>
            <p:nvPr/>
          </p:nvSpPr>
          <p:spPr>
            <a:xfrm rot="21126553" flipH="1">
              <a:off x="4158019"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25" name="Oval 35">
              <a:extLst>
                <a:ext uri="{FF2B5EF4-FFF2-40B4-BE49-F238E27FC236}">
                  <a16:creationId xmlns:a16="http://schemas.microsoft.com/office/drawing/2014/main" id="{CECA8551-4C08-4852-8257-7BA30B208864}"/>
                </a:ext>
              </a:extLst>
            </p:cNvPr>
            <p:cNvSpPr/>
            <p:nvPr/>
          </p:nvSpPr>
          <p:spPr>
            <a:xfrm>
              <a:off x="4152897" y="4969664"/>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26" name="Oval 35">
              <a:extLst>
                <a:ext uri="{FF2B5EF4-FFF2-40B4-BE49-F238E27FC236}">
                  <a16:creationId xmlns:a16="http://schemas.microsoft.com/office/drawing/2014/main" id="{0CBEB704-E4DF-43A9-AC50-23ECDFF744F8}"/>
                </a:ext>
              </a:extLst>
            </p:cNvPr>
            <p:cNvSpPr/>
            <p:nvPr/>
          </p:nvSpPr>
          <p:spPr>
            <a:xfrm rot="18962545" flipH="1">
              <a:off x="4082494"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27" name="Oval 35">
              <a:extLst>
                <a:ext uri="{FF2B5EF4-FFF2-40B4-BE49-F238E27FC236}">
                  <a16:creationId xmlns:a16="http://schemas.microsoft.com/office/drawing/2014/main" id="{60D46EA7-8FAF-4E4D-A406-F1990C79283F}"/>
                </a:ext>
              </a:extLst>
            </p:cNvPr>
            <p:cNvSpPr/>
            <p:nvPr/>
          </p:nvSpPr>
          <p:spPr>
            <a:xfrm rot="2637455">
              <a:off x="4268629"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28" name="Oval 35">
              <a:extLst>
                <a:ext uri="{FF2B5EF4-FFF2-40B4-BE49-F238E27FC236}">
                  <a16:creationId xmlns:a16="http://schemas.microsoft.com/office/drawing/2014/main" id="{3F2563C4-70B1-46FA-AF69-1C507EDAA6FA}"/>
                </a:ext>
              </a:extLst>
            </p:cNvPr>
            <p:cNvSpPr/>
            <p:nvPr/>
          </p:nvSpPr>
          <p:spPr>
            <a:xfrm rot="473447">
              <a:off x="4243935"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grpSp>
        <p:nvGrpSpPr>
          <p:cNvPr id="329" name="Group 328">
            <a:extLst>
              <a:ext uri="{FF2B5EF4-FFF2-40B4-BE49-F238E27FC236}">
                <a16:creationId xmlns:a16="http://schemas.microsoft.com/office/drawing/2014/main" id="{33C479BF-99B3-4453-ABED-FE31F9B85954}"/>
              </a:ext>
            </a:extLst>
          </p:cNvPr>
          <p:cNvGrpSpPr/>
          <p:nvPr/>
        </p:nvGrpSpPr>
        <p:grpSpPr>
          <a:xfrm rot="10800000" flipH="1">
            <a:off x="9384410" y="2198227"/>
            <a:ext cx="120035" cy="541737"/>
            <a:chOff x="4082494" y="4969664"/>
            <a:chExt cx="326632" cy="482307"/>
          </a:xfrm>
          <a:gradFill flip="none" rotWithShape="1">
            <a:gsLst>
              <a:gs pos="24000">
                <a:schemeClr val="accent4">
                  <a:lumMod val="40000"/>
                  <a:lumOff val="60000"/>
                </a:schemeClr>
              </a:gs>
              <a:gs pos="65000">
                <a:schemeClr val="accent4">
                  <a:lumMod val="75000"/>
                </a:schemeClr>
              </a:gs>
              <a:gs pos="100000">
                <a:schemeClr val="accent3">
                  <a:lumMod val="50000"/>
                </a:schemeClr>
              </a:gs>
            </a:gsLst>
            <a:lin ang="16200000" scaled="1"/>
            <a:tileRect/>
          </a:gradFill>
        </p:grpSpPr>
        <p:sp>
          <p:nvSpPr>
            <p:cNvPr id="330" name="Oval 35">
              <a:extLst>
                <a:ext uri="{FF2B5EF4-FFF2-40B4-BE49-F238E27FC236}">
                  <a16:creationId xmlns:a16="http://schemas.microsoft.com/office/drawing/2014/main" id="{D01803CC-7592-4CD8-AC08-B840CC100672}"/>
                </a:ext>
              </a:extLst>
            </p:cNvPr>
            <p:cNvSpPr/>
            <p:nvPr/>
          </p:nvSpPr>
          <p:spPr>
            <a:xfrm rot="21126553" flipH="1">
              <a:off x="4158019"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31" name="Oval 35">
              <a:extLst>
                <a:ext uri="{FF2B5EF4-FFF2-40B4-BE49-F238E27FC236}">
                  <a16:creationId xmlns:a16="http://schemas.microsoft.com/office/drawing/2014/main" id="{1F9C50F2-EB59-4AD0-B294-B815C98AC7D4}"/>
                </a:ext>
              </a:extLst>
            </p:cNvPr>
            <p:cNvSpPr/>
            <p:nvPr/>
          </p:nvSpPr>
          <p:spPr>
            <a:xfrm>
              <a:off x="4152897" y="4969664"/>
              <a:ext cx="204794" cy="46196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32" name="Oval 35">
              <a:extLst>
                <a:ext uri="{FF2B5EF4-FFF2-40B4-BE49-F238E27FC236}">
                  <a16:creationId xmlns:a16="http://schemas.microsoft.com/office/drawing/2014/main" id="{C85D229E-7638-4032-8569-AD29FD902E97}"/>
                </a:ext>
              </a:extLst>
            </p:cNvPr>
            <p:cNvSpPr/>
            <p:nvPr/>
          </p:nvSpPr>
          <p:spPr>
            <a:xfrm rot="18962545" flipH="1">
              <a:off x="4082494"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33" name="Oval 35">
              <a:extLst>
                <a:ext uri="{FF2B5EF4-FFF2-40B4-BE49-F238E27FC236}">
                  <a16:creationId xmlns:a16="http://schemas.microsoft.com/office/drawing/2014/main" id="{62575C5F-9A8D-4EAD-B8EB-AD8F92C3C4A4}"/>
                </a:ext>
              </a:extLst>
            </p:cNvPr>
            <p:cNvSpPr/>
            <p:nvPr/>
          </p:nvSpPr>
          <p:spPr>
            <a:xfrm rot="2637455">
              <a:off x="4268629" y="5349828"/>
              <a:ext cx="140497" cy="102143"/>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334" name="Oval 35">
              <a:extLst>
                <a:ext uri="{FF2B5EF4-FFF2-40B4-BE49-F238E27FC236}">
                  <a16:creationId xmlns:a16="http://schemas.microsoft.com/office/drawing/2014/main" id="{BD7D9AE7-9E7E-4B0B-A43C-B77A5FB79E21}"/>
                </a:ext>
              </a:extLst>
            </p:cNvPr>
            <p:cNvSpPr/>
            <p:nvPr/>
          </p:nvSpPr>
          <p:spPr>
            <a:xfrm rot="473447">
              <a:off x="4243935" y="5273700"/>
              <a:ext cx="108784" cy="163318"/>
            </a:xfrm>
            <a:custGeom>
              <a:avLst/>
              <a:gdLst>
                <a:gd name="connsiteX0" fmla="*/ 0 w 159543"/>
                <a:gd name="connsiteY0" fmla="*/ 191691 h 383381"/>
                <a:gd name="connsiteX1" fmla="*/ 79772 w 159543"/>
                <a:gd name="connsiteY1" fmla="*/ 0 h 383381"/>
                <a:gd name="connsiteX2" fmla="*/ 159544 w 159543"/>
                <a:gd name="connsiteY2" fmla="*/ 191691 h 383381"/>
                <a:gd name="connsiteX3" fmla="*/ 79772 w 159543"/>
                <a:gd name="connsiteY3" fmla="*/ 383382 h 383381"/>
                <a:gd name="connsiteX4" fmla="*/ 0 w 159543"/>
                <a:gd name="connsiteY4" fmla="*/ 191691 h 383381"/>
                <a:gd name="connsiteX0" fmla="*/ 0 w 176213"/>
                <a:gd name="connsiteY0" fmla="*/ 120787 h 387343"/>
                <a:gd name="connsiteX1" fmla="*/ 96441 w 176213"/>
                <a:gd name="connsiteY1" fmla="*/ 2915 h 387343"/>
                <a:gd name="connsiteX2" fmla="*/ 176213 w 176213"/>
                <a:gd name="connsiteY2" fmla="*/ 194606 h 387343"/>
                <a:gd name="connsiteX3" fmla="*/ 96441 w 176213"/>
                <a:gd name="connsiteY3" fmla="*/ 386297 h 387343"/>
                <a:gd name="connsiteX4" fmla="*/ 0 w 176213"/>
                <a:gd name="connsiteY4" fmla="*/ 120787 h 387343"/>
                <a:gd name="connsiteX0" fmla="*/ 0 w 188119"/>
                <a:gd name="connsiteY0" fmla="*/ 117883 h 383393"/>
                <a:gd name="connsiteX1" fmla="*/ 96441 w 188119"/>
                <a:gd name="connsiteY1" fmla="*/ 11 h 383393"/>
                <a:gd name="connsiteX2" fmla="*/ 188119 w 188119"/>
                <a:gd name="connsiteY2" fmla="*/ 115502 h 383393"/>
                <a:gd name="connsiteX3" fmla="*/ 96441 w 188119"/>
                <a:gd name="connsiteY3" fmla="*/ 383393 h 383393"/>
                <a:gd name="connsiteX4" fmla="*/ 0 w 188119"/>
                <a:gd name="connsiteY4" fmla="*/ 117883 h 383393"/>
                <a:gd name="connsiteX0" fmla="*/ 0 w 190500"/>
                <a:gd name="connsiteY0" fmla="*/ 117919 h 383431"/>
                <a:gd name="connsiteX1" fmla="*/ 96441 w 190500"/>
                <a:gd name="connsiteY1" fmla="*/ 47 h 383431"/>
                <a:gd name="connsiteX2" fmla="*/ 190500 w 190500"/>
                <a:gd name="connsiteY2" fmla="*/ 113157 h 383431"/>
                <a:gd name="connsiteX3" fmla="*/ 96441 w 190500"/>
                <a:gd name="connsiteY3" fmla="*/ 383429 h 383431"/>
                <a:gd name="connsiteX4" fmla="*/ 0 w 190500"/>
                <a:gd name="connsiteY4" fmla="*/ 117919 h 383431"/>
                <a:gd name="connsiteX0" fmla="*/ 7 w 190507"/>
                <a:gd name="connsiteY0" fmla="*/ 117919 h 462012"/>
                <a:gd name="connsiteX1" fmla="*/ 96448 w 190507"/>
                <a:gd name="connsiteY1" fmla="*/ 47 h 462012"/>
                <a:gd name="connsiteX2" fmla="*/ 190507 w 190507"/>
                <a:gd name="connsiteY2" fmla="*/ 113157 h 462012"/>
                <a:gd name="connsiteX3" fmla="*/ 101210 w 190507"/>
                <a:gd name="connsiteY3" fmla="*/ 462011 h 462012"/>
                <a:gd name="connsiteX4" fmla="*/ 7 w 190507"/>
                <a:gd name="connsiteY4" fmla="*/ 117919 h 462012"/>
                <a:gd name="connsiteX0" fmla="*/ 7 w 204794"/>
                <a:gd name="connsiteY0" fmla="*/ 117988 h 462083"/>
                <a:gd name="connsiteX1" fmla="*/ 96448 w 204794"/>
                <a:gd name="connsiteY1" fmla="*/ 116 h 462083"/>
                <a:gd name="connsiteX2" fmla="*/ 204794 w 204794"/>
                <a:gd name="connsiteY2" fmla="*/ 110845 h 462083"/>
                <a:gd name="connsiteX3" fmla="*/ 101210 w 204794"/>
                <a:gd name="connsiteY3" fmla="*/ 462080 h 462083"/>
                <a:gd name="connsiteX4" fmla="*/ 7 w 204794"/>
                <a:gd name="connsiteY4" fmla="*/ 117988 h 462083"/>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 name="connsiteX0" fmla="*/ 7 w 204794"/>
                <a:gd name="connsiteY0" fmla="*/ 108351 h 461968"/>
                <a:gd name="connsiteX1" fmla="*/ 96448 w 204794"/>
                <a:gd name="connsiteY1" fmla="*/ 4 h 461968"/>
                <a:gd name="connsiteX2" fmla="*/ 204794 w 204794"/>
                <a:gd name="connsiteY2" fmla="*/ 110733 h 461968"/>
                <a:gd name="connsiteX3" fmla="*/ 101210 w 204794"/>
                <a:gd name="connsiteY3" fmla="*/ 461968 h 461968"/>
                <a:gd name="connsiteX4" fmla="*/ 7 w 204794"/>
                <a:gd name="connsiteY4" fmla="*/ 108351 h 46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794" h="461968">
                  <a:moveTo>
                    <a:pt x="7" y="108351"/>
                  </a:moveTo>
                  <a:cubicBezTo>
                    <a:pt x="-787" y="31357"/>
                    <a:pt x="62317" y="-393"/>
                    <a:pt x="96448" y="4"/>
                  </a:cubicBezTo>
                  <a:cubicBezTo>
                    <a:pt x="130579" y="401"/>
                    <a:pt x="202413" y="2484"/>
                    <a:pt x="204794" y="110733"/>
                  </a:cubicBezTo>
                  <a:cubicBezTo>
                    <a:pt x="204794" y="216601"/>
                    <a:pt x="135341" y="462365"/>
                    <a:pt x="101210" y="461968"/>
                  </a:cubicBezTo>
                  <a:cubicBezTo>
                    <a:pt x="67079" y="461571"/>
                    <a:pt x="801" y="185345"/>
                    <a:pt x="7" y="1083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grpSp>
      <p:sp>
        <p:nvSpPr>
          <p:cNvPr id="338" name="Rectangle 337">
            <a:extLst>
              <a:ext uri="{FF2B5EF4-FFF2-40B4-BE49-F238E27FC236}">
                <a16:creationId xmlns:a16="http://schemas.microsoft.com/office/drawing/2014/main" id="{91664AC4-A4F1-47E9-80B7-4C2D82FBE3D4}"/>
              </a:ext>
            </a:extLst>
          </p:cNvPr>
          <p:cNvSpPr/>
          <p:nvPr/>
        </p:nvSpPr>
        <p:spPr>
          <a:xfrm>
            <a:off x="3010216" y="3163726"/>
            <a:ext cx="2018307" cy="2484190"/>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9" name="Rectangle 338">
            <a:extLst>
              <a:ext uri="{FF2B5EF4-FFF2-40B4-BE49-F238E27FC236}">
                <a16:creationId xmlns:a16="http://schemas.microsoft.com/office/drawing/2014/main" id="{E3C78216-4725-4CDB-808D-D25CA7C847CE}"/>
              </a:ext>
            </a:extLst>
          </p:cNvPr>
          <p:cNvSpPr/>
          <p:nvPr/>
        </p:nvSpPr>
        <p:spPr>
          <a:xfrm>
            <a:off x="5071740" y="3163726"/>
            <a:ext cx="2153047" cy="2484190"/>
          </a:xfrm>
          <a:prstGeom prst="rect">
            <a:avLst/>
          </a:prstGeom>
          <a:solidFill>
            <a:srgbClr val="FFC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0" name="Rectangle 339">
            <a:extLst>
              <a:ext uri="{FF2B5EF4-FFF2-40B4-BE49-F238E27FC236}">
                <a16:creationId xmlns:a16="http://schemas.microsoft.com/office/drawing/2014/main" id="{7B7B0852-1028-4CF8-B117-01341D12F76B}"/>
              </a:ext>
            </a:extLst>
          </p:cNvPr>
          <p:cNvSpPr/>
          <p:nvPr/>
        </p:nvSpPr>
        <p:spPr>
          <a:xfrm>
            <a:off x="7259209" y="3163726"/>
            <a:ext cx="2159880" cy="2484190"/>
          </a:xfrm>
          <a:prstGeom prst="rect">
            <a:avLst/>
          </a:prstGeom>
          <a:solidFill>
            <a:srgbClr val="FFC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1" name="Rectangle 340">
            <a:extLst>
              <a:ext uri="{FF2B5EF4-FFF2-40B4-BE49-F238E27FC236}">
                <a16:creationId xmlns:a16="http://schemas.microsoft.com/office/drawing/2014/main" id="{59866C00-F8C8-436A-8CF7-7273EB532FE1}"/>
              </a:ext>
            </a:extLst>
          </p:cNvPr>
          <p:cNvSpPr/>
          <p:nvPr/>
        </p:nvSpPr>
        <p:spPr>
          <a:xfrm>
            <a:off x="9457909" y="3163726"/>
            <a:ext cx="2049472" cy="2484190"/>
          </a:xfrm>
          <a:prstGeom prst="rect">
            <a:avLst/>
          </a:prstGeom>
          <a:solidFill>
            <a:srgbClr val="FFC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3" name="Rectangle 342">
            <a:extLst>
              <a:ext uri="{FF2B5EF4-FFF2-40B4-BE49-F238E27FC236}">
                <a16:creationId xmlns:a16="http://schemas.microsoft.com/office/drawing/2014/main" id="{D53C6B6E-4246-4D54-9F3C-00CE6D241F8F}"/>
              </a:ext>
            </a:extLst>
          </p:cNvPr>
          <p:cNvSpPr/>
          <p:nvPr/>
        </p:nvSpPr>
        <p:spPr>
          <a:xfrm>
            <a:off x="1099067" y="3147394"/>
            <a:ext cx="1872329" cy="2484190"/>
          </a:xfrm>
          <a:prstGeom prst="rect">
            <a:avLst/>
          </a:prstGeom>
          <a:solidFill>
            <a:srgbClr val="FFC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Connector 7">
            <a:extLst>
              <a:ext uri="{FF2B5EF4-FFF2-40B4-BE49-F238E27FC236}">
                <a16:creationId xmlns:a16="http://schemas.microsoft.com/office/drawing/2014/main" id="{646CD5AA-DBCB-4E37-8E25-11D498361A7D}"/>
              </a:ext>
            </a:extLst>
          </p:cNvPr>
          <p:cNvCxnSpPr>
            <a:cxnSpLocks/>
          </p:cNvCxnSpPr>
          <p:nvPr/>
        </p:nvCxnSpPr>
        <p:spPr>
          <a:xfrm>
            <a:off x="1065581" y="5675338"/>
            <a:ext cx="10619694" cy="0"/>
          </a:xfrm>
          <a:prstGeom prst="line">
            <a:avLst/>
          </a:prstGeom>
          <a:ln w="9525" cap="rnd">
            <a:solidFill>
              <a:schemeClr val="tx1"/>
            </a:solidFill>
            <a:round/>
            <a:headEnd w="lg" len="lg"/>
            <a:tailEnd type="triangle"/>
          </a:ln>
        </p:spPr>
        <p:style>
          <a:lnRef idx="1">
            <a:schemeClr val="accent1"/>
          </a:lnRef>
          <a:fillRef idx="0">
            <a:schemeClr val="accent1"/>
          </a:fillRef>
          <a:effectRef idx="0">
            <a:schemeClr val="accent1"/>
          </a:effectRef>
          <a:fontRef idx="minor">
            <a:schemeClr val="tx1"/>
          </a:fontRef>
        </p:style>
      </p:cxnSp>
      <p:sp>
        <p:nvSpPr>
          <p:cNvPr id="170" name="Freeform: Shape 169">
            <a:extLst>
              <a:ext uri="{FF2B5EF4-FFF2-40B4-BE49-F238E27FC236}">
                <a16:creationId xmlns:a16="http://schemas.microsoft.com/office/drawing/2014/main" id="{3DDEBB07-D442-4F89-89AA-68D08D71932C}"/>
              </a:ext>
            </a:extLst>
          </p:cNvPr>
          <p:cNvSpPr/>
          <p:nvPr/>
        </p:nvSpPr>
        <p:spPr>
          <a:xfrm>
            <a:off x="5061753" y="3442987"/>
            <a:ext cx="96260" cy="537100"/>
          </a:xfrm>
          <a:custGeom>
            <a:avLst/>
            <a:gdLst>
              <a:gd name="connsiteX0" fmla="*/ 0 w 369093"/>
              <a:gd name="connsiteY0" fmla="*/ 181898 h 1110054"/>
              <a:gd name="connsiteX1" fmla="*/ 42862 w 369093"/>
              <a:gd name="connsiteY1" fmla="*/ 15211 h 1110054"/>
              <a:gd name="connsiteX2" fmla="*/ 90487 w 369093"/>
              <a:gd name="connsiteY2" fmla="*/ 122367 h 1110054"/>
              <a:gd name="connsiteX3" fmla="*/ 123825 w 369093"/>
              <a:gd name="connsiteY3" fmla="*/ 22354 h 1110054"/>
              <a:gd name="connsiteX4" fmla="*/ 197643 w 369093"/>
              <a:gd name="connsiteY4" fmla="*/ 634336 h 1110054"/>
              <a:gd name="connsiteX5" fmla="*/ 257175 w 369093"/>
              <a:gd name="connsiteY5" fmla="*/ 531942 h 1110054"/>
              <a:gd name="connsiteX6" fmla="*/ 326231 w 369093"/>
              <a:gd name="connsiteY6" fmla="*/ 1096298 h 1110054"/>
              <a:gd name="connsiteX7" fmla="*/ 369093 w 369093"/>
              <a:gd name="connsiteY7" fmla="*/ 967711 h 111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9093" h="1110054">
                <a:moveTo>
                  <a:pt x="0" y="181898"/>
                </a:moveTo>
                <a:cubicBezTo>
                  <a:pt x="13890" y="103515"/>
                  <a:pt x="27781" y="25133"/>
                  <a:pt x="42862" y="15211"/>
                </a:cubicBezTo>
                <a:cubicBezTo>
                  <a:pt x="57943" y="5289"/>
                  <a:pt x="76993" y="121177"/>
                  <a:pt x="90487" y="122367"/>
                </a:cubicBezTo>
                <a:cubicBezTo>
                  <a:pt x="103981" y="123557"/>
                  <a:pt x="105966" y="-62974"/>
                  <a:pt x="123825" y="22354"/>
                </a:cubicBezTo>
                <a:cubicBezTo>
                  <a:pt x="141684" y="107682"/>
                  <a:pt x="175418" y="549405"/>
                  <a:pt x="197643" y="634336"/>
                </a:cubicBezTo>
                <a:cubicBezTo>
                  <a:pt x="219868" y="719267"/>
                  <a:pt x="235744" y="454948"/>
                  <a:pt x="257175" y="531942"/>
                </a:cubicBezTo>
                <a:cubicBezTo>
                  <a:pt x="278606" y="608936"/>
                  <a:pt x="326231" y="1096298"/>
                  <a:pt x="326231" y="1096298"/>
                </a:cubicBezTo>
                <a:cubicBezTo>
                  <a:pt x="344884" y="1168926"/>
                  <a:pt x="357584" y="928420"/>
                  <a:pt x="369093" y="967711"/>
                </a:cubicBezTo>
              </a:path>
            </a:pathLst>
          </a:cu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1" name="Freeform: Shape 170">
            <a:extLst>
              <a:ext uri="{FF2B5EF4-FFF2-40B4-BE49-F238E27FC236}">
                <a16:creationId xmlns:a16="http://schemas.microsoft.com/office/drawing/2014/main" id="{25D7D9ED-DC57-415E-849B-33B572548A64}"/>
              </a:ext>
            </a:extLst>
          </p:cNvPr>
          <p:cNvSpPr/>
          <p:nvPr/>
        </p:nvSpPr>
        <p:spPr>
          <a:xfrm>
            <a:off x="5556274" y="3804531"/>
            <a:ext cx="328895" cy="414179"/>
          </a:xfrm>
          <a:custGeom>
            <a:avLst/>
            <a:gdLst>
              <a:gd name="connsiteX0" fmla="*/ 0 w 2517775"/>
              <a:gd name="connsiteY0" fmla="*/ 960091 h 1265811"/>
              <a:gd name="connsiteX1" fmla="*/ 47625 w 2517775"/>
              <a:gd name="connsiteY1" fmla="*/ 868016 h 1265811"/>
              <a:gd name="connsiteX2" fmla="*/ 133350 w 2517775"/>
              <a:gd name="connsiteY2" fmla="*/ 1118841 h 1265811"/>
              <a:gd name="connsiteX3" fmla="*/ 225425 w 2517775"/>
              <a:gd name="connsiteY3" fmla="*/ 1010891 h 1265811"/>
              <a:gd name="connsiteX4" fmla="*/ 330200 w 2517775"/>
              <a:gd name="connsiteY4" fmla="*/ 1264891 h 1265811"/>
              <a:gd name="connsiteX5" fmla="*/ 390525 w 2517775"/>
              <a:gd name="connsiteY5" fmla="*/ 1099791 h 1265811"/>
              <a:gd name="connsiteX6" fmla="*/ 457200 w 2517775"/>
              <a:gd name="connsiteY6" fmla="*/ 1198216 h 1265811"/>
              <a:gd name="connsiteX7" fmla="*/ 536575 w 2517775"/>
              <a:gd name="connsiteY7" fmla="*/ 966441 h 1265811"/>
              <a:gd name="connsiteX8" fmla="*/ 590550 w 2517775"/>
              <a:gd name="connsiteY8" fmla="*/ 1122016 h 1265811"/>
              <a:gd name="connsiteX9" fmla="*/ 650875 w 2517775"/>
              <a:gd name="connsiteY9" fmla="*/ 1017241 h 1265811"/>
              <a:gd name="connsiteX10" fmla="*/ 749300 w 2517775"/>
              <a:gd name="connsiteY10" fmla="*/ 1204566 h 1265811"/>
              <a:gd name="connsiteX11" fmla="*/ 819150 w 2517775"/>
              <a:gd name="connsiteY11" fmla="*/ 1042641 h 1265811"/>
              <a:gd name="connsiteX12" fmla="*/ 876300 w 2517775"/>
              <a:gd name="connsiteY12" fmla="*/ 1150591 h 1265811"/>
              <a:gd name="connsiteX13" fmla="*/ 965200 w 2517775"/>
              <a:gd name="connsiteY13" fmla="*/ 607666 h 1265811"/>
              <a:gd name="connsiteX14" fmla="*/ 1012825 w 2517775"/>
              <a:gd name="connsiteY14" fmla="*/ 921991 h 1265811"/>
              <a:gd name="connsiteX15" fmla="*/ 1063625 w 2517775"/>
              <a:gd name="connsiteY15" fmla="*/ 375891 h 1265811"/>
              <a:gd name="connsiteX16" fmla="*/ 1111250 w 2517775"/>
              <a:gd name="connsiteY16" fmla="*/ 871191 h 1265811"/>
              <a:gd name="connsiteX17" fmla="*/ 1181100 w 2517775"/>
              <a:gd name="connsiteY17" fmla="*/ 842616 h 1265811"/>
              <a:gd name="connsiteX18" fmla="*/ 1241425 w 2517775"/>
              <a:gd name="connsiteY18" fmla="*/ 1010891 h 1265811"/>
              <a:gd name="connsiteX19" fmla="*/ 1266825 w 2517775"/>
              <a:gd name="connsiteY19" fmla="*/ 890241 h 1265811"/>
              <a:gd name="connsiteX20" fmla="*/ 1311275 w 2517775"/>
              <a:gd name="connsiteY20" fmla="*/ 1185516 h 1265811"/>
              <a:gd name="connsiteX21" fmla="*/ 1371600 w 2517775"/>
              <a:gd name="connsiteY21" fmla="*/ 712441 h 1265811"/>
              <a:gd name="connsiteX22" fmla="*/ 1425575 w 2517775"/>
              <a:gd name="connsiteY22" fmla="*/ 1048991 h 1265811"/>
              <a:gd name="connsiteX23" fmla="*/ 1482725 w 2517775"/>
              <a:gd name="connsiteY23" fmla="*/ 915641 h 1265811"/>
              <a:gd name="connsiteX24" fmla="*/ 1549400 w 2517775"/>
              <a:gd name="connsiteY24" fmla="*/ 1242666 h 1265811"/>
              <a:gd name="connsiteX25" fmla="*/ 1609725 w 2517775"/>
              <a:gd name="connsiteY25" fmla="*/ 756891 h 1265811"/>
              <a:gd name="connsiteX26" fmla="*/ 1682750 w 2517775"/>
              <a:gd name="connsiteY26" fmla="*/ 991841 h 1265811"/>
              <a:gd name="connsiteX27" fmla="*/ 1701800 w 2517775"/>
              <a:gd name="connsiteY27" fmla="*/ 563216 h 1265811"/>
              <a:gd name="connsiteX28" fmla="*/ 1743075 w 2517775"/>
              <a:gd name="connsiteY28" fmla="*/ 985491 h 1265811"/>
              <a:gd name="connsiteX29" fmla="*/ 1803400 w 2517775"/>
              <a:gd name="connsiteY29" fmla="*/ 760066 h 1265811"/>
              <a:gd name="connsiteX30" fmla="*/ 1847850 w 2517775"/>
              <a:gd name="connsiteY30" fmla="*/ 1052166 h 1265811"/>
              <a:gd name="connsiteX31" fmla="*/ 1898650 w 2517775"/>
              <a:gd name="connsiteY31" fmla="*/ 667991 h 1265811"/>
              <a:gd name="connsiteX32" fmla="*/ 1949450 w 2517775"/>
              <a:gd name="connsiteY32" fmla="*/ 817216 h 1265811"/>
              <a:gd name="connsiteX33" fmla="*/ 2016125 w 2517775"/>
              <a:gd name="connsiteY33" fmla="*/ 1241 h 1265811"/>
              <a:gd name="connsiteX34" fmla="*/ 2092325 w 2517775"/>
              <a:gd name="connsiteY34" fmla="*/ 617191 h 1265811"/>
              <a:gd name="connsiteX35" fmla="*/ 2092325 w 2517775"/>
              <a:gd name="connsiteY35" fmla="*/ 617191 h 1265811"/>
              <a:gd name="connsiteX36" fmla="*/ 2162175 w 2517775"/>
              <a:gd name="connsiteY36" fmla="*/ 420341 h 1265811"/>
              <a:gd name="connsiteX37" fmla="*/ 2212975 w 2517775"/>
              <a:gd name="connsiteY37" fmla="*/ 563216 h 1265811"/>
              <a:gd name="connsiteX38" fmla="*/ 2289175 w 2517775"/>
              <a:gd name="connsiteY38" fmla="*/ 467966 h 1265811"/>
              <a:gd name="connsiteX39" fmla="*/ 2374900 w 2517775"/>
              <a:gd name="connsiteY39" fmla="*/ 890241 h 1265811"/>
              <a:gd name="connsiteX40" fmla="*/ 2463800 w 2517775"/>
              <a:gd name="connsiteY40" fmla="*/ 791816 h 1265811"/>
              <a:gd name="connsiteX41" fmla="*/ 2517775 w 2517775"/>
              <a:gd name="connsiteY41" fmla="*/ 1090266 h 126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517775" h="1265811">
                <a:moveTo>
                  <a:pt x="0" y="960091"/>
                </a:moveTo>
                <a:cubicBezTo>
                  <a:pt x="12700" y="900824"/>
                  <a:pt x="25400" y="841558"/>
                  <a:pt x="47625" y="868016"/>
                </a:cubicBezTo>
                <a:cubicBezTo>
                  <a:pt x="69850" y="894474"/>
                  <a:pt x="103717" y="1095029"/>
                  <a:pt x="133350" y="1118841"/>
                </a:cubicBezTo>
                <a:cubicBezTo>
                  <a:pt x="162983" y="1142653"/>
                  <a:pt x="192617" y="986549"/>
                  <a:pt x="225425" y="1010891"/>
                </a:cubicBezTo>
                <a:cubicBezTo>
                  <a:pt x="258233" y="1035233"/>
                  <a:pt x="302683" y="1250074"/>
                  <a:pt x="330200" y="1264891"/>
                </a:cubicBezTo>
                <a:cubicBezTo>
                  <a:pt x="357717" y="1279708"/>
                  <a:pt x="369358" y="1110904"/>
                  <a:pt x="390525" y="1099791"/>
                </a:cubicBezTo>
                <a:cubicBezTo>
                  <a:pt x="411692" y="1088679"/>
                  <a:pt x="432858" y="1220441"/>
                  <a:pt x="457200" y="1198216"/>
                </a:cubicBezTo>
                <a:cubicBezTo>
                  <a:pt x="481542" y="1175991"/>
                  <a:pt x="514350" y="979141"/>
                  <a:pt x="536575" y="966441"/>
                </a:cubicBezTo>
                <a:cubicBezTo>
                  <a:pt x="558800" y="953741"/>
                  <a:pt x="571500" y="1113549"/>
                  <a:pt x="590550" y="1122016"/>
                </a:cubicBezTo>
                <a:cubicBezTo>
                  <a:pt x="609600" y="1130483"/>
                  <a:pt x="624417" y="1003483"/>
                  <a:pt x="650875" y="1017241"/>
                </a:cubicBezTo>
                <a:cubicBezTo>
                  <a:pt x="677333" y="1030999"/>
                  <a:pt x="721254" y="1200333"/>
                  <a:pt x="749300" y="1204566"/>
                </a:cubicBezTo>
                <a:cubicBezTo>
                  <a:pt x="777346" y="1208799"/>
                  <a:pt x="797983" y="1051637"/>
                  <a:pt x="819150" y="1042641"/>
                </a:cubicBezTo>
                <a:cubicBezTo>
                  <a:pt x="840317" y="1033645"/>
                  <a:pt x="851958" y="1223087"/>
                  <a:pt x="876300" y="1150591"/>
                </a:cubicBezTo>
                <a:cubicBezTo>
                  <a:pt x="900642" y="1078095"/>
                  <a:pt x="942446" y="645766"/>
                  <a:pt x="965200" y="607666"/>
                </a:cubicBezTo>
                <a:cubicBezTo>
                  <a:pt x="987954" y="569566"/>
                  <a:pt x="996421" y="960620"/>
                  <a:pt x="1012825" y="921991"/>
                </a:cubicBezTo>
                <a:cubicBezTo>
                  <a:pt x="1029229" y="883362"/>
                  <a:pt x="1047221" y="384358"/>
                  <a:pt x="1063625" y="375891"/>
                </a:cubicBezTo>
                <a:cubicBezTo>
                  <a:pt x="1080029" y="367424"/>
                  <a:pt x="1091671" y="793403"/>
                  <a:pt x="1111250" y="871191"/>
                </a:cubicBezTo>
                <a:cubicBezTo>
                  <a:pt x="1130829" y="948978"/>
                  <a:pt x="1159404" y="819333"/>
                  <a:pt x="1181100" y="842616"/>
                </a:cubicBezTo>
                <a:cubicBezTo>
                  <a:pt x="1202796" y="865899"/>
                  <a:pt x="1227138" y="1002954"/>
                  <a:pt x="1241425" y="1010891"/>
                </a:cubicBezTo>
                <a:cubicBezTo>
                  <a:pt x="1255712" y="1018828"/>
                  <a:pt x="1255183" y="861137"/>
                  <a:pt x="1266825" y="890241"/>
                </a:cubicBezTo>
                <a:cubicBezTo>
                  <a:pt x="1278467" y="919345"/>
                  <a:pt x="1293813" y="1215149"/>
                  <a:pt x="1311275" y="1185516"/>
                </a:cubicBezTo>
                <a:cubicBezTo>
                  <a:pt x="1328737" y="1155883"/>
                  <a:pt x="1352550" y="735195"/>
                  <a:pt x="1371600" y="712441"/>
                </a:cubicBezTo>
                <a:cubicBezTo>
                  <a:pt x="1390650" y="689687"/>
                  <a:pt x="1407054" y="1015124"/>
                  <a:pt x="1425575" y="1048991"/>
                </a:cubicBezTo>
                <a:cubicBezTo>
                  <a:pt x="1444096" y="1082858"/>
                  <a:pt x="1462088" y="883362"/>
                  <a:pt x="1482725" y="915641"/>
                </a:cubicBezTo>
                <a:cubicBezTo>
                  <a:pt x="1503363" y="947920"/>
                  <a:pt x="1528233" y="1269124"/>
                  <a:pt x="1549400" y="1242666"/>
                </a:cubicBezTo>
                <a:cubicBezTo>
                  <a:pt x="1570567" y="1216208"/>
                  <a:pt x="1587500" y="798695"/>
                  <a:pt x="1609725" y="756891"/>
                </a:cubicBezTo>
                <a:cubicBezTo>
                  <a:pt x="1631950" y="715087"/>
                  <a:pt x="1667404" y="1024120"/>
                  <a:pt x="1682750" y="991841"/>
                </a:cubicBezTo>
                <a:cubicBezTo>
                  <a:pt x="1698096" y="959562"/>
                  <a:pt x="1691746" y="564274"/>
                  <a:pt x="1701800" y="563216"/>
                </a:cubicBezTo>
                <a:cubicBezTo>
                  <a:pt x="1711854" y="562158"/>
                  <a:pt x="1726142" y="952683"/>
                  <a:pt x="1743075" y="985491"/>
                </a:cubicBezTo>
                <a:cubicBezTo>
                  <a:pt x="1760008" y="1018299"/>
                  <a:pt x="1785938" y="748954"/>
                  <a:pt x="1803400" y="760066"/>
                </a:cubicBezTo>
                <a:cubicBezTo>
                  <a:pt x="1820862" y="771178"/>
                  <a:pt x="1831975" y="1067512"/>
                  <a:pt x="1847850" y="1052166"/>
                </a:cubicBezTo>
                <a:cubicBezTo>
                  <a:pt x="1863725" y="1036820"/>
                  <a:pt x="1881717" y="707149"/>
                  <a:pt x="1898650" y="667991"/>
                </a:cubicBezTo>
                <a:cubicBezTo>
                  <a:pt x="1915583" y="628833"/>
                  <a:pt x="1929871" y="928341"/>
                  <a:pt x="1949450" y="817216"/>
                </a:cubicBezTo>
                <a:cubicBezTo>
                  <a:pt x="1969029" y="706091"/>
                  <a:pt x="1992313" y="34578"/>
                  <a:pt x="2016125" y="1241"/>
                </a:cubicBezTo>
                <a:cubicBezTo>
                  <a:pt x="2039937" y="-32096"/>
                  <a:pt x="2092325" y="617191"/>
                  <a:pt x="2092325" y="617191"/>
                </a:cubicBezTo>
                <a:lnTo>
                  <a:pt x="2092325" y="617191"/>
                </a:lnTo>
                <a:cubicBezTo>
                  <a:pt x="2103967" y="584383"/>
                  <a:pt x="2142067" y="429337"/>
                  <a:pt x="2162175" y="420341"/>
                </a:cubicBezTo>
                <a:cubicBezTo>
                  <a:pt x="2182283" y="411345"/>
                  <a:pt x="2191808" y="555278"/>
                  <a:pt x="2212975" y="563216"/>
                </a:cubicBezTo>
                <a:cubicBezTo>
                  <a:pt x="2234142" y="571153"/>
                  <a:pt x="2262188" y="413462"/>
                  <a:pt x="2289175" y="467966"/>
                </a:cubicBezTo>
                <a:cubicBezTo>
                  <a:pt x="2316163" y="522470"/>
                  <a:pt x="2345796" y="836266"/>
                  <a:pt x="2374900" y="890241"/>
                </a:cubicBezTo>
                <a:cubicBezTo>
                  <a:pt x="2404004" y="944216"/>
                  <a:pt x="2439988" y="758479"/>
                  <a:pt x="2463800" y="791816"/>
                </a:cubicBezTo>
                <a:cubicBezTo>
                  <a:pt x="2487612" y="825153"/>
                  <a:pt x="2502693" y="957709"/>
                  <a:pt x="2517775" y="1090266"/>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Freeform: Shape 171">
            <a:extLst>
              <a:ext uri="{FF2B5EF4-FFF2-40B4-BE49-F238E27FC236}">
                <a16:creationId xmlns:a16="http://schemas.microsoft.com/office/drawing/2014/main" id="{DE635BDA-6E4E-4EFF-B796-2F9E2E5D63E8}"/>
              </a:ext>
            </a:extLst>
          </p:cNvPr>
          <p:cNvSpPr/>
          <p:nvPr/>
        </p:nvSpPr>
        <p:spPr>
          <a:xfrm>
            <a:off x="5892747" y="3974378"/>
            <a:ext cx="343974" cy="195788"/>
          </a:xfrm>
          <a:custGeom>
            <a:avLst/>
            <a:gdLst>
              <a:gd name="connsiteX0" fmla="*/ 0 w 2114550"/>
              <a:gd name="connsiteY0" fmla="*/ 321631 h 404646"/>
              <a:gd name="connsiteX1" fmla="*/ 44450 w 2114550"/>
              <a:gd name="connsiteY1" fmla="*/ 251781 h 404646"/>
              <a:gd name="connsiteX2" fmla="*/ 82550 w 2114550"/>
              <a:gd name="connsiteY2" fmla="*/ 385131 h 404646"/>
              <a:gd name="connsiteX3" fmla="*/ 117475 w 2114550"/>
              <a:gd name="connsiteY3" fmla="*/ 188281 h 404646"/>
              <a:gd name="connsiteX4" fmla="*/ 168275 w 2114550"/>
              <a:gd name="connsiteY4" fmla="*/ 362906 h 404646"/>
              <a:gd name="connsiteX5" fmla="*/ 228600 w 2114550"/>
              <a:gd name="connsiteY5" fmla="*/ 264481 h 404646"/>
              <a:gd name="connsiteX6" fmla="*/ 292100 w 2114550"/>
              <a:gd name="connsiteY6" fmla="*/ 324806 h 404646"/>
              <a:gd name="connsiteX7" fmla="*/ 339725 w 2114550"/>
              <a:gd name="connsiteY7" fmla="*/ 254956 h 404646"/>
              <a:gd name="connsiteX8" fmla="*/ 428625 w 2114550"/>
              <a:gd name="connsiteY8" fmla="*/ 337506 h 404646"/>
              <a:gd name="connsiteX9" fmla="*/ 530225 w 2114550"/>
              <a:gd name="connsiteY9" fmla="*/ 115256 h 404646"/>
              <a:gd name="connsiteX10" fmla="*/ 615950 w 2114550"/>
              <a:gd name="connsiteY10" fmla="*/ 235906 h 404646"/>
              <a:gd name="connsiteX11" fmla="*/ 742950 w 2114550"/>
              <a:gd name="connsiteY11" fmla="*/ 118431 h 404646"/>
              <a:gd name="connsiteX12" fmla="*/ 828675 w 2114550"/>
              <a:gd name="connsiteY12" fmla="*/ 397831 h 404646"/>
              <a:gd name="connsiteX13" fmla="*/ 936625 w 2114550"/>
              <a:gd name="connsiteY13" fmla="*/ 296231 h 404646"/>
              <a:gd name="connsiteX14" fmla="*/ 1006475 w 2114550"/>
              <a:gd name="connsiteY14" fmla="*/ 388306 h 404646"/>
              <a:gd name="connsiteX15" fmla="*/ 1155700 w 2114550"/>
              <a:gd name="connsiteY15" fmla="*/ 197806 h 404646"/>
              <a:gd name="connsiteX16" fmla="*/ 1250950 w 2114550"/>
              <a:gd name="connsiteY16" fmla="*/ 296231 h 404646"/>
              <a:gd name="connsiteX17" fmla="*/ 1282700 w 2114550"/>
              <a:gd name="connsiteY17" fmla="*/ 54931 h 404646"/>
              <a:gd name="connsiteX18" fmla="*/ 1323975 w 2114550"/>
              <a:gd name="connsiteY18" fmla="*/ 216856 h 404646"/>
              <a:gd name="connsiteX19" fmla="*/ 1343025 w 2114550"/>
              <a:gd name="connsiteY19" fmla="*/ 150181 h 404646"/>
              <a:gd name="connsiteX20" fmla="*/ 1368425 w 2114550"/>
              <a:gd name="connsiteY20" fmla="*/ 197806 h 404646"/>
              <a:gd name="connsiteX21" fmla="*/ 1403350 w 2114550"/>
              <a:gd name="connsiteY21" fmla="*/ 124781 h 404646"/>
              <a:gd name="connsiteX22" fmla="*/ 1431925 w 2114550"/>
              <a:gd name="connsiteY22" fmla="*/ 200981 h 404646"/>
              <a:gd name="connsiteX23" fmla="*/ 1479550 w 2114550"/>
              <a:gd name="connsiteY23" fmla="*/ 137481 h 404646"/>
              <a:gd name="connsiteX24" fmla="*/ 1533525 w 2114550"/>
              <a:gd name="connsiteY24" fmla="*/ 362906 h 404646"/>
              <a:gd name="connsiteX25" fmla="*/ 1619250 w 2114550"/>
              <a:gd name="connsiteY25" fmla="*/ 73981 h 404646"/>
              <a:gd name="connsiteX26" fmla="*/ 1654175 w 2114550"/>
              <a:gd name="connsiteY26" fmla="*/ 213681 h 404646"/>
              <a:gd name="connsiteX27" fmla="*/ 1701800 w 2114550"/>
              <a:gd name="connsiteY27" fmla="*/ 112081 h 404646"/>
              <a:gd name="connsiteX28" fmla="*/ 1733550 w 2114550"/>
              <a:gd name="connsiteY28" fmla="*/ 197806 h 404646"/>
              <a:gd name="connsiteX29" fmla="*/ 1793875 w 2114550"/>
              <a:gd name="connsiteY29" fmla="*/ 61281 h 404646"/>
              <a:gd name="connsiteX30" fmla="*/ 1816100 w 2114550"/>
              <a:gd name="connsiteY30" fmla="*/ 188281 h 404646"/>
              <a:gd name="connsiteX31" fmla="*/ 1889125 w 2114550"/>
              <a:gd name="connsiteY31" fmla="*/ 4131 h 404646"/>
              <a:gd name="connsiteX32" fmla="*/ 1933575 w 2114550"/>
              <a:gd name="connsiteY32" fmla="*/ 404181 h 404646"/>
              <a:gd name="connsiteX33" fmla="*/ 1984375 w 2114550"/>
              <a:gd name="connsiteY33" fmla="*/ 86681 h 404646"/>
              <a:gd name="connsiteX34" fmla="*/ 2028825 w 2114550"/>
              <a:gd name="connsiteY34" fmla="*/ 191456 h 404646"/>
              <a:gd name="connsiteX35" fmla="*/ 2066925 w 2114550"/>
              <a:gd name="connsiteY35" fmla="*/ 108906 h 404646"/>
              <a:gd name="connsiteX36" fmla="*/ 2114550 w 2114550"/>
              <a:gd name="connsiteY36" fmla="*/ 264481 h 404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14550" h="404646">
                <a:moveTo>
                  <a:pt x="0" y="321631"/>
                </a:moveTo>
                <a:cubicBezTo>
                  <a:pt x="15346" y="281414"/>
                  <a:pt x="30692" y="241198"/>
                  <a:pt x="44450" y="251781"/>
                </a:cubicBezTo>
                <a:cubicBezTo>
                  <a:pt x="58208" y="262364"/>
                  <a:pt x="70379" y="395714"/>
                  <a:pt x="82550" y="385131"/>
                </a:cubicBezTo>
                <a:cubicBezTo>
                  <a:pt x="94721" y="374548"/>
                  <a:pt x="103188" y="191985"/>
                  <a:pt x="117475" y="188281"/>
                </a:cubicBezTo>
                <a:cubicBezTo>
                  <a:pt x="131762" y="184577"/>
                  <a:pt x="149754" y="350206"/>
                  <a:pt x="168275" y="362906"/>
                </a:cubicBezTo>
                <a:cubicBezTo>
                  <a:pt x="186796" y="375606"/>
                  <a:pt x="207963" y="270831"/>
                  <a:pt x="228600" y="264481"/>
                </a:cubicBezTo>
                <a:cubicBezTo>
                  <a:pt x="249237" y="258131"/>
                  <a:pt x="273579" y="326393"/>
                  <a:pt x="292100" y="324806"/>
                </a:cubicBezTo>
                <a:cubicBezTo>
                  <a:pt x="310621" y="323219"/>
                  <a:pt x="316971" y="252839"/>
                  <a:pt x="339725" y="254956"/>
                </a:cubicBezTo>
                <a:cubicBezTo>
                  <a:pt x="362479" y="257073"/>
                  <a:pt x="396875" y="360789"/>
                  <a:pt x="428625" y="337506"/>
                </a:cubicBezTo>
                <a:cubicBezTo>
                  <a:pt x="460375" y="314223"/>
                  <a:pt x="499004" y="132189"/>
                  <a:pt x="530225" y="115256"/>
                </a:cubicBezTo>
                <a:cubicBezTo>
                  <a:pt x="561446" y="98323"/>
                  <a:pt x="580496" y="235377"/>
                  <a:pt x="615950" y="235906"/>
                </a:cubicBezTo>
                <a:cubicBezTo>
                  <a:pt x="651404" y="236435"/>
                  <a:pt x="707496" y="91443"/>
                  <a:pt x="742950" y="118431"/>
                </a:cubicBezTo>
                <a:cubicBezTo>
                  <a:pt x="778404" y="145418"/>
                  <a:pt x="796396" y="368198"/>
                  <a:pt x="828675" y="397831"/>
                </a:cubicBezTo>
                <a:cubicBezTo>
                  <a:pt x="860954" y="427464"/>
                  <a:pt x="906992" y="297818"/>
                  <a:pt x="936625" y="296231"/>
                </a:cubicBezTo>
                <a:cubicBezTo>
                  <a:pt x="966258" y="294644"/>
                  <a:pt x="969963" y="404710"/>
                  <a:pt x="1006475" y="388306"/>
                </a:cubicBezTo>
                <a:cubicBezTo>
                  <a:pt x="1042987" y="371902"/>
                  <a:pt x="1114954" y="213152"/>
                  <a:pt x="1155700" y="197806"/>
                </a:cubicBezTo>
                <a:cubicBezTo>
                  <a:pt x="1196446" y="182460"/>
                  <a:pt x="1229783" y="320043"/>
                  <a:pt x="1250950" y="296231"/>
                </a:cubicBezTo>
                <a:cubicBezTo>
                  <a:pt x="1272117" y="272418"/>
                  <a:pt x="1270529" y="68160"/>
                  <a:pt x="1282700" y="54931"/>
                </a:cubicBezTo>
                <a:cubicBezTo>
                  <a:pt x="1294871" y="41702"/>
                  <a:pt x="1313921" y="200981"/>
                  <a:pt x="1323975" y="216856"/>
                </a:cubicBezTo>
                <a:cubicBezTo>
                  <a:pt x="1334029" y="232731"/>
                  <a:pt x="1335617" y="153356"/>
                  <a:pt x="1343025" y="150181"/>
                </a:cubicBezTo>
                <a:cubicBezTo>
                  <a:pt x="1350433" y="147006"/>
                  <a:pt x="1358371" y="202039"/>
                  <a:pt x="1368425" y="197806"/>
                </a:cubicBezTo>
                <a:cubicBezTo>
                  <a:pt x="1378479" y="193573"/>
                  <a:pt x="1392767" y="124252"/>
                  <a:pt x="1403350" y="124781"/>
                </a:cubicBezTo>
                <a:cubicBezTo>
                  <a:pt x="1413933" y="125310"/>
                  <a:pt x="1419225" y="198864"/>
                  <a:pt x="1431925" y="200981"/>
                </a:cubicBezTo>
                <a:cubicBezTo>
                  <a:pt x="1444625" y="203098"/>
                  <a:pt x="1462617" y="110493"/>
                  <a:pt x="1479550" y="137481"/>
                </a:cubicBezTo>
                <a:cubicBezTo>
                  <a:pt x="1496483" y="164468"/>
                  <a:pt x="1510242" y="373489"/>
                  <a:pt x="1533525" y="362906"/>
                </a:cubicBezTo>
                <a:cubicBezTo>
                  <a:pt x="1556808" y="352323"/>
                  <a:pt x="1599142" y="98852"/>
                  <a:pt x="1619250" y="73981"/>
                </a:cubicBezTo>
                <a:cubicBezTo>
                  <a:pt x="1639358" y="49110"/>
                  <a:pt x="1640417" y="207331"/>
                  <a:pt x="1654175" y="213681"/>
                </a:cubicBezTo>
                <a:cubicBezTo>
                  <a:pt x="1667933" y="220031"/>
                  <a:pt x="1688571" y="114727"/>
                  <a:pt x="1701800" y="112081"/>
                </a:cubicBezTo>
                <a:cubicBezTo>
                  <a:pt x="1715029" y="109435"/>
                  <a:pt x="1718204" y="206273"/>
                  <a:pt x="1733550" y="197806"/>
                </a:cubicBezTo>
                <a:cubicBezTo>
                  <a:pt x="1748896" y="189339"/>
                  <a:pt x="1780117" y="62868"/>
                  <a:pt x="1793875" y="61281"/>
                </a:cubicBezTo>
                <a:cubicBezTo>
                  <a:pt x="1807633" y="59694"/>
                  <a:pt x="1800225" y="197806"/>
                  <a:pt x="1816100" y="188281"/>
                </a:cubicBezTo>
                <a:cubicBezTo>
                  <a:pt x="1831975" y="178756"/>
                  <a:pt x="1869546" y="-31852"/>
                  <a:pt x="1889125" y="4131"/>
                </a:cubicBezTo>
                <a:cubicBezTo>
                  <a:pt x="1908704" y="40114"/>
                  <a:pt x="1917700" y="390423"/>
                  <a:pt x="1933575" y="404181"/>
                </a:cubicBezTo>
                <a:cubicBezTo>
                  <a:pt x="1949450" y="417939"/>
                  <a:pt x="1968500" y="122135"/>
                  <a:pt x="1984375" y="86681"/>
                </a:cubicBezTo>
                <a:cubicBezTo>
                  <a:pt x="2000250" y="51227"/>
                  <a:pt x="2015067" y="187752"/>
                  <a:pt x="2028825" y="191456"/>
                </a:cubicBezTo>
                <a:cubicBezTo>
                  <a:pt x="2042583" y="195160"/>
                  <a:pt x="2052638" y="96735"/>
                  <a:pt x="2066925" y="108906"/>
                </a:cubicBezTo>
                <a:cubicBezTo>
                  <a:pt x="2081212" y="121077"/>
                  <a:pt x="2097881" y="192779"/>
                  <a:pt x="2114550" y="264481"/>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3" name="Freeform: Shape 172">
            <a:extLst>
              <a:ext uri="{FF2B5EF4-FFF2-40B4-BE49-F238E27FC236}">
                <a16:creationId xmlns:a16="http://schemas.microsoft.com/office/drawing/2014/main" id="{4E137821-72DA-4DD3-B6AE-943DDD335EC7}"/>
              </a:ext>
            </a:extLst>
          </p:cNvPr>
          <p:cNvSpPr/>
          <p:nvPr/>
        </p:nvSpPr>
        <p:spPr>
          <a:xfrm>
            <a:off x="5297593" y="4091839"/>
            <a:ext cx="49586" cy="651462"/>
          </a:xfrm>
          <a:custGeom>
            <a:avLst/>
            <a:gdLst>
              <a:gd name="connsiteX0" fmla="*/ 0 w 361950"/>
              <a:gd name="connsiteY0" fmla="*/ 562039 h 1346412"/>
              <a:gd name="connsiteX1" fmla="*/ 50800 w 361950"/>
              <a:gd name="connsiteY1" fmla="*/ 755714 h 1346412"/>
              <a:gd name="connsiteX2" fmla="*/ 57150 w 361950"/>
              <a:gd name="connsiteY2" fmla="*/ 64 h 1346412"/>
              <a:gd name="connsiteX3" fmla="*/ 92075 w 361950"/>
              <a:gd name="connsiteY3" fmla="*/ 711264 h 1346412"/>
              <a:gd name="connsiteX4" fmla="*/ 136525 w 361950"/>
              <a:gd name="connsiteY4" fmla="*/ 511239 h 1346412"/>
              <a:gd name="connsiteX5" fmla="*/ 190500 w 361950"/>
              <a:gd name="connsiteY5" fmla="*/ 1203389 h 1346412"/>
              <a:gd name="connsiteX6" fmla="*/ 234950 w 361950"/>
              <a:gd name="connsiteY6" fmla="*/ 860489 h 1346412"/>
              <a:gd name="connsiteX7" fmla="*/ 285750 w 361950"/>
              <a:gd name="connsiteY7" fmla="*/ 1301814 h 1346412"/>
              <a:gd name="connsiteX8" fmla="*/ 327025 w 361950"/>
              <a:gd name="connsiteY8" fmla="*/ 1111314 h 1346412"/>
              <a:gd name="connsiteX9" fmla="*/ 361950 w 361950"/>
              <a:gd name="connsiteY9" fmla="*/ 1346264 h 1346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1950" h="1346412">
                <a:moveTo>
                  <a:pt x="0" y="562039"/>
                </a:moveTo>
                <a:cubicBezTo>
                  <a:pt x="20637" y="705707"/>
                  <a:pt x="41275" y="849376"/>
                  <a:pt x="50800" y="755714"/>
                </a:cubicBezTo>
                <a:cubicBezTo>
                  <a:pt x="60325" y="662052"/>
                  <a:pt x="50271" y="7472"/>
                  <a:pt x="57150" y="64"/>
                </a:cubicBezTo>
                <a:cubicBezTo>
                  <a:pt x="64029" y="-7344"/>
                  <a:pt x="78846" y="626068"/>
                  <a:pt x="92075" y="711264"/>
                </a:cubicBezTo>
                <a:cubicBezTo>
                  <a:pt x="105304" y="796460"/>
                  <a:pt x="120121" y="429218"/>
                  <a:pt x="136525" y="511239"/>
                </a:cubicBezTo>
                <a:cubicBezTo>
                  <a:pt x="152929" y="593260"/>
                  <a:pt x="174096" y="1145181"/>
                  <a:pt x="190500" y="1203389"/>
                </a:cubicBezTo>
                <a:cubicBezTo>
                  <a:pt x="206904" y="1261597"/>
                  <a:pt x="219075" y="844085"/>
                  <a:pt x="234950" y="860489"/>
                </a:cubicBezTo>
                <a:cubicBezTo>
                  <a:pt x="250825" y="876893"/>
                  <a:pt x="270404" y="1260010"/>
                  <a:pt x="285750" y="1301814"/>
                </a:cubicBezTo>
                <a:cubicBezTo>
                  <a:pt x="301096" y="1343618"/>
                  <a:pt x="314325" y="1103906"/>
                  <a:pt x="327025" y="1111314"/>
                </a:cubicBezTo>
                <a:cubicBezTo>
                  <a:pt x="339725" y="1118722"/>
                  <a:pt x="350838" y="1353143"/>
                  <a:pt x="361950" y="1346264"/>
                </a:cubicBezTo>
              </a:path>
            </a:pathLst>
          </a:cu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 name="Freeform: Shape 173">
            <a:extLst>
              <a:ext uri="{FF2B5EF4-FFF2-40B4-BE49-F238E27FC236}">
                <a16:creationId xmlns:a16="http://schemas.microsoft.com/office/drawing/2014/main" id="{FCF7A765-79DE-45F3-BBE8-54D94EB54D60}"/>
              </a:ext>
            </a:extLst>
          </p:cNvPr>
          <p:cNvSpPr/>
          <p:nvPr/>
        </p:nvSpPr>
        <p:spPr>
          <a:xfrm>
            <a:off x="5158531" y="3849128"/>
            <a:ext cx="143011" cy="1327713"/>
          </a:xfrm>
          <a:custGeom>
            <a:avLst/>
            <a:gdLst>
              <a:gd name="connsiteX0" fmla="*/ 0 w 1273175"/>
              <a:gd name="connsiteY0" fmla="*/ 163684 h 2744059"/>
              <a:gd name="connsiteX1" fmla="*/ 38100 w 1273175"/>
              <a:gd name="connsiteY1" fmla="*/ 62084 h 2744059"/>
              <a:gd name="connsiteX2" fmla="*/ 123825 w 1273175"/>
              <a:gd name="connsiteY2" fmla="*/ 995534 h 2744059"/>
              <a:gd name="connsiteX3" fmla="*/ 193675 w 1273175"/>
              <a:gd name="connsiteY3" fmla="*/ 925684 h 2744059"/>
              <a:gd name="connsiteX4" fmla="*/ 333375 w 1273175"/>
              <a:gd name="connsiteY4" fmla="*/ 2354434 h 2744059"/>
              <a:gd name="connsiteX5" fmla="*/ 412750 w 1273175"/>
              <a:gd name="connsiteY5" fmla="*/ 2271884 h 2744059"/>
              <a:gd name="connsiteX6" fmla="*/ 492125 w 1273175"/>
              <a:gd name="connsiteY6" fmla="*/ 2741784 h 2744059"/>
              <a:gd name="connsiteX7" fmla="*/ 527050 w 1273175"/>
              <a:gd name="connsiteY7" fmla="*/ 2456034 h 2744059"/>
              <a:gd name="connsiteX8" fmla="*/ 571500 w 1273175"/>
              <a:gd name="connsiteY8" fmla="*/ 2579859 h 2744059"/>
              <a:gd name="connsiteX9" fmla="*/ 615950 w 1273175"/>
              <a:gd name="connsiteY9" fmla="*/ 2113134 h 2744059"/>
              <a:gd name="connsiteX10" fmla="*/ 654050 w 1273175"/>
              <a:gd name="connsiteY10" fmla="*/ 2271884 h 2744059"/>
              <a:gd name="connsiteX11" fmla="*/ 720725 w 1273175"/>
              <a:gd name="connsiteY11" fmla="*/ 2179809 h 2744059"/>
              <a:gd name="connsiteX12" fmla="*/ 806450 w 1273175"/>
              <a:gd name="connsiteY12" fmla="*/ 2678284 h 2744059"/>
              <a:gd name="connsiteX13" fmla="*/ 911225 w 1273175"/>
              <a:gd name="connsiteY13" fmla="*/ 1535284 h 2744059"/>
              <a:gd name="connsiteX14" fmla="*/ 1041400 w 1273175"/>
              <a:gd name="connsiteY14" fmla="*/ 2052809 h 2744059"/>
              <a:gd name="connsiteX15" fmla="*/ 1069975 w 1273175"/>
              <a:gd name="connsiteY15" fmla="*/ 1513059 h 2744059"/>
              <a:gd name="connsiteX16" fmla="*/ 1155700 w 1273175"/>
              <a:gd name="connsiteY16" fmla="*/ 1805159 h 2744059"/>
              <a:gd name="connsiteX17" fmla="*/ 1228725 w 1273175"/>
              <a:gd name="connsiteY17" fmla="*/ 986009 h 2744059"/>
              <a:gd name="connsiteX18" fmla="*/ 1273175 w 1273175"/>
              <a:gd name="connsiteY18" fmla="*/ 1665459 h 2744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3175" h="2744059">
                <a:moveTo>
                  <a:pt x="0" y="163684"/>
                </a:moveTo>
                <a:cubicBezTo>
                  <a:pt x="8731" y="43563"/>
                  <a:pt x="17463" y="-76558"/>
                  <a:pt x="38100" y="62084"/>
                </a:cubicBezTo>
                <a:cubicBezTo>
                  <a:pt x="58737" y="200726"/>
                  <a:pt x="97896" y="851601"/>
                  <a:pt x="123825" y="995534"/>
                </a:cubicBezTo>
                <a:cubicBezTo>
                  <a:pt x="149754" y="1139467"/>
                  <a:pt x="158750" y="699201"/>
                  <a:pt x="193675" y="925684"/>
                </a:cubicBezTo>
                <a:cubicBezTo>
                  <a:pt x="228600" y="1152167"/>
                  <a:pt x="296863" y="2130067"/>
                  <a:pt x="333375" y="2354434"/>
                </a:cubicBezTo>
                <a:cubicBezTo>
                  <a:pt x="369887" y="2578801"/>
                  <a:pt x="386292" y="2207326"/>
                  <a:pt x="412750" y="2271884"/>
                </a:cubicBezTo>
                <a:cubicBezTo>
                  <a:pt x="439208" y="2336442"/>
                  <a:pt x="473075" y="2711092"/>
                  <a:pt x="492125" y="2741784"/>
                </a:cubicBezTo>
                <a:cubicBezTo>
                  <a:pt x="511175" y="2772476"/>
                  <a:pt x="513821" y="2483022"/>
                  <a:pt x="527050" y="2456034"/>
                </a:cubicBezTo>
                <a:cubicBezTo>
                  <a:pt x="540279" y="2429047"/>
                  <a:pt x="556683" y="2637009"/>
                  <a:pt x="571500" y="2579859"/>
                </a:cubicBezTo>
                <a:cubicBezTo>
                  <a:pt x="586317" y="2522709"/>
                  <a:pt x="602192" y="2164463"/>
                  <a:pt x="615950" y="2113134"/>
                </a:cubicBezTo>
                <a:cubicBezTo>
                  <a:pt x="629708" y="2061805"/>
                  <a:pt x="636588" y="2260772"/>
                  <a:pt x="654050" y="2271884"/>
                </a:cubicBezTo>
                <a:cubicBezTo>
                  <a:pt x="671512" y="2282996"/>
                  <a:pt x="695325" y="2112076"/>
                  <a:pt x="720725" y="2179809"/>
                </a:cubicBezTo>
                <a:cubicBezTo>
                  <a:pt x="746125" y="2247542"/>
                  <a:pt x="774700" y="2785705"/>
                  <a:pt x="806450" y="2678284"/>
                </a:cubicBezTo>
                <a:cubicBezTo>
                  <a:pt x="838200" y="2570863"/>
                  <a:pt x="872067" y="1639530"/>
                  <a:pt x="911225" y="1535284"/>
                </a:cubicBezTo>
                <a:cubicBezTo>
                  <a:pt x="950383" y="1431038"/>
                  <a:pt x="1014942" y="2056513"/>
                  <a:pt x="1041400" y="2052809"/>
                </a:cubicBezTo>
                <a:cubicBezTo>
                  <a:pt x="1067858" y="2049105"/>
                  <a:pt x="1050925" y="1554334"/>
                  <a:pt x="1069975" y="1513059"/>
                </a:cubicBezTo>
                <a:cubicBezTo>
                  <a:pt x="1089025" y="1471784"/>
                  <a:pt x="1129242" y="1893001"/>
                  <a:pt x="1155700" y="1805159"/>
                </a:cubicBezTo>
                <a:cubicBezTo>
                  <a:pt x="1182158" y="1717317"/>
                  <a:pt x="1209146" y="1009292"/>
                  <a:pt x="1228725" y="986009"/>
                </a:cubicBezTo>
                <a:cubicBezTo>
                  <a:pt x="1248304" y="962726"/>
                  <a:pt x="1270529" y="1553805"/>
                  <a:pt x="1273175" y="1665459"/>
                </a:cubicBezTo>
              </a:path>
            </a:pathLst>
          </a:cu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5" name="Freeform: Shape 174">
            <a:extLst>
              <a:ext uri="{FF2B5EF4-FFF2-40B4-BE49-F238E27FC236}">
                <a16:creationId xmlns:a16="http://schemas.microsoft.com/office/drawing/2014/main" id="{9CC2FAD5-BAA0-4E63-92E6-36E879B6ABED}"/>
              </a:ext>
            </a:extLst>
          </p:cNvPr>
          <p:cNvSpPr/>
          <p:nvPr/>
        </p:nvSpPr>
        <p:spPr>
          <a:xfrm flipV="1">
            <a:off x="5347179" y="4267029"/>
            <a:ext cx="96260" cy="537100"/>
          </a:xfrm>
          <a:custGeom>
            <a:avLst/>
            <a:gdLst>
              <a:gd name="connsiteX0" fmla="*/ 0 w 369093"/>
              <a:gd name="connsiteY0" fmla="*/ 181898 h 1110054"/>
              <a:gd name="connsiteX1" fmla="*/ 42862 w 369093"/>
              <a:gd name="connsiteY1" fmla="*/ 15211 h 1110054"/>
              <a:gd name="connsiteX2" fmla="*/ 90487 w 369093"/>
              <a:gd name="connsiteY2" fmla="*/ 122367 h 1110054"/>
              <a:gd name="connsiteX3" fmla="*/ 123825 w 369093"/>
              <a:gd name="connsiteY3" fmla="*/ 22354 h 1110054"/>
              <a:gd name="connsiteX4" fmla="*/ 197643 w 369093"/>
              <a:gd name="connsiteY4" fmla="*/ 634336 h 1110054"/>
              <a:gd name="connsiteX5" fmla="*/ 257175 w 369093"/>
              <a:gd name="connsiteY5" fmla="*/ 531942 h 1110054"/>
              <a:gd name="connsiteX6" fmla="*/ 326231 w 369093"/>
              <a:gd name="connsiteY6" fmla="*/ 1096298 h 1110054"/>
              <a:gd name="connsiteX7" fmla="*/ 369093 w 369093"/>
              <a:gd name="connsiteY7" fmla="*/ 967711 h 111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9093" h="1110054">
                <a:moveTo>
                  <a:pt x="0" y="181898"/>
                </a:moveTo>
                <a:cubicBezTo>
                  <a:pt x="13890" y="103515"/>
                  <a:pt x="27781" y="25133"/>
                  <a:pt x="42862" y="15211"/>
                </a:cubicBezTo>
                <a:cubicBezTo>
                  <a:pt x="57943" y="5289"/>
                  <a:pt x="76993" y="121177"/>
                  <a:pt x="90487" y="122367"/>
                </a:cubicBezTo>
                <a:cubicBezTo>
                  <a:pt x="103981" y="123557"/>
                  <a:pt x="105966" y="-62974"/>
                  <a:pt x="123825" y="22354"/>
                </a:cubicBezTo>
                <a:cubicBezTo>
                  <a:pt x="141684" y="107682"/>
                  <a:pt x="175418" y="549405"/>
                  <a:pt x="197643" y="634336"/>
                </a:cubicBezTo>
                <a:cubicBezTo>
                  <a:pt x="219868" y="719267"/>
                  <a:pt x="235744" y="454948"/>
                  <a:pt x="257175" y="531942"/>
                </a:cubicBezTo>
                <a:cubicBezTo>
                  <a:pt x="278606" y="608936"/>
                  <a:pt x="326231" y="1096298"/>
                  <a:pt x="326231" y="1096298"/>
                </a:cubicBezTo>
                <a:cubicBezTo>
                  <a:pt x="344884" y="1168926"/>
                  <a:pt x="357584" y="928420"/>
                  <a:pt x="369093" y="967711"/>
                </a:cubicBezTo>
              </a:path>
            </a:pathLst>
          </a:cu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6" name="Freeform: Shape 175">
            <a:extLst>
              <a:ext uri="{FF2B5EF4-FFF2-40B4-BE49-F238E27FC236}">
                <a16:creationId xmlns:a16="http://schemas.microsoft.com/office/drawing/2014/main" id="{ED224AB9-353A-4B35-AA5A-F86D19719779}"/>
              </a:ext>
            </a:extLst>
          </p:cNvPr>
          <p:cNvSpPr/>
          <p:nvPr/>
        </p:nvSpPr>
        <p:spPr>
          <a:xfrm flipV="1">
            <a:off x="5440605" y="4110504"/>
            <a:ext cx="113172" cy="275719"/>
          </a:xfrm>
          <a:custGeom>
            <a:avLst/>
            <a:gdLst>
              <a:gd name="connsiteX0" fmla="*/ 0 w 369093"/>
              <a:gd name="connsiteY0" fmla="*/ 181898 h 1110054"/>
              <a:gd name="connsiteX1" fmla="*/ 42862 w 369093"/>
              <a:gd name="connsiteY1" fmla="*/ 15211 h 1110054"/>
              <a:gd name="connsiteX2" fmla="*/ 90487 w 369093"/>
              <a:gd name="connsiteY2" fmla="*/ 122367 h 1110054"/>
              <a:gd name="connsiteX3" fmla="*/ 123825 w 369093"/>
              <a:gd name="connsiteY3" fmla="*/ 22354 h 1110054"/>
              <a:gd name="connsiteX4" fmla="*/ 197643 w 369093"/>
              <a:gd name="connsiteY4" fmla="*/ 634336 h 1110054"/>
              <a:gd name="connsiteX5" fmla="*/ 257175 w 369093"/>
              <a:gd name="connsiteY5" fmla="*/ 531942 h 1110054"/>
              <a:gd name="connsiteX6" fmla="*/ 326231 w 369093"/>
              <a:gd name="connsiteY6" fmla="*/ 1096298 h 1110054"/>
              <a:gd name="connsiteX7" fmla="*/ 369093 w 369093"/>
              <a:gd name="connsiteY7" fmla="*/ 967711 h 111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9093" h="1110054">
                <a:moveTo>
                  <a:pt x="0" y="181898"/>
                </a:moveTo>
                <a:cubicBezTo>
                  <a:pt x="13890" y="103515"/>
                  <a:pt x="27781" y="25133"/>
                  <a:pt x="42862" y="15211"/>
                </a:cubicBezTo>
                <a:cubicBezTo>
                  <a:pt x="57943" y="5289"/>
                  <a:pt x="76993" y="121177"/>
                  <a:pt x="90487" y="122367"/>
                </a:cubicBezTo>
                <a:cubicBezTo>
                  <a:pt x="103981" y="123557"/>
                  <a:pt x="105966" y="-62974"/>
                  <a:pt x="123825" y="22354"/>
                </a:cubicBezTo>
                <a:cubicBezTo>
                  <a:pt x="141684" y="107682"/>
                  <a:pt x="175418" y="549405"/>
                  <a:pt x="197643" y="634336"/>
                </a:cubicBezTo>
                <a:cubicBezTo>
                  <a:pt x="219868" y="719267"/>
                  <a:pt x="235744" y="454948"/>
                  <a:pt x="257175" y="531942"/>
                </a:cubicBezTo>
                <a:cubicBezTo>
                  <a:pt x="278606" y="608936"/>
                  <a:pt x="326231" y="1096298"/>
                  <a:pt x="326231" y="1096298"/>
                </a:cubicBezTo>
                <a:cubicBezTo>
                  <a:pt x="344884" y="1168926"/>
                  <a:pt x="357584" y="928420"/>
                  <a:pt x="369093" y="967711"/>
                </a:cubicBezTo>
              </a:path>
            </a:pathLst>
          </a:cu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7" name="Freeform: Shape 176">
            <a:extLst>
              <a:ext uri="{FF2B5EF4-FFF2-40B4-BE49-F238E27FC236}">
                <a16:creationId xmlns:a16="http://schemas.microsoft.com/office/drawing/2014/main" id="{44814F95-EB95-4CF6-86F0-BB37D5CBBC21}"/>
              </a:ext>
            </a:extLst>
          </p:cNvPr>
          <p:cNvSpPr/>
          <p:nvPr/>
        </p:nvSpPr>
        <p:spPr>
          <a:xfrm>
            <a:off x="6236721" y="4029942"/>
            <a:ext cx="343974" cy="108311"/>
          </a:xfrm>
          <a:custGeom>
            <a:avLst/>
            <a:gdLst>
              <a:gd name="connsiteX0" fmla="*/ 0 w 2114550"/>
              <a:gd name="connsiteY0" fmla="*/ 321631 h 404646"/>
              <a:gd name="connsiteX1" fmla="*/ 44450 w 2114550"/>
              <a:gd name="connsiteY1" fmla="*/ 251781 h 404646"/>
              <a:gd name="connsiteX2" fmla="*/ 82550 w 2114550"/>
              <a:gd name="connsiteY2" fmla="*/ 385131 h 404646"/>
              <a:gd name="connsiteX3" fmla="*/ 117475 w 2114550"/>
              <a:gd name="connsiteY3" fmla="*/ 188281 h 404646"/>
              <a:gd name="connsiteX4" fmla="*/ 168275 w 2114550"/>
              <a:gd name="connsiteY4" fmla="*/ 362906 h 404646"/>
              <a:gd name="connsiteX5" fmla="*/ 228600 w 2114550"/>
              <a:gd name="connsiteY5" fmla="*/ 264481 h 404646"/>
              <a:gd name="connsiteX6" fmla="*/ 292100 w 2114550"/>
              <a:gd name="connsiteY6" fmla="*/ 324806 h 404646"/>
              <a:gd name="connsiteX7" fmla="*/ 339725 w 2114550"/>
              <a:gd name="connsiteY7" fmla="*/ 254956 h 404646"/>
              <a:gd name="connsiteX8" fmla="*/ 428625 w 2114550"/>
              <a:gd name="connsiteY8" fmla="*/ 337506 h 404646"/>
              <a:gd name="connsiteX9" fmla="*/ 530225 w 2114550"/>
              <a:gd name="connsiteY9" fmla="*/ 115256 h 404646"/>
              <a:gd name="connsiteX10" fmla="*/ 615950 w 2114550"/>
              <a:gd name="connsiteY10" fmla="*/ 235906 h 404646"/>
              <a:gd name="connsiteX11" fmla="*/ 742950 w 2114550"/>
              <a:gd name="connsiteY11" fmla="*/ 118431 h 404646"/>
              <a:gd name="connsiteX12" fmla="*/ 828675 w 2114550"/>
              <a:gd name="connsiteY12" fmla="*/ 397831 h 404646"/>
              <a:gd name="connsiteX13" fmla="*/ 936625 w 2114550"/>
              <a:gd name="connsiteY13" fmla="*/ 296231 h 404646"/>
              <a:gd name="connsiteX14" fmla="*/ 1006475 w 2114550"/>
              <a:gd name="connsiteY14" fmla="*/ 388306 h 404646"/>
              <a:gd name="connsiteX15" fmla="*/ 1155700 w 2114550"/>
              <a:gd name="connsiteY15" fmla="*/ 197806 h 404646"/>
              <a:gd name="connsiteX16" fmla="*/ 1250950 w 2114550"/>
              <a:gd name="connsiteY16" fmla="*/ 296231 h 404646"/>
              <a:gd name="connsiteX17" fmla="*/ 1282700 w 2114550"/>
              <a:gd name="connsiteY17" fmla="*/ 54931 h 404646"/>
              <a:gd name="connsiteX18" fmla="*/ 1323975 w 2114550"/>
              <a:gd name="connsiteY18" fmla="*/ 216856 h 404646"/>
              <a:gd name="connsiteX19" fmla="*/ 1343025 w 2114550"/>
              <a:gd name="connsiteY19" fmla="*/ 150181 h 404646"/>
              <a:gd name="connsiteX20" fmla="*/ 1368425 w 2114550"/>
              <a:gd name="connsiteY20" fmla="*/ 197806 h 404646"/>
              <a:gd name="connsiteX21" fmla="*/ 1403350 w 2114550"/>
              <a:gd name="connsiteY21" fmla="*/ 124781 h 404646"/>
              <a:gd name="connsiteX22" fmla="*/ 1431925 w 2114550"/>
              <a:gd name="connsiteY22" fmla="*/ 200981 h 404646"/>
              <a:gd name="connsiteX23" fmla="*/ 1479550 w 2114550"/>
              <a:gd name="connsiteY23" fmla="*/ 137481 h 404646"/>
              <a:gd name="connsiteX24" fmla="*/ 1533525 w 2114550"/>
              <a:gd name="connsiteY24" fmla="*/ 362906 h 404646"/>
              <a:gd name="connsiteX25" fmla="*/ 1619250 w 2114550"/>
              <a:gd name="connsiteY25" fmla="*/ 73981 h 404646"/>
              <a:gd name="connsiteX26" fmla="*/ 1654175 w 2114550"/>
              <a:gd name="connsiteY26" fmla="*/ 213681 h 404646"/>
              <a:gd name="connsiteX27" fmla="*/ 1701800 w 2114550"/>
              <a:gd name="connsiteY27" fmla="*/ 112081 h 404646"/>
              <a:gd name="connsiteX28" fmla="*/ 1733550 w 2114550"/>
              <a:gd name="connsiteY28" fmla="*/ 197806 h 404646"/>
              <a:gd name="connsiteX29" fmla="*/ 1793875 w 2114550"/>
              <a:gd name="connsiteY29" fmla="*/ 61281 h 404646"/>
              <a:gd name="connsiteX30" fmla="*/ 1816100 w 2114550"/>
              <a:gd name="connsiteY30" fmla="*/ 188281 h 404646"/>
              <a:gd name="connsiteX31" fmla="*/ 1889125 w 2114550"/>
              <a:gd name="connsiteY31" fmla="*/ 4131 h 404646"/>
              <a:gd name="connsiteX32" fmla="*/ 1933575 w 2114550"/>
              <a:gd name="connsiteY32" fmla="*/ 404181 h 404646"/>
              <a:gd name="connsiteX33" fmla="*/ 1984375 w 2114550"/>
              <a:gd name="connsiteY33" fmla="*/ 86681 h 404646"/>
              <a:gd name="connsiteX34" fmla="*/ 2028825 w 2114550"/>
              <a:gd name="connsiteY34" fmla="*/ 191456 h 404646"/>
              <a:gd name="connsiteX35" fmla="*/ 2066925 w 2114550"/>
              <a:gd name="connsiteY35" fmla="*/ 108906 h 404646"/>
              <a:gd name="connsiteX36" fmla="*/ 2114550 w 2114550"/>
              <a:gd name="connsiteY36" fmla="*/ 264481 h 404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14550" h="404646">
                <a:moveTo>
                  <a:pt x="0" y="321631"/>
                </a:moveTo>
                <a:cubicBezTo>
                  <a:pt x="15346" y="281414"/>
                  <a:pt x="30692" y="241198"/>
                  <a:pt x="44450" y="251781"/>
                </a:cubicBezTo>
                <a:cubicBezTo>
                  <a:pt x="58208" y="262364"/>
                  <a:pt x="70379" y="395714"/>
                  <a:pt x="82550" y="385131"/>
                </a:cubicBezTo>
                <a:cubicBezTo>
                  <a:pt x="94721" y="374548"/>
                  <a:pt x="103188" y="191985"/>
                  <a:pt x="117475" y="188281"/>
                </a:cubicBezTo>
                <a:cubicBezTo>
                  <a:pt x="131762" y="184577"/>
                  <a:pt x="149754" y="350206"/>
                  <a:pt x="168275" y="362906"/>
                </a:cubicBezTo>
                <a:cubicBezTo>
                  <a:pt x="186796" y="375606"/>
                  <a:pt x="207963" y="270831"/>
                  <a:pt x="228600" y="264481"/>
                </a:cubicBezTo>
                <a:cubicBezTo>
                  <a:pt x="249237" y="258131"/>
                  <a:pt x="273579" y="326393"/>
                  <a:pt x="292100" y="324806"/>
                </a:cubicBezTo>
                <a:cubicBezTo>
                  <a:pt x="310621" y="323219"/>
                  <a:pt x="316971" y="252839"/>
                  <a:pt x="339725" y="254956"/>
                </a:cubicBezTo>
                <a:cubicBezTo>
                  <a:pt x="362479" y="257073"/>
                  <a:pt x="396875" y="360789"/>
                  <a:pt x="428625" y="337506"/>
                </a:cubicBezTo>
                <a:cubicBezTo>
                  <a:pt x="460375" y="314223"/>
                  <a:pt x="499004" y="132189"/>
                  <a:pt x="530225" y="115256"/>
                </a:cubicBezTo>
                <a:cubicBezTo>
                  <a:pt x="561446" y="98323"/>
                  <a:pt x="580496" y="235377"/>
                  <a:pt x="615950" y="235906"/>
                </a:cubicBezTo>
                <a:cubicBezTo>
                  <a:pt x="651404" y="236435"/>
                  <a:pt x="707496" y="91443"/>
                  <a:pt x="742950" y="118431"/>
                </a:cubicBezTo>
                <a:cubicBezTo>
                  <a:pt x="778404" y="145418"/>
                  <a:pt x="796396" y="368198"/>
                  <a:pt x="828675" y="397831"/>
                </a:cubicBezTo>
                <a:cubicBezTo>
                  <a:pt x="860954" y="427464"/>
                  <a:pt x="906992" y="297818"/>
                  <a:pt x="936625" y="296231"/>
                </a:cubicBezTo>
                <a:cubicBezTo>
                  <a:pt x="966258" y="294644"/>
                  <a:pt x="969963" y="404710"/>
                  <a:pt x="1006475" y="388306"/>
                </a:cubicBezTo>
                <a:cubicBezTo>
                  <a:pt x="1042987" y="371902"/>
                  <a:pt x="1114954" y="213152"/>
                  <a:pt x="1155700" y="197806"/>
                </a:cubicBezTo>
                <a:cubicBezTo>
                  <a:pt x="1196446" y="182460"/>
                  <a:pt x="1229783" y="320043"/>
                  <a:pt x="1250950" y="296231"/>
                </a:cubicBezTo>
                <a:cubicBezTo>
                  <a:pt x="1272117" y="272418"/>
                  <a:pt x="1270529" y="68160"/>
                  <a:pt x="1282700" y="54931"/>
                </a:cubicBezTo>
                <a:cubicBezTo>
                  <a:pt x="1294871" y="41702"/>
                  <a:pt x="1313921" y="200981"/>
                  <a:pt x="1323975" y="216856"/>
                </a:cubicBezTo>
                <a:cubicBezTo>
                  <a:pt x="1334029" y="232731"/>
                  <a:pt x="1335617" y="153356"/>
                  <a:pt x="1343025" y="150181"/>
                </a:cubicBezTo>
                <a:cubicBezTo>
                  <a:pt x="1350433" y="147006"/>
                  <a:pt x="1358371" y="202039"/>
                  <a:pt x="1368425" y="197806"/>
                </a:cubicBezTo>
                <a:cubicBezTo>
                  <a:pt x="1378479" y="193573"/>
                  <a:pt x="1392767" y="124252"/>
                  <a:pt x="1403350" y="124781"/>
                </a:cubicBezTo>
                <a:cubicBezTo>
                  <a:pt x="1413933" y="125310"/>
                  <a:pt x="1419225" y="198864"/>
                  <a:pt x="1431925" y="200981"/>
                </a:cubicBezTo>
                <a:cubicBezTo>
                  <a:pt x="1444625" y="203098"/>
                  <a:pt x="1462617" y="110493"/>
                  <a:pt x="1479550" y="137481"/>
                </a:cubicBezTo>
                <a:cubicBezTo>
                  <a:pt x="1496483" y="164468"/>
                  <a:pt x="1510242" y="373489"/>
                  <a:pt x="1533525" y="362906"/>
                </a:cubicBezTo>
                <a:cubicBezTo>
                  <a:pt x="1556808" y="352323"/>
                  <a:pt x="1599142" y="98852"/>
                  <a:pt x="1619250" y="73981"/>
                </a:cubicBezTo>
                <a:cubicBezTo>
                  <a:pt x="1639358" y="49110"/>
                  <a:pt x="1640417" y="207331"/>
                  <a:pt x="1654175" y="213681"/>
                </a:cubicBezTo>
                <a:cubicBezTo>
                  <a:pt x="1667933" y="220031"/>
                  <a:pt x="1688571" y="114727"/>
                  <a:pt x="1701800" y="112081"/>
                </a:cubicBezTo>
                <a:cubicBezTo>
                  <a:pt x="1715029" y="109435"/>
                  <a:pt x="1718204" y="206273"/>
                  <a:pt x="1733550" y="197806"/>
                </a:cubicBezTo>
                <a:cubicBezTo>
                  <a:pt x="1748896" y="189339"/>
                  <a:pt x="1780117" y="62868"/>
                  <a:pt x="1793875" y="61281"/>
                </a:cubicBezTo>
                <a:cubicBezTo>
                  <a:pt x="1807633" y="59694"/>
                  <a:pt x="1800225" y="197806"/>
                  <a:pt x="1816100" y="188281"/>
                </a:cubicBezTo>
                <a:cubicBezTo>
                  <a:pt x="1831975" y="178756"/>
                  <a:pt x="1869546" y="-31852"/>
                  <a:pt x="1889125" y="4131"/>
                </a:cubicBezTo>
                <a:cubicBezTo>
                  <a:pt x="1908704" y="40114"/>
                  <a:pt x="1917700" y="390423"/>
                  <a:pt x="1933575" y="404181"/>
                </a:cubicBezTo>
                <a:cubicBezTo>
                  <a:pt x="1949450" y="417939"/>
                  <a:pt x="1968500" y="122135"/>
                  <a:pt x="1984375" y="86681"/>
                </a:cubicBezTo>
                <a:cubicBezTo>
                  <a:pt x="2000250" y="51227"/>
                  <a:pt x="2015067" y="187752"/>
                  <a:pt x="2028825" y="191456"/>
                </a:cubicBezTo>
                <a:cubicBezTo>
                  <a:pt x="2042583" y="195160"/>
                  <a:pt x="2052638" y="96735"/>
                  <a:pt x="2066925" y="108906"/>
                </a:cubicBezTo>
                <a:cubicBezTo>
                  <a:pt x="2081212" y="121077"/>
                  <a:pt x="2097881" y="192779"/>
                  <a:pt x="2114550" y="264481"/>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9" name="Freeform: Shape 178">
            <a:extLst>
              <a:ext uri="{FF2B5EF4-FFF2-40B4-BE49-F238E27FC236}">
                <a16:creationId xmlns:a16="http://schemas.microsoft.com/office/drawing/2014/main" id="{8F947ACA-7963-4137-B940-105FF59FA1D8}"/>
              </a:ext>
            </a:extLst>
          </p:cNvPr>
          <p:cNvSpPr/>
          <p:nvPr/>
        </p:nvSpPr>
        <p:spPr>
          <a:xfrm flipH="1">
            <a:off x="6581213" y="4001604"/>
            <a:ext cx="343974" cy="195788"/>
          </a:xfrm>
          <a:custGeom>
            <a:avLst/>
            <a:gdLst>
              <a:gd name="connsiteX0" fmla="*/ 0 w 2114550"/>
              <a:gd name="connsiteY0" fmla="*/ 321631 h 404646"/>
              <a:gd name="connsiteX1" fmla="*/ 44450 w 2114550"/>
              <a:gd name="connsiteY1" fmla="*/ 251781 h 404646"/>
              <a:gd name="connsiteX2" fmla="*/ 82550 w 2114550"/>
              <a:gd name="connsiteY2" fmla="*/ 385131 h 404646"/>
              <a:gd name="connsiteX3" fmla="*/ 117475 w 2114550"/>
              <a:gd name="connsiteY3" fmla="*/ 188281 h 404646"/>
              <a:gd name="connsiteX4" fmla="*/ 168275 w 2114550"/>
              <a:gd name="connsiteY4" fmla="*/ 362906 h 404646"/>
              <a:gd name="connsiteX5" fmla="*/ 228600 w 2114550"/>
              <a:gd name="connsiteY5" fmla="*/ 264481 h 404646"/>
              <a:gd name="connsiteX6" fmla="*/ 292100 w 2114550"/>
              <a:gd name="connsiteY6" fmla="*/ 324806 h 404646"/>
              <a:gd name="connsiteX7" fmla="*/ 339725 w 2114550"/>
              <a:gd name="connsiteY7" fmla="*/ 254956 h 404646"/>
              <a:gd name="connsiteX8" fmla="*/ 428625 w 2114550"/>
              <a:gd name="connsiteY8" fmla="*/ 337506 h 404646"/>
              <a:gd name="connsiteX9" fmla="*/ 530225 w 2114550"/>
              <a:gd name="connsiteY9" fmla="*/ 115256 h 404646"/>
              <a:gd name="connsiteX10" fmla="*/ 615950 w 2114550"/>
              <a:gd name="connsiteY10" fmla="*/ 235906 h 404646"/>
              <a:gd name="connsiteX11" fmla="*/ 742950 w 2114550"/>
              <a:gd name="connsiteY11" fmla="*/ 118431 h 404646"/>
              <a:gd name="connsiteX12" fmla="*/ 828675 w 2114550"/>
              <a:gd name="connsiteY12" fmla="*/ 397831 h 404646"/>
              <a:gd name="connsiteX13" fmla="*/ 936625 w 2114550"/>
              <a:gd name="connsiteY13" fmla="*/ 296231 h 404646"/>
              <a:gd name="connsiteX14" fmla="*/ 1006475 w 2114550"/>
              <a:gd name="connsiteY14" fmla="*/ 388306 h 404646"/>
              <a:gd name="connsiteX15" fmla="*/ 1155700 w 2114550"/>
              <a:gd name="connsiteY15" fmla="*/ 197806 h 404646"/>
              <a:gd name="connsiteX16" fmla="*/ 1250950 w 2114550"/>
              <a:gd name="connsiteY16" fmla="*/ 296231 h 404646"/>
              <a:gd name="connsiteX17" fmla="*/ 1282700 w 2114550"/>
              <a:gd name="connsiteY17" fmla="*/ 54931 h 404646"/>
              <a:gd name="connsiteX18" fmla="*/ 1323975 w 2114550"/>
              <a:gd name="connsiteY18" fmla="*/ 216856 h 404646"/>
              <a:gd name="connsiteX19" fmla="*/ 1343025 w 2114550"/>
              <a:gd name="connsiteY19" fmla="*/ 150181 h 404646"/>
              <a:gd name="connsiteX20" fmla="*/ 1368425 w 2114550"/>
              <a:gd name="connsiteY20" fmla="*/ 197806 h 404646"/>
              <a:gd name="connsiteX21" fmla="*/ 1403350 w 2114550"/>
              <a:gd name="connsiteY21" fmla="*/ 124781 h 404646"/>
              <a:gd name="connsiteX22" fmla="*/ 1431925 w 2114550"/>
              <a:gd name="connsiteY22" fmla="*/ 200981 h 404646"/>
              <a:gd name="connsiteX23" fmla="*/ 1479550 w 2114550"/>
              <a:gd name="connsiteY23" fmla="*/ 137481 h 404646"/>
              <a:gd name="connsiteX24" fmla="*/ 1533525 w 2114550"/>
              <a:gd name="connsiteY24" fmla="*/ 362906 h 404646"/>
              <a:gd name="connsiteX25" fmla="*/ 1619250 w 2114550"/>
              <a:gd name="connsiteY25" fmla="*/ 73981 h 404646"/>
              <a:gd name="connsiteX26" fmla="*/ 1654175 w 2114550"/>
              <a:gd name="connsiteY26" fmla="*/ 213681 h 404646"/>
              <a:gd name="connsiteX27" fmla="*/ 1701800 w 2114550"/>
              <a:gd name="connsiteY27" fmla="*/ 112081 h 404646"/>
              <a:gd name="connsiteX28" fmla="*/ 1733550 w 2114550"/>
              <a:gd name="connsiteY28" fmla="*/ 197806 h 404646"/>
              <a:gd name="connsiteX29" fmla="*/ 1793875 w 2114550"/>
              <a:gd name="connsiteY29" fmla="*/ 61281 h 404646"/>
              <a:gd name="connsiteX30" fmla="*/ 1816100 w 2114550"/>
              <a:gd name="connsiteY30" fmla="*/ 188281 h 404646"/>
              <a:gd name="connsiteX31" fmla="*/ 1889125 w 2114550"/>
              <a:gd name="connsiteY31" fmla="*/ 4131 h 404646"/>
              <a:gd name="connsiteX32" fmla="*/ 1933575 w 2114550"/>
              <a:gd name="connsiteY32" fmla="*/ 404181 h 404646"/>
              <a:gd name="connsiteX33" fmla="*/ 1984375 w 2114550"/>
              <a:gd name="connsiteY33" fmla="*/ 86681 h 404646"/>
              <a:gd name="connsiteX34" fmla="*/ 2028825 w 2114550"/>
              <a:gd name="connsiteY34" fmla="*/ 191456 h 404646"/>
              <a:gd name="connsiteX35" fmla="*/ 2066925 w 2114550"/>
              <a:gd name="connsiteY35" fmla="*/ 108906 h 404646"/>
              <a:gd name="connsiteX36" fmla="*/ 2114550 w 2114550"/>
              <a:gd name="connsiteY36" fmla="*/ 264481 h 404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14550" h="404646">
                <a:moveTo>
                  <a:pt x="0" y="321631"/>
                </a:moveTo>
                <a:cubicBezTo>
                  <a:pt x="15346" y="281414"/>
                  <a:pt x="30692" y="241198"/>
                  <a:pt x="44450" y="251781"/>
                </a:cubicBezTo>
                <a:cubicBezTo>
                  <a:pt x="58208" y="262364"/>
                  <a:pt x="70379" y="395714"/>
                  <a:pt x="82550" y="385131"/>
                </a:cubicBezTo>
                <a:cubicBezTo>
                  <a:pt x="94721" y="374548"/>
                  <a:pt x="103188" y="191985"/>
                  <a:pt x="117475" y="188281"/>
                </a:cubicBezTo>
                <a:cubicBezTo>
                  <a:pt x="131762" y="184577"/>
                  <a:pt x="149754" y="350206"/>
                  <a:pt x="168275" y="362906"/>
                </a:cubicBezTo>
                <a:cubicBezTo>
                  <a:pt x="186796" y="375606"/>
                  <a:pt x="207963" y="270831"/>
                  <a:pt x="228600" y="264481"/>
                </a:cubicBezTo>
                <a:cubicBezTo>
                  <a:pt x="249237" y="258131"/>
                  <a:pt x="273579" y="326393"/>
                  <a:pt x="292100" y="324806"/>
                </a:cubicBezTo>
                <a:cubicBezTo>
                  <a:pt x="310621" y="323219"/>
                  <a:pt x="316971" y="252839"/>
                  <a:pt x="339725" y="254956"/>
                </a:cubicBezTo>
                <a:cubicBezTo>
                  <a:pt x="362479" y="257073"/>
                  <a:pt x="396875" y="360789"/>
                  <a:pt x="428625" y="337506"/>
                </a:cubicBezTo>
                <a:cubicBezTo>
                  <a:pt x="460375" y="314223"/>
                  <a:pt x="499004" y="132189"/>
                  <a:pt x="530225" y="115256"/>
                </a:cubicBezTo>
                <a:cubicBezTo>
                  <a:pt x="561446" y="98323"/>
                  <a:pt x="580496" y="235377"/>
                  <a:pt x="615950" y="235906"/>
                </a:cubicBezTo>
                <a:cubicBezTo>
                  <a:pt x="651404" y="236435"/>
                  <a:pt x="707496" y="91443"/>
                  <a:pt x="742950" y="118431"/>
                </a:cubicBezTo>
                <a:cubicBezTo>
                  <a:pt x="778404" y="145418"/>
                  <a:pt x="796396" y="368198"/>
                  <a:pt x="828675" y="397831"/>
                </a:cubicBezTo>
                <a:cubicBezTo>
                  <a:pt x="860954" y="427464"/>
                  <a:pt x="906992" y="297818"/>
                  <a:pt x="936625" y="296231"/>
                </a:cubicBezTo>
                <a:cubicBezTo>
                  <a:pt x="966258" y="294644"/>
                  <a:pt x="969963" y="404710"/>
                  <a:pt x="1006475" y="388306"/>
                </a:cubicBezTo>
                <a:cubicBezTo>
                  <a:pt x="1042987" y="371902"/>
                  <a:pt x="1114954" y="213152"/>
                  <a:pt x="1155700" y="197806"/>
                </a:cubicBezTo>
                <a:cubicBezTo>
                  <a:pt x="1196446" y="182460"/>
                  <a:pt x="1229783" y="320043"/>
                  <a:pt x="1250950" y="296231"/>
                </a:cubicBezTo>
                <a:cubicBezTo>
                  <a:pt x="1272117" y="272418"/>
                  <a:pt x="1270529" y="68160"/>
                  <a:pt x="1282700" y="54931"/>
                </a:cubicBezTo>
                <a:cubicBezTo>
                  <a:pt x="1294871" y="41702"/>
                  <a:pt x="1313921" y="200981"/>
                  <a:pt x="1323975" y="216856"/>
                </a:cubicBezTo>
                <a:cubicBezTo>
                  <a:pt x="1334029" y="232731"/>
                  <a:pt x="1335617" y="153356"/>
                  <a:pt x="1343025" y="150181"/>
                </a:cubicBezTo>
                <a:cubicBezTo>
                  <a:pt x="1350433" y="147006"/>
                  <a:pt x="1358371" y="202039"/>
                  <a:pt x="1368425" y="197806"/>
                </a:cubicBezTo>
                <a:cubicBezTo>
                  <a:pt x="1378479" y="193573"/>
                  <a:pt x="1392767" y="124252"/>
                  <a:pt x="1403350" y="124781"/>
                </a:cubicBezTo>
                <a:cubicBezTo>
                  <a:pt x="1413933" y="125310"/>
                  <a:pt x="1419225" y="198864"/>
                  <a:pt x="1431925" y="200981"/>
                </a:cubicBezTo>
                <a:cubicBezTo>
                  <a:pt x="1444625" y="203098"/>
                  <a:pt x="1462617" y="110493"/>
                  <a:pt x="1479550" y="137481"/>
                </a:cubicBezTo>
                <a:cubicBezTo>
                  <a:pt x="1496483" y="164468"/>
                  <a:pt x="1510242" y="373489"/>
                  <a:pt x="1533525" y="362906"/>
                </a:cubicBezTo>
                <a:cubicBezTo>
                  <a:pt x="1556808" y="352323"/>
                  <a:pt x="1599142" y="98852"/>
                  <a:pt x="1619250" y="73981"/>
                </a:cubicBezTo>
                <a:cubicBezTo>
                  <a:pt x="1639358" y="49110"/>
                  <a:pt x="1640417" y="207331"/>
                  <a:pt x="1654175" y="213681"/>
                </a:cubicBezTo>
                <a:cubicBezTo>
                  <a:pt x="1667933" y="220031"/>
                  <a:pt x="1688571" y="114727"/>
                  <a:pt x="1701800" y="112081"/>
                </a:cubicBezTo>
                <a:cubicBezTo>
                  <a:pt x="1715029" y="109435"/>
                  <a:pt x="1718204" y="206273"/>
                  <a:pt x="1733550" y="197806"/>
                </a:cubicBezTo>
                <a:cubicBezTo>
                  <a:pt x="1748896" y="189339"/>
                  <a:pt x="1780117" y="62868"/>
                  <a:pt x="1793875" y="61281"/>
                </a:cubicBezTo>
                <a:cubicBezTo>
                  <a:pt x="1807633" y="59694"/>
                  <a:pt x="1800225" y="197806"/>
                  <a:pt x="1816100" y="188281"/>
                </a:cubicBezTo>
                <a:cubicBezTo>
                  <a:pt x="1831975" y="178756"/>
                  <a:pt x="1869546" y="-31852"/>
                  <a:pt x="1889125" y="4131"/>
                </a:cubicBezTo>
                <a:cubicBezTo>
                  <a:pt x="1908704" y="40114"/>
                  <a:pt x="1917700" y="390423"/>
                  <a:pt x="1933575" y="404181"/>
                </a:cubicBezTo>
                <a:cubicBezTo>
                  <a:pt x="1949450" y="417939"/>
                  <a:pt x="1968500" y="122135"/>
                  <a:pt x="1984375" y="86681"/>
                </a:cubicBezTo>
                <a:cubicBezTo>
                  <a:pt x="2000250" y="51227"/>
                  <a:pt x="2015067" y="187752"/>
                  <a:pt x="2028825" y="191456"/>
                </a:cubicBezTo>
                <a:cubicBezTo>
                  <a:pt x="2042583" y="195160"/>
                  <a:pt x="2052638" y="96735"/>
                  <a:pt x="2066925" y="108906"/>
                </a:cubicBezTo>
                <a:cubicBezTo>
                  <a:pt x="2081212" y="121077"/>
                  <a:pt x="2097881" y="192779"/>
                  <a:pt x="2114550" y="264481"/>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0" name="Freeform: Shape 179">
            <a:extLst>
              <a:ext uri="{FF2B5EF4-FFF2-40B4-BE49-F238E27FC236}">
                <a16:creationId xmlns:a16="http://schemas.microsoft.com/office/drawing/2014/main" id="{04521B66-078F-40B8-B064-E9CD0B5CDC94}"/>
              </a:ext>
            </a:extLst>
          </p:cNvPr>
          <p:cNvSpPr/>
          <p:nvPr/>
        </p:nvSpPr>
        <p:spPr>
          <a:xfrm>
            <a:off x="6924801" y="3982768"/>
            <a:ext cx="328895" cy="207877"/>
          </a:xfrm>
          <a:custGeom>
            <a:avLst/>
            <a:gdLst>
              <a:gd name="connsiteX0" fmla="*/ 0 w 2517775"/>
              <a:gd name="connsiteY0" fmla="*/ 960091 h 1265811"/>
              <a:gd name="connsiteX1" fmla="*/ 47625 w 2517775"/>
              <a:gd name="connsiteY1" fmla="*/ 868016 h 1265811"/>
              <a:gd name="connsiteX2" fmla="*/ 133350 w 2517775"/>
              <a:gd name="connsiteY2" fmla="*/ 1118841 h 1265811"/>
              <a:gd name="connsiteX3" fmla="*/ 225425 w 2517775"/>
              <a:gd name="connsiteY3" fmla="*/ 1010891 h 1265811"/>
              <a:gd name="connsiteX4" fmla="*/ 330200 w 2517775"/>
              <a:gd name="connsiteY4" fmla="*/ 1264891 h 1265811"/>
              <a:gd name="connsiteX5" fmla="*/ 390525 w 2517775"/>
              <a:gd name="connsiteY5" fmla="*/ 1099791 h 1265811"/>
              <a:gd name="connsiteX6" fmla="*/ 457200 w 2517775"/>
              <a:gd name="connsiteY6" fmla="*/ 1198216 h 1265811"/>
              <a:gd name="connsiteX7" fmla="*/ 536575 w 2517775"/>
              <a:gd name="connsiteY7" fmla="*/ 966441 h 1265811"/>
              <a:gd name="connsiteX8" fmla="*/ 590550 w 2517775"/>
              <a:gd name="connsiteY8" fmla="*/ 1122016 h 1265811"/>
              <a:gd name="connsiteX9" fmla="*/ 650875 w 2517775"/>
              <a:gd name="connsiteY9" fmla="*/ 1017241 h 1265811"/>
              <a:gd name="connsiteX10" fmla="*/ 749300 w 2517775"/>
              <a:gd name="connsiteY10" fmla="*/ 1204566 h 1265811"/>
              <a:gd name="connsiteX11" fmla="*/ 819150 w 2517775"/>
              <a:gd name="connsiteY11" fmla="*/ 1042641 h 1265811"/>
              <a:gd name="connsiteX12" fmla="*/ 876300 w 2517775"/>
              <a:gd name="connsiteY12" fmla="*/ 1150591 h 1265811"/>
              <a:gd name="connsiteX13" fmla="*/ 965200 w 2517775"/>
              <a:gd name="connsiteY13" fmla="*/ 607666 h 1265811"/>
              <a:gd name="connsiteX14" fmla="*/ 1012825 w 2517775"/>
              <a:gd name="connsiteY14" fmla="*/ 921991 h 1265811"/>
              <a:gd name="connsiteX15" fmla="*/ 1063625 w 2517775"/>
              <a:gd name="connsiteY15" fmla="*/ 375891 h 1265811"/>
              <a:gd name="connsiteX16" fmla="*/ 1111250 w 2517775"/>
              <a:gd name="connsiteY16" fmla="*/ 871191 h 1265811"/>
              <a:gd name="connsiteX17" fmla="*/ 1181100 w 2517775"/>
              <a:gd name="connsiteY17" fmla="*/ 842616 h 1265811"/>
              <a:gd name="connsiteX18" fmla="*/ 1241425 w 2517775"/>
              <a:gd name="connsiteY18" fmla="*/ 1010891 h 1265811"/>
              <a:gd name="connsiteX19" fmla="*/ 1266825 w 2517775"/>
              <a:gd name="connsiteY19" fmla="*/ 890241 h 1265811"/>
              <a:gd name="connsiteX20" fmla="*/ 1311275 w 2517775"/>
              <a:gd name="connsiteY20" fmla="*/ 1185516 h 1265811"/>
              <a:gd name="connsiteX21" fmla="*/ 1371600 w 2517775"/>
              <a:gd name="connsiteY21" fmla="*/ 712441 h 1265811"/>
              <a:gd name="connsiteX22" fmla="*/ 1425575 w 2517775"/>
              <a:gd name="connsiteY22" fmla="*/ 1048991 h 1265811"/>
              <a:gd name="connsiteX23" fmla="*/ 1482725 w 2517775"/>
              <a:gd name="connsiteY23" fmla="*/ 915641 h 1265811"/>
              <a:gd name="connsiteX24" fmla="*/ 1549400 w 2517775"/>
              <a:gd name="connsiteY24" fmla="*/ 1242666 h 1265811"/>
              <a:gd name="connsiteX25" fmla="*/ 1609725 w 2517775"/>
              <a:gd name="connsiteY25" fmla="*/ 756891 h 1265811"/>
              <a:gd name="connsiteX26" fmla="*/ 1682750 w 2517775"/>
              <a:gd name="connsiteY26" fmla="*/ 991841 h 1265811"/>
              <a:gd name="connsiteX27" fmla="*/ 1701800 w 2517775"/>
              <a:gd name="connsiteY27" fmla="*/ 563216 h 1265811"/>
              <a:gd name="connsiteX28" fmla="*/ 1743075 w 2517775"/>
              <a:gd name="connsiteY28" fmla="*/ 985491 h 1265811"/>
              <a:gd name="connsiteX29" fmla="*/ 1803400 w 2517775"/>
              <a:gd name="connsiteY29" fmla="*/ 760066 h 1265811"/>
              <a:gd name="connsiteX30" fmla="*/ 1847850 w 2517775"/>
              <a:gd name="connsiteY30" fmla="*/ 1052166 h 1265811"/>
              <a:gd name="connsiteX31" fmla="*/ 1898650 w 2517775"/>
              <a:gd name="connsiteY31" fmla="*/ 667991 h 1265811"/>
              <a:gd name="connsiteX32" fmla="*/ 1949450 w 2517775"/>
              <a:gd name="connsiteY32" fmla="*/ 817216 h 1265811"/>
              <a:gd name="connsiteX33" fmla="*/ 2016125 w 2517775"/>
              <a:gd name="connsiteY33" fmla="*/ 1241 h 1265811"/>
              <a:gd name="connsiteX34" fmla="*/ 2092325 w 2517775"/>
              <a:gd name="connsiteY34" fmla="*/ 617191 h 1265811"/>
              <a:gd name="connsiteX35" fmla="*/ 2092325 w 2517775"/>
              <a:gd name="connsiteY35" fmla="*/ 617191 h 1265811"/>
              <a:gd name="connsiteX36" fmla="*/ 2162175 w 2517775"/>
              <a:gd name="connsiteY36" fmla="*/ 420341 h 1265811"/>
              <a:gd name="connsiteX37" fmla="*/ 2212975 w 2517775"/>
              <a:gd name="connsiteY37" fmla="*/ 563216 h 1265811"/>
              <a:gd name="connsiteX38" fmla="*/ 2289175 w 2517775"/>
              <a:gd name="connsiteY38" fmla="*/ 467966 h 1265811"/>
              <a:gd name="connsiteX39" fmla="*/ 2374900 w 2517775"/>
              <a:gd name="connsiteY39" fmla="*/ 890241 h 1265811"/>
              <a:gd name="connsiteX40" fmla="*/ 2463800 w 2517775"/>
              <a:gd name="connsiteY40" fmla="*/ 791816 h 1265811"/>
              <a:gd name="connsiteX41" fmla="*/ 2517775 w 2517775"/>
              <a:gd name="connsiteY41" fmla="*/ 1090266 h 126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517775" h="1265811">
                <a:moveTo>
                  <a:pt x="0" y="960091"/>
                </a:moveTo>
                <a:cubicBezTo>
                  <a:pt x="12700" y="900824"/>
                  <a:pt x="25400" y="841558"/>
                  <a:pt x="47625" y="868016"/>
                </a:cubicBezTo>
                <a:cubicBezTo>
                  <a:pt x="69850" y="894474"/>
                  <a:pt x="103717" y="1095029"/>
                  <a:pt x="133350" y="1118841"/>
                </a:cubicBezTo>
                <a:cubicBezTo>
                  <a:pt x="162983" y="1142653"/>
                  <a:pt x="192617" y="986549"/>
                  <a:pt x="225425" y="1010891"/>
                </a:cubicBezTo>
                <a:cubicBezTo>
                  <a:pt x="258233" y="1035233"/>
                  <a:pt x="302683" y="1250074"/>
                  <a:pt x="330200" y="1264891"/>
                </a:cubicBezTo>
                <a:cubicBezTo>
                  <a:pt x="357717" y="1279708"/>
                  <a:pt x="369358" y="1110904"/>
                  <a:pt x="390525" y="1099791"/>
                </a:cubicBezTo>
                <a:cubicBezTo>
                  <a:pt x="411692" y="1088679"/>
                  <a:pt x="432858" y="1220441"/>
                  <a:pt x="457200" y="1198216"/>
                </a:cubicBezTo>
                <a:cubicBezTo>
                  <a:pt x="481542" y="1175991"/>
                  <a:pt x="514350" y="979141"/>
                  <a:pt x="536575" y="966441"/>
                </a:cubicBezTo>
                <a:cubicBezTo>
                  <a:pt x="558800" y="953741"/>
                  <a:pt x="571500" y="1113549"/>
                  <a:pt x="590550" y="1122016"/>
                </a:cubicBezTo>
                <a:cubicBezTo>
                  <a:pt x="609600" y="1130483"/>
                  <a:pt x="624417" y="1003483"/>
                  <a:pt x="650875" y="1017241"/>
                </a:cubicBezTo>
                <a:cubicBezTo>
                  <a:pt x="677333" y="1030999"/>
                  <a:pt x="721254" y="1200333"/>
                  <a:pt x="749300" y="1204566"/>
                </a:cubicBezTo>
                <a:cubicBezTo>
                  <a:pt x="777346" y="1208799"/>
                  <a:pt x="797983" y="1051637"/>
                  <a:pt x="819150" y="1042641"/>
                </a:cubicBezTo>
                <a:cubicBezTo>
                  <a:pt x="840317" y="1033645"/>
                  <a:pt x="851958" y="1223087"/>
                  <a:pt x="876300" y="1150591"/>
                </a:cubicBezTo>
                <a:cubicBezTo>
                  <a:pt x="900642" y="1078095"/>
                  <a:pt x="942446" y="645766"/>
                  <a:pt x="965200" y="607666"/>
                </a:cubicBezTo>
                <a:cubicBezTo>
                  <a:pt x="987954" y="569566"/>
                  <a:pt x="996421" y="960620"/>
                  <a:pt x="1012825" y="921991"/>
                </a:cubicBezTo>
                <a:cubicBezTo>
                  <a:pt x="1029229" y="883362"/>
                  <a:pt x="1047221" y="384358"/>
                  <a:pt x="1063625" y="375891"/>
                </a:cubicBezTo>
                <a:cubicBezTo>
                  <a:pt x="1080029" y="367424"/>
                  <a:pt x="1091671" y="793403"/>
                  <a:pt x="1111250" y="871191"/>
                </a:cubicBezTo>
                <a:cubicBezTo>
                  <a:pt x="1130829" y="948978"/>
                  <a:pt x="1159404" y="819333"/>
                  <a:pt x="1181100" y="842616"/>
                </a:cubicBezTo>
                <a:cubicBezTo>
                  <a:pt x="1202796" y="865899"/>
                  <a:pt x="1227138" y="1002954"/>
                  <a:pt x="1241425" y="1010891"/>
                </a:cubicBezTo>
                <a:cubicBezTo>
                  <a:pt x="1255712" y="1018828"/>
                  <a:pt x="1255183" y="861137"/>
                  <a:pt x="1266825" y="890241"/>
                </a:cubicBezTo>
                <a:cubicBezTo>
                  <a:pt x="1278467" y="919345"/>
                  <a:pt x="1293813" y="1215149"/>
                  <a:pt x="1311275" y="1185516"/>
                </a:cubicBezTo>
                <a:cubicBezTo>
                  <a:pt x="1328737" y="1155883"/>
                  <a:pt x="1352550" y="735195"/>
                  <a:pt x="1371600" y="712441"/>
                </a:cubicBezTo>
                <a:cubicBezTo>
                  <a:pt x="1390650" y="689687"/>
                  <a:pt x="1407054" y="1015124"/>
                  <a:pt x="1425575" y="1048991"/>
                </a:cubicBezTo>
                <a:cubicBezTo>
                  <a:pt x="1444096" y="1082858"/>
                  <a:pt x="1462088" y="883362"/>
                  <a:pt x="1482725" y="915641"/>
                </a:cubicBezTo>
                <a:cubicBezTo>
                  <a:pt x="1503363" y="947920"/>
                  <a:pt x="1528233" y="1269124"/>
                  <a:pt x="1549400" y="1242666"/>
                </a:cubicBezTo>
                <a:cubicBezTo>
                  <a:pt x="1570567" y="1216208"/>
                  <a:pt x="1587500" y="798695"/>
                  <a:pt x="1609725" y="756891"/>
                </a:cubicBezTo>
                <a:cubicBezTo>
                  <a:pt x="1631950" y="715087"/>
                  <a:pt x="1667404" y="1024120"/>
                  <a:pt x="1682750" y="991841"/>
                </a:cubicBezTo>
                <a:cubicBezTo>
                  <a:pt x="1698096" y="959562"/>
                  <a:pt x="1691746" y="564274"/>
                  <a:pt x="1701800" y="563216"/>
                </a:cubicBezTo>
                <a:cubicBezTo>
                  <a:pt x="1711854" y="562158"/>
                  <a:pt x="1726142" y="952683"/>
                  <a:pt x="1743075" y="985491"/>
                </a:cubicBezTo>
                <a:cubicBezTo>
                  <a:pt x="1760008" y="1018299"/>
                  <a:pt x="1785938" y="748954"/>
                  <a:pt x="1803400" y="760066"/>
                </a:cubicBezTo>
                <a:cubicBezTo>
                  <a:pt x="1820862" y="771178"/>
                  <a:pt x="1831975" y="1067512"/>
                  <a:pt x="1847850" y="1052166"/>
                </a:cubicBezTo>
                <a:cubicBezTo>
                  <a:pt x="1863725" y="1036820"/>
                  <a:pt x="1881717" y="707149"/>
                  <a:pt x="1898650" y="667991"/>
                </a:cubicBezTo>
                <a:cubicBezTo>
                  <a:pt x="1915583" y="628833"/>
                  <a:pt x="1929871" y="928341"/>
                  <a:pt x="1949450" y="817216"/>
                </a:cubicBezTo>
                <a:cubicBezTo>
                  <a:pt x="1969029" y="706091"/>
                  <a:pt x="1992313" y="34578"/>
                  <a:pt x="2016125" y="1241"/>
                </a:cubicBezTo>
                <a:cubicBezTo>
                  <a:pt x="2039937" y="-32096"/>
                  <a:pt x="2092325" y="617191"/>
                  <a:pt x="2092325" y="617191"/>
                </a:cubicBezTo>
                <a:lnTo>
                  <a:pt x="2092325" y="617191"/>
                </a:lnTo>
                <a:cubicBezTo>
                  <a:pt x="2103967" y="584383"/>
                  <a:pt x="2142067" y="429337"/>
                  <a:pt x="2162175" y="420341"/>
                </a:cubicBezTo>
                <a:cubicBezTo>
                  <a:pt x="2182283" y="411345"/>
                  <a:pt x="2191808" y="555278"/>
                  <a:pt x="2212975" y="563216"/>
                </a:cubicBezTo>
                <a:cubicBezTo>
                  <a:pt x="2234142" y="571153"/>
                  <a:pt x="2262188" y="413462"/>
                  <a:pt x="2289175" y="467966"/>
                </a:cubicBezTo>
                <a:cubicBezTo>
                  <a:pt x="2316163" y="522470"/>
                  <a:pt x="2345796" y="836266"/>
                  <a:pt x="2374900" y="890241"/>
                </a:cubicBezTo>
                <a:cubicBezTo>
                  <a:pt x="2404004" y="944216"/>
                  <a:pt x="2439988" y="758479"/>
                  <a:pt x="2463800" y="791816"/>
                </a:cubicBezTo>
                <a:cubicBezTo>
                  <a:pt x="2487612" y="825153"/>
                  <a:pt x="2502693" y="957709"/>
                  <a:pt x="2517775" y="1090266"/>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1" name="Freeform: Shape 180">
            <a:extLst>
              <a:ext uri="{FF2B5EF4-FFF2-40B4-BE49-F238E27FC236}">
                <a16:creationId xmlns:a16="http://schemas.microsoft.com/office/drawing/2014/main" id="{58BB3558-2A32-4FF7-B70E-A5EDC57242ED}"/>
              </a:ext>
            </a:extLst>
          </p:cNvPr>
          <p:cNvSpPr/>
          <p:nvPr/>
        </p:nvSpPr>
        <p:spPr>
          <a:xfrm>
            <a:off x="3711020" y="3314451"/>
            <a:ext cx="343974" cy="278835"/>
          </a:xfrm>
          <a:custGeom>
            <a:avLst/>
            <a:gdLst>
              <a:gd name="connsiteX0" fmla="*/ 0 w 2114550"/>
              <a:gd name="connsiteY0" fmla="*/ 321631 h 404646"/>
              <a:gd name="connsiteX1" fmla="*/ 44450 w 2114550"/>
              <a:gd name="connsiteY1" fmla="*/ 251781 h 404646"/>
              <a:gd name="connsiteX2" fmla="*/ 82550 w 2114550"/>
              <a:gd name="connsiteY2" fmla="*/ 385131 h 404646"/>
              <a:gd name="connsiteX3" fmla="*/ 117475 w 2114550"/>
              <a:gd name="connsiteY3" fmla="*/ 188281 h 404646"/>
              <a:gd name="connsiteX4" fmla="*/ 168275 w 2114550"/>
              <a:gd name="connsiteY4" fmla="*/ 362906 h 404646"/>
              <a:gd name="connsiteX5" fmla="*/ 228600 w 2114550"/>
              <a:gd name="connsiteY5" fmla="*/ 264481 h 404646"/>
              <a:gd name="connsiteX6" fmla="*/ 292100 w 2114550"/>
              <a:gd name="connsiteY6" fmla="*/ 324806 h 404646"/>
              <a:gd name="connsiteX7" fmla="*/ 339725 w 2114550"/>
              <a:gd name="connsiteY7" fmla="*/ 254956 h 404646"/>
              <a:gd name="connsiteX8" fmla="*/ 428625 w 2114550"/>
              <a:gd name="connsiteY8" fmla="*/ 337506 h 404646"/>
              <a:gd name="connsiteX9" fmla="*/ 530225 w 2114550"/>
              <a:gd name="connsiteY9" fmla="*/ 115256 h 404646"/>
              <a:gd name="connsiteX10" fmla="*/ 615950 w 2114550"/>
              <a:gd name="connsiteY10" fmla="*/ 235906 h 404646"/>
              <a:gd name="connsiteX11" fmla="*/ 742950 w 2114550"/>
              <a:gd name="connsiteY11" fmla="*/ 118431 h 404646"/>
              <a:gd name="connsiteX12" fmla="*/ 828675 w 2114550"/>
              <a:gd name="connsiteY12" fmla="*/ 397831 h 404646"/>
              <a:gd name="connsiteX13" fmla="*/ 936625 w 2114550"/>
              <a:gd name="connsiteY13" fmla="*/ 296231 h 404646"/>
              <a:gd name="connsiteX14" fmla="*/ 1006475 w 2114550"/>
              <a:gd name="connsiteY14" fmla="*/ 388306 h 404646"/>
              <a:gd name="connsiteX15" fmla="*/ 1155700 w 2114550"/>
              <a:gd name="connsiteY15" fmla="*/ 197806 h 404646"/>
              <a:gd name="connsiteX16" fmla="*/ 1250950 w 2114550"/>
              <a:gd name="connsiteY16" fmla="*/ 296231 h 404646"/>
              <a:gd name="connsiteX17" fmla="*/ 1282700 w 2114550"/>
              <a:gd name="connsiteY17" fmla="*/ 54931 h 404646"/>
              <a:gd name="connsiteX18" fmla="*/ 1323975 w 2114550"/>
              <a:gd name="connsiteY18" fmla="*/ 216856 h 404646"/>
              <a:gd name="connsiteX19" fmla="*/ 1343025 w 2114550"/>
              <a:gd name="connsiteY19" fmla="*/ 150181 h 404646"/>
              <a:gd name="connsiteX20" fmla="*/ 1368425 w 2114550"/>
              <a:gd name="connsiteY20" fmla="*/ 197806 h 404646"/>
              <a:gd name="connsiteX21" fmla="*/ 1403350 w 2114550"/>
              <a:gd name="connsiteY21" fmla="*/ 124781 h 404646"/>
              <a:gd name="connsiteX22" fmla="*/ 1431925 w 2114550"/>
              <a:gd name="connsiteY22" fmla="*/ 200981 h 404646"/>
              <a:gd name="connsiteX23" fmla="*/ 1479550 w 2114550"/>
              <a:gd name="connsiteY23" fmla="*/ 137481 h 404646"/>
              <a:gd name="connsiteX24" fmla="*/ 1533525 w 2114550"/>
              <a:gd name="connsiteY24" fmla="*/ 362906 h 404646"/>
              <a:gd name="connsiteX25" fmla="*/ 1619250 w 2114550"/>
              <a:gd name="connsiteY25" fmla="*/ 73981 h 404646"/>
              <a:gd name="connsiteX26" fmla="*/ 1654175 w 2114550"/>
              <a:gd name="connsiteY26" fmla="*/ 213681 h 404646"/>
              <a:gd name="connsiteX27" fmla="*/ 1701800 w 2114550"/>
              <a:gd name="connsiteY27" fmla="*/ 112081 h 404646"/>
              <a:gd name="connsiteX28" fmla="*/ 1733550 w 2114550"/>
              <a:gd name="connsiteY28" fmla="*/ 197806 h 404646"/>
              <a:gd name="connsiteX29" fmla="*/ 1793875 w 2114550"/>
              <a:gd name="connsiteY29" fmla="*/ 61281 h 404646"/>
              <a:gd name="connsiteX30" fmla="*/ 1816100 w 2114550"/>
              <a:gd name="connsiteY30" fmla="*/ 188281 h 404646"/>
              <a:gd name="connsiteX31" fmla="*/ 1889125 w 2114550"/>
              <a:gd name="connsiteY31" fmla="*/ 4131 h 404646"/>
              <a:gd name="connsiteX32" fmla="*/ 1933575 w 2114550"/>
              <a:gd name="connsiteY32" fmla="*/ 404181 h 404646"/>
              <a:gd name="connsiteX33" fmla="*/ 1984375 w 2114550"/>
              <a:gd name="connsiteY33" fmla="*/ 86681 h 404646"/>
              <a:gd name="connsiteX34" fmla="*/ 2028825 w 2114550"/>
              <a:gd name="connsiteY34" fmla="*/ 191456 h 404646"/>
              <a:gd name="connsiteX35" fmla="*/ 2066925 w 2114550"/>
              <a:gd name="connsiteY35" fmla="*/ 108906 h 404646"/>
              <a:gd name="connsiteX36" fmla="*/ 2114550 w 2114550"/>
              <a:gd name="connsiteY36" fmla="*/ 264481 h 404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14550" h="404646">
                <a:moveTo>
                  <a:pt x="0" y="321631"/>
                </a:moveTo>
                <a:cubicBezTo>
                  <a:pt x="15346" y="281414"/>
                  <a:pt x="30692" y="241198"/>
                  <a:pt x="44450" y="251781"/>
                </a:cubicBezTo>
                <a:cubicBezTo>
                  <a:pt x="58208" y="262364"/>
                  <a:pt x="70379" y="395714"/>
                  <a:pt x="82550" y="385131"/>
                </a:cubicBezTo>
                <a:cubicBezTo>
                  <a:pt x="94721" y="374548"/>
                  <a:pt x="103188" y="191985"/>
                  <a:pt x="117475" y="188281"/>
                </a:cubicBezTo>
                <a:cubicBezTo>
                  <a:pt x="131762" y="184577"/>
                  <a:pt x="149754" y="350206"/>
                  <a:pt x="168275" y="362906"/>
                </a:cubicBezTo>
                <a:cubicBezTo>
                  <a:pt x="186796" y="375606"/>
                  <a:pt x="207963" y="270831"/>
                  <a:pt x="228600" y="264481"/>
                </a:cubicBezTo>
                <a:cubicBezTo>
                  <a:pt x="249237" y="258131"/>
                  <a:pt x="273579" y="326393"/>
                  <a:pt x="292100" y="324806"/>
                </a:cubicBezTo>
                <a:cubicBezTo>
                  <a:pt x="310621" y="323219"/>
                  <a:pt x="316971" y="252839"/>
                  <a:pt x="339725" y="254956"/>
                </a:cubicBezTo>
                <a:cubicBezTo>
                  <a:pt x="362479" y="257073"/>
                  <a:pt x="396875" y="360789"/>
                  <a:pt x="428625" y="337506"/>
                </a:cubicBezTo>
                <a:cubicBezTo>
                  <a:pt x="460375" y="314223"/>
                  <a:pt x="499004" y="132189"/>
                  <a:pt x="530225" y="115256"/>
                </a:cubicBezTo>
                <a:cubicBezTo>
                  <a:pt x="561446" y="98323"/>
                  <a:pt x="580496" y="235377"/>
                  <a:pt x="615950" y="235906"/>
                </a:cubicBezTo>
                <a:cubicBezTo>
                  <a:pt x="651404" y="236435"/>
                  <a:pt x="707496" y="91443"/>
                  <a:pt x="742950" y="118431"/>
                </a:cubicBezTo>
                <a:cubicBezTo>
                  <a:pt x="778404" y="145418"/>
                  <a:pt x="796396" y="368198"/>
                  <a:pt x="828675" y="397831"/>
                </a:cubicBezTo>
                <a:cubicBezTo>
                  <a:pt x="860954" y="427464"/>
                  <a:pt x="906992" y="297818"/>
                  <a:pt x="936625" y="296231"/>
                </a:cubicBezTo>
                <a:cubicBezTo>
                  <a:pt x="966258" y="294644"/>
                  <a:pt x="969963" y="404710"/>
                  <a:pt x="1006475" y="388306"/>
                </a:cubicBezTo>
                <a:cubicBezTo>
                  <a:pt x="1042987" y="371902"/>
                  <a:pt x="1114954" y="213152"/>
                  <a:pt x="1155700" y="197806"/>
                </a:cubicBezTo>
                <a:cubicBezTo>
                  <a:pt x="1196446" y="182460"/>
                  <a:pt x="1229783" y="320043"/>
                  <a:pt x="1250950" y="296231"/>
                </a:cubicBezTo>
                <a:cubicBezTo>
                  <a:pt x="1272117" y="272418"/>
                  <a:pt x="1270529" y="68160"/>
                  <a:pt x="1282700" y="54931"/>
                </a:cubicBezTo>
                <a:cubicBezTo>
                  <a:pt x="1294871" y="41702"/>
                  <a:pt x="1313921" y="200981"/>
                  <a:pt x="1323975" y="216856"/>
                </a:cubicBezTo>
                <a:cubicBezTo>
                  <a:pt x="1334029" y="232731"/>
                  <a:pt x="1335617" y="153356"/>
                  <a:pt x="1343025" y="150181"/>
                </a:cubicBezTo>
                <a:cubicBezTo>
                  <a:pt x="1350433" y="147006"/>
                  <a:pt x="1358371" y="202039"/>
                  <a:pt x="1368425" y="197806"/>
                </a:cubicBezTo>
                <a:cubicBezTo>
                  <a:pt x="1378479" y="193573"/>
                  <a:pt x="1392767" y="124252"/>
                  <a:pt x="1403350" y="124781"/>
                </a:cubicBezTo>
                <a:cubicBezTo>
                  <a:pt x="1413933" y="125310"/>
                  <a:pt x="1419225" y="198864"/>
                  <a:pt x="1431925" y="200981"/>
                </a:cubicBezTo>
                <a:cubicBezTo>
                  <a:pt x="1444625" y="203098"/>
                  <a:pt x="1462617" y="110493"/>
                  <a:pt x="1479550" y="137481"/>
                </a:cubicBezTo>
                <a:cubicBezTo>
                  <a:pt x="1496483" y="164468"/>
                  <a:pt x="1510242" y="373489"/>
                  <a:pt x="1533525" y="362906"/>
                </a:cubicBezTo>
                <a:cubicBezTo>
                  <a:pt x="1556808" y="352323"/>
                  <a:pt x="1599142" y="98852"/>
                  <a:pt x="1619250" y="73981"/>
                </a:cubicBezTo>
                <a:cubicBezTo>
                  <a:pt x="1639358" y="49110"/>
                  <a:pt x="1640417" y="207331"/>
                  <a:pt x="1654175" y="213681"/>
                </a:cubicBezTo>
                <a:cubicBezTo>
                  <a:pt x="1667933" y="220031"/>
                  <a:pt x="1688571" y="114727"/>
                  <a:pt x="1701800" y="112081"/>
                </a:cubicBezTo>
                <a:cubicBezTo>
                  <a:pt x="1715029" y="109435"/>
                  <a:pt x="1718204" y="206273"/>
                  <a:pt x="1733550" y="197806"/>
                </a:cubicBezTo>
                <a:cubicBezTo>
                  <a:pt x="1748896" y="189339"/>
                  <a:pt x="1780117" y="62868"/>
                  <a:pt x="1793875" y="61281"/>
                </a:cubicBezTo>
                <a:cubicBezTo>
                  <a:pt x="1807633" y="59694"/>
                  <a:pt x="1800225" y="197806"/>
                  <a:pt x="1816100" y="188281"/>
                </a:cubicBezTo>
                <a:cubicBezTo>
                  <a:pt x="1831975" y="178756"/>
                  <a:pt x="1869546" y="-31852"/>
                  <a:pt x="1889125" y="4131"/>
                </a:cubicBezTo>
                <a:cubicBezTo>
                  <a:pt x="1908704" y="40114"/>
                  <a:pt x="1917700" y="390423"/>
                  <a:pt x="1933575" y="404181"/>
                </a:cubicBezTo>
                <a:cubicBezTo>
                  <a:pt x="1949450" y="417939"/>
                  <a:pt x="1968500" y="122135"/>
                  <a:pt x="1984375" y="86681"/>
                </a:cubicBezTo>
                <a:cubicBezTo>
                  <a:pt x="2000250" y="51227"/>
                  <a:pt x="2015067" y="187752"/>
                  <a:pt x="2028825" y="191456"/>
                </a:cubicBezTo>
                <a:cubicBezTo>
                  <a:pt x="2042583" y="195160"/>
                  <a:pt x="2052638" y="96735"/>
                  <a:pt x="2066925" y="108906"/>
                </a:cubicBezTo>
                <a:cubicBezTo>
                  <a:pt x="2081212" y="121077"/>
                  <a:pt x="2097881" y="192779"/>
                  <a:pt x="2114550" y="264481"/>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2" name="Freeform: Shape 181">
            <a:extLst>
              <a:ext uri="{FF2B5EF4-FFF2-40B4-BE49-F238E27FC236}">
                <a16:creationId xmlns:a16="http://schemas.microsoft.com/office/drawing/2014/main" id="{E6A61613-3CDF-432F-A89D-478780DB91CB}"/>
              </a:ext>
            </a:extLst>
          </p:cNvPr>
          <p:cNvSpPr/>
          <p:nvPr/>
        </p:nvSpPr>
        <p:spPr>
          <a:xfrm>
            <a:off x="4054994" y="3399714"/>
            <a:ext cx="343974" cy="108311"/>
          </a:xfrm>
          <a:custGeom>
            <a:avLst/>
            <a:gdLst>
              <a:gd name="connsiteX0" fmla="*/ 0 w 2114550"/>
              <a:gd name="connsiteY0" fmla="*/ 321631 h 404646"/>
              <a:gd name="connsiteX1" fmla="*/ 44450 w 2114550"/>
              <a:gd name="connsiteY1" fmla="*/ 251781 h 404646"/>
              <a:gd name="connsiteX2" fmla="*/ 82550 w 2114550"/>
              <a:gd name="connsiteY2" fmla="*/ 385131 h 404646"/>
              <a:gd name="connsiteX3" fmla="*/ 117475 w 2114550"/>
              <a:gd name="connsiteY3" fmla="*/ 188281 h 404646"/>
              <a:gd name="connsiteX4" fmla="*/ 168275 w 2114550"/>
              <a:gd name="connsiteY4" fmla="*/ 362906 h 404646"/>
              <a:gd name="connsiteX5" fmla="*/ 228600 w 2114550"/>
              <a:gd name="connsiteY5" fmla="*/ 264481 h 404646"/>
              <a:gd name="connsiteX6" fmla="*/ 292100 w 2114550"/>
              <a:gd name="connsiteY6" fmla="*/ 324806 h 404646"/>
              <a:gd name="connsiteX7" fmla="*/ 339725 w 2114550"/>
              <a:gd name="connsiteY7" fmla="*/ 254956 h 404646"/>
              <a:gd name="connsiteX8" fmla="*/ 428625 w 2114550"/>
              <a:gd name="connsiteY8" fmla="*/ 337506 h 404646"/>
              <a:gd name="connsiteX9" fmla="*/ 530225 w 2114550"/>
              <a:gd name="connsiteY9" fmla="*/ 115256 h 404646"/>
              <a:gd name="connsiteX10" fmla="*/ 615950 w 2114550"/>
              <a:gd name="connsiteY10" fmla="*/ 235906 h 404646"/>
              <a:gd name="connsiteX11" fmla="*/ 742950 w 2114550"/>
              <a:gd name="connsiteY11" fmla="*/ 118431 h 404646"/>
              <a:gd name="connsiteX12" fmla="*/ 828675 w 2114550"/>
              <a:gd name="connsiteY12" fmla="*/ 397831 h 404646"/>
              <a:gd name="connsiteX13" fmla="*/ 936625 w 2114550"/>
              <a:gd name="connsiteY13" fmla="*/ 296231 h 404646"/>
              <a:gd name="connsiteX14" fmla="*/ 1006475 w 2114550"/>
              <a:gd name="connsiteY14" fmla="*/ 388306 h 404646"/>
              <a:gd name="connsiteX15" fmla="*/ 1155700 w 2114550"/>
              <a:gd name="connsiteY15" fmla="*/ 197806 h 404646"/>
              <a:gd name="connsiteX16" fmla="*/ 1250950 w 2114550"/>
              <a:gd name="connsiteY16" fmla="*/ 296231 h 404646"/>
              <a:gd name="connsiteX17" fmla="*/ 1282700 w 2114550"/>
              <a:gd name="connsiteY17" fmla="*/ 54931 h 404646"/>
              <a:gd name="connsiteX18" fmla="*/ 1323975 w 2114550"/>
              <a:gd name="connsiteY18" fmla="*/ 216856 h 404646"/>
              <a:gd name="connsiteX19" fmla="*/ 1343025 w 2114550"/>
              <a:gd name="connsiteY19" fmla="*/ 150181 h 404646"/>
              <a:gd name="connsiteX20" fmla="*/ 1368425 w 2114550"/>
              <a:gd name="connsiteY20" fmla="*/ 197806 h 404646"/>
              <a:gd name="connsiteX21" fmla="*/ 1403350 w 2114550"/>
              <a:gd name="connsiteY21" fmla="*/ 124781 h 404646"/>
              <a:gd name="connsiteX22" fmla="*/ 1431925 w 2114550"/>
              <a:gd name="connsiteY22" fmla="*/ 200981 h 404646"/>
              <a:gd name="connsiteX23" fmla="*/ 1479550 w 2114550"/>
              <a:gd name="connsiteY23" fmla="*/ 137481 h 404646"/>
              <a:gd name="connsiteX24" fmla="*/ 1533525 w 2114550"/>
              <a:gd name="connsiteY24" fmla="*/ 362906 h 404646"/>
              <a:gd name="connsiteX25" fmla="*/ 1619250 w 2114550"/>
              <a:gd name="connsiteY25" fmla="*/ 73981 h 404646"/>
              <a:gd name="connsiteX26" fmla="*/ 1654175 w 2114550"/>
              <a:gd name="connsiteY26" fmla="*/ 213681 h 404646"/>
              <a:gd name="connsiteX27" fmla="*/ 1701800 w 2114550"/>
              <a:gd name="connsiteY27" fmla="*/ 112081 h 404646"/>
              <a:gd name="connsiteX28" fmla="*/ 1733550 w 2114550"/>
              <a:gd name="connsiteY28" fmla="*/ 197806 h 404646"/>
              <a:gd name="connsiteX29" fmla="*/ 1793875 w 2114550"/>
              <a:gd name="connsiteY29" fmla="*/ 61281 h 404646"/>
              <a:gd name="connsiteX30" fmla="*/ 1816100 w 2114550"/>
              <a:gd name="connsiteY30" fmla="*/ 188281 h 404646"/>
              <a:gd name="connsiteX31" fmla="*/ 1889125 w 2114550"/>
              <a:gd name="connsiteY31" fmla="*/ 4131 h 404646"/>
              <a:gd name="connsiteX32" fmla="*/ 1933575 w 2114550"/>
              <a:gd name="connsiteY32" fmla="*/ 404181 h 404646"/>
              <a:gd name="connsiteX33" fmla="*/ 1984375 w 2114550"/>
              <a:gd name="connsiteY33" fmla="*/ 86681 h 404646"/>
              <a:gd name="connsiteX34" fmla="*/ 2028825 w 2114550"/>
              <a:gd name="connsiteY34" fmla="*/ 191456 h 404646"/>
              <a:gd name="connsiteX35" fmla="*/ 2066925 w 2114550"/>
              <a:gd name="connsiteY35" fmla="*/ 108906 h 404646"/>
              <a:gd name="connsiteX36" fmla="*/ 2114550 w 2114550"/>
              <a:gd name="connsiteY36" fmla="*/ 264481 h 404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14550" h="404646">
                <a:moveTo>
                  <a:pt x="0" y="321631"/>
                </a:moveTo>
                <a:cubicBezTo>
                  <a:pt x="15346" y="281414"/>
                  <a:pt x="30692" y="241198"/>
                  <a:pt x="44450" y="251781"/>
                </a:cubicBezTo>
                <a:cubicBezTo>
                  <a:pt x="58208" y="262364"/>
                  <a:pt x="70379" y="395714"/>
                  <a:pt x="82550" y="385131"/>
                </a:cubicBezTo>
                <a:cubicBezTo>
                  <a:pt x="94721" y="374548"/>
                  <a:pt x="103188" y="191985"/>
                  <a:pt x="117475" y="188281"/>
                </a:cubicBezTo>
                <a:cubicBezTo>
                  <a:pt x="131762" y="184577"/>
                  <a:pt x="149754" y="350206"/>
                  <a:pt x="168275" y="362906"/>
                </a:cubicBezTo>
                <a:cubicBezTo>
                  <a:pt x="186796" y="375606"/>
                  <a:pt x="207963" y="270831"/>
                  <a:pt x="228600" y="264481"/>
                </a:cubicBezTo>
                <a:cubicBezTo>
                  <a:pt x="249237" y="258131"/>
                  <a:pt x="273579" y="326393"/>
                  <a:pt x="292100" y="324806"/>
                </a:cubicBezTo>
                <a:cubicBezTo>
                  <a:pt x="310621" y="323219"/>
                  <a:pt x="316971" y="252839"/>
                  <a:pt x="339725" y="254956"/>
                </a:cubicBezTo>
                <a:cubicBezTo>
                  <a:pt x="362479" y="257073"/>
                  <a:pt x="396875" y="360789"/>
                  <a:pt x="428625" y="337506"/>
                </a:cubicBezTo>
                <a:cubicBezTo>
                  <a:pt x="460375" y="314223"/>
                  <a:pt x="499004" y="132189"/>
                  <a:pt x="530225" y="115256"/>
                </a:cubicBezTo>
                <a:cubicBezTo>
                  <a:pt x="561446" y="98323"/>
                  <a:pt x="580496" y="235377"/>
                  <a:pt x="615950" y="235906"/>
                </a:cubicBezTo>
                <a:cubicBezTo>
                  <a:pt x="651404" y="236435"/>
                  <a:pt x="707496" y="91443"/>
                  <a:pt x="742950" y="118431"/>
                </a:cubicBezTo>
                <a:cubicBezTo>
                  <a:pt x="778404" y="145418"/>
                  <a:pt x="796396" y="368198"/>
                  <a:pt x="828675" y="397831"/>
                </a:cubicBezTo>
                <a:cubicBezTo>
                  <a:pt x="860954" y="427464"/>
                  <a:pt x="906992" y="297818"/>
                  <a:pt x="936625" y="296231"/>
                </a:cubicBezTo>
                <a:cubicBezTo>
                  <a:pt x="966258" y="294644"/>
                  <a:pt x="969963" y="404710"/>
                  <a:pt x="1006475" y="388306"/>
                </a:cubicBezTo>
                <a:cubicBezTo>
                  <a:pt x="1042987" y="371902"/>
                  <a:pt x="1114954" y="213152"/>
                  <a:pt x="1155700" y="197806"/>
                </a:cubicBezTo>
                <a:cubicBezTo>
                  <a:pt x="1196446" y="182460"/>
                  <a:pt x="1229783" y="320043"/>
                  <a:pt x="1250950" y="296231"/>
                </a:cubicBezTo>
                <a:cubicBezTo>
                  <a:pt x="1272117" y="272418"/>
                  <a:pt x="1270529" y="68160"/>
                  <a:pt x="1282700" y="54931"/>
                </a:cubicBezTo>
                <a:cubicBezTo>
                  <a:pt x="1294871" y="41702"/>
                  <a:pt x="1313921" y="200981"/>
                  <a:pt x="1323975" y="216856"/>
                </a:cubicBezTo>
                <a:cubicBezTo>
                  <a:pt x="1334029" y="232731"/>
                  <a:pt x="1335617" y="153356"/>
                  <a:pt x="1343025" y="150181"/>
                </a:cubicBezTo>
                <a:cubicBezTo>
                  <a:pt x="1350433" y="147006"/>
                  <a:pt x="1358371" y="202039"/>
                  <a:pt x="1368425" y="197806"/>
                </a:cubicBezTo>
                <a:cubicBezTo>
                  <a:pt x="1378479" y="193573"/>
                  <a:pt x="1392767" y="124252"/>
                  <a:pt x="1403350" y="124781"/>
                </a:cubicBezTo>
                <a:cubicBezTo>
                  <a:pt x="1413933" y="125310"/>
                  <a:pt x="1419225" y="198864"/>
                  <a:pt x="1431925" y="200981"/>
                </a:cubicBezTo>
                <a:cubicBezTo>
                  <a:pt x="1444625" y="203098"/>
                  <a:pt x="1462617" y="110493"/>
                  <a:pt x="1479550" y="137481"/>
                </a:cubicBezTo>
                <a:cubicBezTo>
                  <a:pt x="1496483" y="164468"/>
                  <a:pt x="1510242" y="373489"/>
                  <a:pt x="1533525" y="362906"/>
                </a:cubicBezTo>
                <a:cubicBezTo>
                  <a:pt x="1556808" y="352323"/>
                  <a:pt x="1599142" y="98852"/>
                  <a:pt x="1619250" y="73981"/>
                </a:cubicBezTo>
                <a:cubicBezTo>
                  <a:pt x="1639358" y="49110"/>
                  <a:pt x="1640417" y="207331"/>
                  <a:pt x="1654175" y="213681"/>
                </a:cubicBezTo>
                <a:cubicBezTo>
                  <a:pt x="1667933" y="220031"/>
                  <a:pt x="1688571" y="114727"/>
                  <a:pt x="1701800" y="112081"/>
                </a:cubicBezTo>
                <a:cubicBezTo>
                  <a:pt x="1715029" y="109435"/>
                  <a:pt x="1718204" y="206273"/>
                  <a:pt x="1733550" y="197806"/>
                </a:cubicBezTo>
                <a:cubicBezTo>
                  <a:pt x="1748896" y="189339"/>
                  <a:pt x="1780117" y="62868"/>
                  <a:pt x="1793875" y="61281"/>
                </a:cubicBezTo>
                <a:cubicBezTo>
                  <a:pt x="1807633" y="59694"/>
                  <a:pt x="1800225" y="197806"/>
                  <a:pt x="1816100" y="188281"/>
                </a:cubicBezTo>
                <a:cubicBezTo>
                  <a:pt x="1831975" y="178756"/>
                  <a:pt x="1869546" y="-31852"/>
                  <a:pt x="1889125" y="4131"/>
                </a:cubicBezTo>
                <a:cubicBezTo>
                  <a:pt x="1908704" y="40114"/>
                  <a:pt x="1917700" y="390423"/>
                  <a:pt x="1933575" y="404181"/>
                </a:cubicBezTo>
                <a:cubicBezTo>
                  <a:pt x="1949450" y="417939"/>
                  <a:pt x="1968500" y="122135"/>
                  <a:pt x="1984375" y="86681"/>
                </a:cubicBezTo>
                <a:cubicBezTo>
                  <a:pt x="2000250" y="51227"/>
                  <a:pt x="2015067" y="187752"/>
                  <a:pt x="2028825" y="191456"/>
                </a:cubicBezTo>
                <a:cubicBezTo>
                  <a:pt x="2042583" y="195160"/>
                  <a:pt x="2052638" y="96735"/>
                  <a:pt x="2066925" y="108906"/>
                </a:cubicBezTo>
                <a:cubicBezTo>
                  <a:pt x="2081212" y="121077"/>
                  <a:pt x="2097881" y="192779"/>
                  <a:pt x="2114550" y="264481"/>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3" name="Freeform: Shape 182">
            <a:extLst>
              <a:ext uri="{FF2B5EF4-FFF2-40B4-BE49-F238E27FC236}">
                <a16:creationId xmlns:a16="http://schemas.microsoft.com/office/drawing/2014/main" id="{4E9BC684-FC82-47EA-913D-2DD46C370B06}"/>
              </a:ext>
            </a:extLst>
          </p:cNvPr>
          <p:cNvSpPr/>
          <p:nvPr/>
        </p:nvSpPr>
        <p:spPr>
          <a:xfrm flipH="1">
            <a:off x="4399486" y="3371376"/>
            <a:ext cx="343974" cy="195788"/>
          </a:xfrm>
          <a:custGeom>
            <a:avLst/>
            <a:gdLst>
              <a:gd name="connsiteX0" fmla="*/ 0 w 2114550"/>
              <a:gd name="connsiteY0" fmla="*/ 321631 h 404646"/>
              <a:gd name="connsiteX1" fmla="*/ 44450 w 2114550"/>
              <a:gd name="connsiteY1" fmla="*/ 251781 h 404646"/>
              <a:gd name="connsiteX2" fmla="*/ 82550 w 2114550"/>
              <a:gd name="connsiteY2" fmla="*/ 385131 h 404646"/>
              <a:gd name="connsiteX3" fmla="*/ 117475 w 2114550"/>
              <a:gd name="connsiteY3" fmla="*/ 188281 h 404646"/>
              <a:gd name="connsiteX4" fmla="*/ 168275 w 2114550"/>
              <a:gd name="connsiteY4" fmla="*/ 362906 h 404646"/>
              <a:gd name="connsiteX5" fmla="*/ 228600 w 2114550"/>
              <a:gd name="connsiteY5" fmla="*/ 264481 h 404646"/>
              <a:gd name="connsiteX6" fmla="*/ 292100 w 2114550"/>
              <a:gd name="connsiteY6" fmla="*/ 324806 h 404646"/>
              <a:gd name="connsiteX7" fmla="*/ 339725 w 2114550"/>
              <a:gd name="connsiteY7" fmla="*/ 254956 h 404646"/>
              <a:gd name="connsiteX8" fmla="*/ 428625 w 2114550"/>
              <a:gd name="connsiteY8" fmla="*/ 337506 h 404646"/>
              <a:gd name="connsiteX9" fmla="*/ 530225 w 2114550"/>
              <a:gd name="connsiteY9" fmla="*/ 115256 h 404646"/>
              <a:gd name="connsiteX10" fmla="*/ 615950 w 2114550"/>
              <a:gd name="connsiteY10" fmla="*/ 235906 h 404646"/>
              <a:gd name="connsiteX11" fmla="*/ 742950 w 2114550"/>
              <a:gd name="connsiteY11" fmla="*/ 118431 h 404646"/>
              <a:gd name="connsiteX12" fmla="*/ 828675 w 2114550"/>
              <a:gd name="connsiteY12" fmla="*/ 397831 h 404646"/>
              <a:gd name="connsiteX13" fmla="*/ 936625 w 2114550"/>
              <a:gd name="connsiteY13" fmla="*/ 296231 h 404646"/>
              <a:gd name="connsiteX14" fmla="*/ 1006475 w 2114550"/>
              <a:gd name="connsiteY14" fmla="*/ 388306 h 404646"/>
              <a:gd name="connsiteX15" fmla="*/ 1155700 w 2114550"/>
              <a:gd name="connsiteY15" fmla="*/ 197806 h 404646"/>
              <a:gd name="connsiteX16" fmla="*/ 1250950 w 2114550"/>
              <a:gd name="connsiteY16" fmla="*/ 296231 h 404646"/>
              <a:gd name="connsiteX17" fmla="*/ 1282700 w 2114550"/>
              <a:gd name="connsiteY17" fmla="*/ 54931 h 404646"/>
              <a:gd name="connsiteX18" fmla="*/ 1323975 w 2114550"/>
              <a:gd name="connsiteY18" fmla="*/ 216856 h 404646"/>
              <a:gd name="connsiteX19" fmla="*/ 1343025 w 2114550"/>
              <a:gd name="connsiteY19" fmla="*/ 150181 h 404646"/>
              <a:gd name="connsiteX20" fmla="*/ 1368425 w 2114550"/>
              <a:gd name="connsiteY20" fmla="*/ 197806 h 404646"/>
              <a:gd name="connsiteX21" fmla="*/ 1403350 w 2114550"/>
              <a:gd name="connsiteY21" fmla="*/ 124781 h 404646"/>
              <a:gd name="connsiteX22" fmla="*/ 1431925 w 2114550"/>
              <a:gd name="connsiteY22" fmla="*/ 200981 h 404646"/>
              <a:gd name="connsiteX23" fmla="*/ 1479550 w 2114550"/>
              <a:gd name="connsiteY23" fmla="*/ 137481 h 404646"/>
              <a:gd name="connsiteX24" fmla="*/ 1533525 w 2114550"/>
              <a:gd name="connsiteY24" fmla="*/ 362906 h 404646"/>
              <a:gd name="connsiteX25" fmla="*/ 1619250 w 2114550"/>
              <a:gd name="connsiteY25" fmla="*/ 73981 h 404646"/>
              <a:gd name="connsiteX26" fmla="*/ 1654175 w 2114550"/>
              <a:gd name="connsiteY26" fmla="*/ 213681 h 404646"/>
              <a:gd name="connsiteX27" fmla="*/ 1701800 w 2114550"/>
              <a:gd name="connsiteY27" fmla="*/ 112081 h 404646"/>
              <a:gd name="connsiteX28" fmla="*/ 1733550 w 2114550"/>
              <a:gd name="connsiteY28" fmla="*/ 197806 h 404646"/>
              <a:gd name="connsiteX29" fmla="*/ 1793875 w 2114550"/>
              <a:gd name="connsiteY29" fmla="*/ 61281 h 404646"/>
              <a:gd name="connsiteX30" fmla="*/ 1816100 w 2114550"/>
              <a:gd name="connsiteY30" fmla="*/ 188281 h 404646"/>
              <a:gd name="connsiteX31" fmla="*/ 1889125 w 2114550"/>
              <a:gd name="connsiteY31" fmla="*/ 4131 h 404646"/>
              <a:gd name="connsiteX32" fmla="*/ 1933575 w 2114550"/>
              <a:gd name="connsiteY32" fmla="*/ 404181 h 404646"/>
              <a:gd name="connsiteX33" fmla="*/ 1984375 w 2114550"/>
              <a:gd name="connsiteY33" fmla="*/ 86681 h 404646"/>
              <a:gd name="connsiteX34" fmla="*/ 2028825 w 2114550"/>
              <a:gd name="connsiteY34" fmla="*/ 191456 h 404646"/>
              <a:gd name="connsiteX35" fmla="*/ 2066925 w 2114550"/>
              <a:gd name="connsiteY35" fmla="*/ 108906 h 404646"/>
              <a:gd name="connsiteX36" fmla="*/ 2114550 w 2114550"/>
              <a:gd name="connsiteY36" fmla="*/ 264481 h 404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14550" h="404646">
                <a:moveTo>
                  <a:pt x="0" y="321631"/>
                </a:moveTo>
                <a:cubicBezTo>
                  <a:pt x="15346" y="281414"/>
                  <a:pt x="30692" y="241198"/>
                  <a:pt x="44450" y="251781"/>
                </a:cubicBezTo>
                <a:cubicBezTo>
                  <a:pt x="58208" y="262364"/>
                  <a:pt x="70379" y="395714"/>
                  <a:pt x="82550" y="385131"/>
                </a:cubicBezTo>
                <a:cubicBezTo>
                  <a:pt x="94721" y="374548"/>
                  <a:pt x="103188" y="191985"/>
                  <a:pt x="117475" y="188281"/>
                </a:cubicBezTo>
                <a:cubicBezTo>
                  <a:pt x="131762" y="184577"/>
                  <a:pt x="149754" y="350206"/>
                  <a:pt x="168275" y="362906"/>
                </a:cubicBezTo>
                <a:cubicBezTo>
                  <a:pt x="186796" y="375606"/>
                  <a:pt x="207963" y="270831"/>
                  <a:pt x="228600" y="264481"/>
                </a:cubicBezTo>
                <a:cubicBezTo>
                  <a:pt x="249237" y="258131"/>
                  <a:pt x="273579" y="326393"/>
                  <a:pt x="292100" y="324806"/>
                </a:cubicBezTo>
                <a:cubicBezTo>
                  <a:pt x="310621" y="323219"/>
                  <a:pt x="316971" y="252839"/>
                  <a:pt x="339725" y="254956"/>
                </a:cubicBezTo>
                <a:cubicBezTo>
                  <a:pt x="362479" y="257073"/>
                  <a:pt x="396875" y="360789"/>
                  <a:pt x="428625" y="337506"/>
                </a:cubicBezTo>
                <a:cubicBezTo>
                  <a:pt x="460375" y="314223"/>
                  <a:pt x="499004" y="132189"/>
                  <a:pt x="530225" y="115256"/>
                </a:cubicBezTo>
                <a:cubicBezTo>
                  <a:pt x="561446" y="98323"/>
                  <a:pt x="580496" y="235377"/>
                  <a:pt x="615950" y="235906"/>
                </a:cubicBezTo>
                <a:cubicBezTo>
                  <a:pt x="651404" y="236435"/>
                  <a:pt x="707496" y="91443"/>
                  <a:pt x="742950" y="118431"/>
                </a:cubicBezTo>
                <a:cubicBezTo>
                  <a:pt x="778404" y="145418"/>
                  <a:pt x="796396" y="368198"/>
                  <a:pt x="828675" y="397831"/>
                </a:cubicBezTo>
                <a:cubicBezTo>
                  <a:pt x="860954" y="427464"/>
                  <a:pt x="906992" y="297818"/>
                  <a:pt x="936625" y="296231"/>
                </a:cubicBezTo>
                <a:cubicBezTo>
                  <a:pt x="966258" y="294644"/>
                  <a:pt x="969963" y="404710"/>
                  <a:pt x="1006475" y="388306"/>
                </a:cubicBezTo>
                <a:cubicBezTo>
                  <a:pt x="1042987" y="371902"/>
                  <a:pt x="1114954" y="213152"/>
                  <a:pt x="1155700" y="197806"/>
                </a:cubicBezTo>
                <a:cubicBezTo>
                  <a:pt x="1196446" y="182460"/>
                  <a:pt x="1229783" y="320043"/>
                  <a:pt x="1250950" y="296231"/>
                </a:cubicBezTo>
                <a:cubicBezTo>
                  <a:pt x="1272117" y="272418"/>
                  <a:pt x="1270529" y="68160"/>
                  <a:pt x="1282700" y="54931"/>
                </a:cubicBezTo>
                <a:cubicBezTo>
                  <a:pt x="1294871" y="41702"/>
                  <a:pt x="1313921" y="200981"/>
                  <a:pt x="1323975" y="216856"/>
                </a:cubicBezTo>
                <a:cubicBezTo>
                  <a:pt x="1334029" y="232731"/>
                  <a:pt x="1335617" y="153356"/>
                  <a:pt x="1343025" y="150181"/>
                </a:cubicBezTo>
                <a:cubicBezTo>
                  <a:pt x="1350433" y="147006"/>
                  <a:pt x="1358371" y="202039"/>
                  <a:pt x="1368425" y="197806"/>
                </a:cubicBezTo>
                <a:cubicBezTo>
                  <a:pt x="1378479" y="193573"/>
                  <a:pt x="1392767" y="124252"/>
                  <a:pt x="1403350" y="124781"/>
                </a:cubicBezTo>
                <a:cubicBezTo>
                  <a:pt x="1413933" y="125310"/>
                  <a:pt x="1419225" y="198864"/>
                  <a:pt x="1431925" y="200981"/>
                </a:cubicBezTo>
                <a:cubicBezTo>
                  <a:pt x="1444625" y="203098"/>
                  <a:pt x="1462617" y="110493"/>
                  <a:pt x="1479550" y="137481"/>
                </a:cubicBezTo>
                <a:cubicBezTo>
                  <a:pt x="1496483" y="164468"/>
                  <a:pt x="1510242" y="373489"/>
                  <a:pt x="1533525" y="362906"/>
                </a:cubicBezTo>
                <a:cubicBezTo>
                  <a:pt x="1556808" y="352323"/>
                  <a:pt x="1599142" y="98852"/>
                  <a:pt x="1619250" y="73981"/>
                </a:cubicBezTo>
                <a:cubicBezTo>
                  <a:pt x="1639358" y="49110"/>
                  <a:pt x="1640417" y="207331"/>
                  <a:pt x="1654175" y="213681"/>
                </a:cubicBezTo>
                <a:cubicBezTo>
                  <a:pt x="1667933" y="220031"/>
                  <a:pt x="1688571" y="114727"/>
                  <a:pt x="1701800" y="112081"/>
                </a:cubicBezTo>
                <a:cubicBezTo>
                  <a:pt x="1715029" y="109435"/>
                  <a:pt x="1718204" y="206273"/>
                  <a:pt x="1733550" y="197806"/>
                </a:cubicBezTo>
                <a:cubicBezTo>
                  <a:pt x="1748896" y="189339"/>
                  <a:pt x="1780117" y="62868"/>
                  <a:pt x="1793875" y="61281"/>
                </a:cubicBezTo>
                <a:cubicBezTo>
                  <a:pt x="1807633" y="59694"/>
                  <a:pt x="1800225" y="197806"/>
                  <a:pt x="1816100" y="188281"/>
                </a:cubicBezTo>
                <a:cubicBezTo>
                  <a:pt x="1831975" y="178756"/>
                  <a:pt x="1869546" y="-31852"/>
                  <a:pt x="1889125" y="4131"/>
                </a:cubicBezTo>
                <a:cubicBezTo>
                  <a:pt x="1908704" y="40114"/>
                  <a:pt x="1917700" y="390423"/>
                  <a:pt x="1933575" y="404181"/>
                </a:cubicBezTo>
                <a:cubicBezTo>
                  <a:pt x="1949450" y="417939"/>
                  <a:pt x="1968500" y="122135"/>
                  <a:pt x="1984375" y="86681"/>
                </a:cubicBezTo>
                <a:cubicBezTo>
                  <a:pt x="2000250" y="51227"/>
                  <a:pt x="2015067" y="187752"/>
                  <a:pt x="2028825" y="191456"/>
                </a:cubicBezTo>
                <a:cubicBezTo>
                  <a:pt x="2042583" y="195160"/>
                  <a:pt x="2052638" y="96735"/>
                  <a:pt x="2066925" y="108906"/>
                </a:cubicBezTo>
                <a:cubicBezTo>
                  <a:pt x="2081212" y="121077"/>
                  <a:pt x="2097881" y="192779"/>
                  <a:pt x="2114550" y="264481"/>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4" name="Freeform: Shape 183">
            <a:extLst>
              <a:ext uri="{FF2B5EF4-FFF2-40B4-BE49-F238E27FC236}">
                <a16:creationId xmlns:a16="http://schemas.microsoft.com/office/drawing/2014/main" id="{02486635-89E3-41EE-9CB5-41DA590E26E5}"/>
              </a:ext>
            </a:extLst>
          </p:cNvPr>
          <p:cNvSpPr/>
          <p:nvPr/>
        </p:nvSpPr>
        <p:spPr>
          <a:xfrm>
            <a:off x="4743074" y="3352540"/>
            <a:ext cx="328895" cy="207877"/>
          </a:xfrm>
          <a:custGeom>
            <a:avLst/>
            <a:gdLst>
              <a:gd name="connsiteX0" fmla="*/ 0 w 2517775"/>
              <a:gd name="connsiteY0" fmla="*/ 960091 h 1265811"/>
              <a:gd name="connsiteX1" fmla="*/ 47625 w 2517775"/>
              <a:gd name="connsiteY1" fmla="*/ 868016 h 1265811"/>
              <a:gd name="connsiteX2" fmla="*/ 133350 w 2517775"/>
              <a:gd name="connsiteY2" fmla="*/ 1118841 h 1265811"/>
              <a:gd name="connsiteX3" fmla="*/ 225425 w 2517775"/>
              <a:gd name="connsiteY3" fmla="*/ 1010891 h 1265811"/>
              <a:gd name="connsiteX4" fmla="*/ 330200 w 2517775"/>
              <a:gd name="connsiteY4" fmla="*/ 1264891 h 1265811"/>
              <a:gd name="connsiteX5" fmla="*/ 390525 w 2517775"/>
              <a:gd name="connsiteY5" fmla="*/ 1099791 h 1265811"/>
              <a:gd name="connsiteX6" fmla="*/ 457200 w 2517775"/>
              <a:gd name="connsiteY6" fmla="*/ 1198216 h 1265811"/>
              <a:gd name="connsiteX7" fmla="*/ 536575 w 2517775"/>
              <a:gd name="connsiteY7" fmla="*/ 966441 h 1265811"/>
              <a:gd name="connsiteX8" fmla="*/ 590550 w 2517775"/>
              <a:gd name="connsiteY8" fmla="*/ 1122016 h 1265811"/>
              <a:gd name="connsiteX9" fmla="*/ 650875 w 2517775"/>
              <a:gd name="connsiteY9" fmla="*/ 1017241 h 1265811"/>
              <a:gd name="connsiteX10" fmla="*/ 749300 w 2517775"/>
              <a:gd name="connsiteY10" fmla="*/ 1204566 h 1265811"/>
              <a:gd name="connsiteX11" fmla="*/ 819150 w 2517775"/>
              <a:gd name="connsiteY11" fmla="*/ 1042641 h 1265811"/>
              <a:gd name="connsiteX12" fmla="*/ 876300 w 2517775"/>
              <a:gd name="connsiteY12" fmla="*/ 1150591 h 1265811"/>
              <a:gd name="connsiteX13" fmla="*/ 965200 w 2517775"/>
              <a:gd name="connsiteY13" fmla="*/ 607666 h 1265811"/>
              <a:gd name="connsiteX14" fmla="*/ 1012825 w 2517775"/>
              <a:gd name="connsiteY14" fmla="*/ 921991 h 1265811"/>
              <a:gd name="connsiteX15" fmla="*/ 1063625 w 2517775"/>
              <a:gd name="connsiteY15" fmla="*/ 375891 h 1265811"/>
              <a:gd name="connsiteX16" fmla="*/ 1111250 w 2517775"/>
              <a:gd name="connsiteY16" fmla="*/ 871191 h 1265811"/>
              <a:gd name="connsiteX17" fmla="*/ 1181100 w 2517775"/>
              <a:gd name="connsiteY17" fmla="*/ 842616 h 1265811"/>
              <a:gd name="connsiteX18" fmla="*/ 1241425 w 2517775"/>
              <a:gd name="connsiteY18" fmla="*/ 1010891 h 1265811"/>
              <a:gd name="connsiteX19" fmla="*/ 1266825 w 2517775"/>
              <a:gd name="connsiteY19" fmla="*/ 890241 h 1265811"/>
              <a:gd name="connsiteX20" fmla="*/ 1311275 w 2517775"/>
              <a:gd name="connsiteY20" fmla="*/ 1185516 h 1265811"/>
              <a:gd name="connsiteX21" fmla="*/ 1371600 w 2517775"/>
              <a:gd name="connsiteY21" fmla="*/ 712441 h 1265811"/>
              <a:gd name="connsiteX22" fmla="*/ 1425575 w 2517775"/>
              <a:gd name="connsiteY22" fmla="*/ 1048991 h 1265811"/>
              <a:gd name="connsiteX23" fmla="*/ 1482725 w 2517775"/>
              <a:gd name="connsiteY23" fmla="*/ 915641 h 1265811"/>
              <a:gd name="connsiteX24" fmla="*/ 1549400 w 2517775"/>
              <a:gd name="connsiteY24" fmla="*/ 1242666 h 1265811"/>
              <a:gd name="connsiteX25" fmla="*/ 1609725 w 2517775"/>
              <a:gd name="connsiteY25" fmla="*/ 756891 h 1265811"/>
              <a:gd name="connsiteX26" fmla="*/ 1682750 w 2517775"/>
              <a:gd name="connsiteY26" fmla="*/ 991841 h 1265811"/>
              <a:gd name="connsiteX27" fmla="*/ 1701800 w 2517775"/>
              <a:gd name="connsiteY27" fmla="*/ 563216 h 1265811"/>
              <a:gd name="connsiteX28" fmla="*/ 1743075 w 2517775"/>
              <a:gd name="connsiteY28" fmla="*/ 985491 h 1265811"/>
              <a:gd name="connsiteX29" fmla="*/ 1803400 w 2517775"/>
              <a:gd name="connsiteY29" fmla="*/ 760066 h 1265811"/>
              <a:gd name="connsiteX30" fmla="*/ 1847850 w 2517775"/>
              <a:gd name="connsiteY30" fmla="*/ 1052166 h 1265811"/>
              <a:gd name="connsiteX31" fmla="*/ 1898650 w 2517775"/>
              <a:gd name="connsiteY31" fmla="*/ 667991 h 1265811"/>
              <a:gd name="connsiteX32" fmla="*/ 1949450 w 2517775"/>
              <a:gd name="connsiteY32" fmla="*/ 817216 h 1265811"/>
              <a:gd name="connsiteX33" fmla="*/ 2016125 w 2517775"/>
              <a:gd name="connsiteY33" fmla="*/ 1241 h 1265811"/>
              <a:gd name="connsiteX34" fmla="*/ 2092325 w 2517775"/>
              <a:gd name="connsiteY34" fmla="*/ 617191 h 1265811"/>
              <a:gd name="connsiteX35" fmla="*/ 2092325 w 2517775"/>
              <a:gd name="connsiteY35" fmla="*/ 617191 h 1265811"/>
              <a:gd name="connsiteX36" fmla="*/ 2162175 w 2517775"/>
              <a:gd name="connsiteY36" fmla="*/ 420341 h 1265811"/>
              <a:gd name="connsiteX37" fmla="*/ 2212975 w 2517775"/>
              <a:gd name="connsiteY37" fmla="*/ 563216 h 1265811"/>
              <a:gd name="connsiteX38" fmla="*/ 2289175 w 2517775"/>
              <a:gd name="connsiteY38" fmla="*/ 467966 h 1265811"/>
              <a:gd name="connsiteX39" fmla="*/ 2374900 w 2517775"/>
              <a:gd name="connsiteY39" fmla="*/ 890241 h 1265811"/>
              <a:gd name="connsiteX40" fmla="*/ 2463800 w 2517775"/>
              <a:gd name="connsiteY40" fmla="*/ 791816 h 1265811"/>
              <a:gd name="connsiteX41" fmla="*/ 2517775 w 2517775"/>
              <a:gd name="connsiteY41" fmla="*/ 1090266 h 126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517775" h="1265811">
                <a:moveTo>
                  <a:pt x="0" y="960091"/>
                </a:moveTo>
                <a:cubicBezTo>
                  <a:pt x="12700" y="900824"/>
                  <a:pt x="25400" y="841558"/>
                  <a:pt x="47625" y="868016"/>
                </a:cubicBezTo>
                <a:cubicBezTo>
                  <a:pt x="69850" y="894474"/>
                  <a:pt x="103717" y="1095029"/>
                  <a:pt x="133350" y="1118841"/>
                </a:cubicBezTo>
                <a:cubicBezTo>
                  <a:pt x="162983" y="1142653"/>
                  <a:pt x="192617" y="986549"/>
                  <a:pt x="225425" y="1010891"/>
                </a:cubicBezTo>
                <a:cubicBezTo>
                  <a:pt x="258233" y="1035233"/>
                  <a:pt x="302683" y="1250074"/>
                  <a:pt x="330200" y="1264891"/>
                </a:cubicBezTo>
                <a:cubicBezTo>
                  <a:pt x="357717" y="1279708"/>
                  <a:pt x="369358" y="1110904"/>
                  <a:pt x="390525" y="1099791"/>
                </a:cubicBezTo>
                <a:cubicBezTo>
                  <a:pt x="411692" y="1088679"/>
                  <a:pt x="432858" y="1220441"/>
                  <a:pt x="457200" y="1198216"/>
                </a:cubicBezTo>
                <a:cubicBezTo>
                  <a:pt x="481542" y="1175991"/>
                  <a:pt x="514350" y="979141"/>
                  <a:pt x="536575" y="966441"/>
                </a:cubicBezTo>
                <a:cubicBezTo>
                  <a:pt x="558800" y="953741"/>
                  <a:pt x="571500" y="1113549"/>
                  <a:pt x="590550" y="1122016"/>
                </a:cubicBezTo>
                <a:cubicBezTo>
                  <a:pt x="609600" y="1130483"/>
                  <a:pt x="624417" y="1003483"/>
                  <a:pt x="650875" y="1017241"/>
                </a:cubicBezTo>
                <a:cubicBezTo>
                  <a:pt x="677333" y="1030999"/>
                  <a:pt x="721254" y="1200333"/>
                  <a:pt x="749300" y="1204566"/>
                </a:cubicBezTo>
                <a:cubicBezTo>
                  <a:pt x="777346" y="1208799"/>
                  <a:pt x="797983" y="1051637"/>
                  <a:pt x="819150" y="1042641"/>
                </a:cubicBezTo>
                <a:cubicBezTo>
                  <a:pt x="840317" y="1033645"/>
                  <a:pt x="851958" y="1223087"/>
                  <a:pt x="876300" y="1150591"/>
                </a:cubicBezTo>
                <a:cubicBezTo>
                  <a:pt x="900642" y="1078095"/>
                  <a:pt x="942446" y="645766"/>
                  <a:pt x="965200" y="607666"/>
                </a:cubicBezTo>
                <a:cubicBezTo>
                  <a:pt x="987954" y="569566"/>
                  <a:pt x="996421" y="960620"/>
                  <a:pt x="1012825" y="921991"/>
                </a:cubicBezTo>
                <a:cubicBezTo>
                  <a:pt x="1029229" y="883362"/>
                  <a:pt x="1047221" y="384358"/>
                  <a:pt x="1063625" y="375891"/>
                </a:cubicBezTo>
                <a:cubicBezTo>
                  <a:pt x="1080029" y="367424"/>
                  <a:pt x="1091671" y="793403"/>
                  <a:pt x="1111250" y="871191"/>
                </a:cubicBezTo>
                <a:cubicBezTo>
                  <a:pt x="1130829" y="948978"/>
                  <a:pt x="1159404" y="819333"/>
                  <a:pt x="1181100" y="842616"/>
                </a:cubicBezTo>
                <a:cubicBezTo>
                  <a:pt x="1202796" y="865899"/>
                  <a:pt x="1227138" y="1002954"/>
                  <a:pt x="1241425" y="1010891"/>
                </a:cubicBezTo>
                <a:cubicBezTo>
                  <a:pt x="1255712" y="1018828"/>
                  <a:pt x="1255183" y="861137"/>
                  <a:pt x="1266825" y="890241"/>
                </a:cubicBezTo>
                <a:cubicBezTo>
                  <a:pt x="1278467" y="919345"/>
                  <a:pt x="1293813" y="1215149"/>
                  <a:pt x="1311275" y="1185516"/>
                </a:cubicBezTo>
                <a:cubicBezTo>
                  <a:pt x="1328737" y="1155883"/>
                  <a:pt x="1352550" y="735195"/>
                  <a:pt x="1371600" y="712441"/>
                </a:cubicBezTo>
                <a:cubicBezTo>
                  <a:pt x="1390650" y="689687"/>
                  <a:pt x="1407054" y="1015124"/>
                  <a:pt x="1425575" y="1048991"/>
                </a:cubicBezTo>
                <a:cubicBezTo>
                  <a:pt x="1444096" y="1082858"/>
                  <a:pt x="1462088" y="883362"/>
                  <a:pt x="1482725" y="915641"/>
                </a:cubicBezTo>
                <a:cubicBezTo>
                  <a:pt x="1503363" y="947920"/>
                  <a:pt x="1528233" y="1269124"/>
                  <a:pt x="1549400" y="1242666"/>
                </a:cubicBezTo>
                <a:cubicBezTo>
                  <a:pt x="1570567" y="1216208"/>
                  <a:pt x="1587500" y="798695"/>
                  <a:pt x="1609725" y="756891"/>
                </a:cubicBezTo>
                <a:cubicBezTo>
                  <a:pt x="1631950" y="715087"/>
                  <a:pt x="1667404" y="1024120"/>
                  <a:pt x="1682750" y="991841"/>
                </a:cubicBezTo>
                <a:cubicBezTo>
                  <a:pt x="1698096" y="959562"/>
                  <a:pt x="1691746" y="564274"/>
                  <a:pt x="1701800" y="563216"/>
                </a:cubicBezTo>
                <a:cubicBezTo>
                  <a:pt x="1711854" y="562158"/>
                  <a:pt x="1726142" y="952683"/>
                  <a:pt x="1743075" y="985491"/>
                </a:cubicBezTo>
                <a:cubicBezTo>
                  <a:pt x="1760008" y="1018299"/>
                  <a:pt x="1785938" y="748954"/>
                  <a:pt x="1803400" y="760066"/>
                </a:cubicBezTo>
                <a:cubicBezTo>
                  <a:pt x="1820862" y="771178"/>
                  <a:pt x="1831975" y="1067512"/>
                  <a:pt x="1847850" y="1052166"/>
                </a:cubicBezTo>
                <a:cubicBezTo>
                  <a:pt x="1863725" y="1036820"/>
                  <a:pt x="1881717" y="707149"/>
                  <a:pt x="1898650" y="667991"/>
                </a:cubicBezTo>
                <a:cubicBezTo>
                  <a:pt x="1915583" y="628833"/>
                  <a:pt x="1929871" y="928341"/>
                  <a:pt x="1949450" y="817216"/>
                </a:cubicBezTo>
                <a:cubicBezTo>
                  <a:pt x="1969029" y="706091"/>
                  <a:pt x="1992313" y="34578"/>
                  <a:pt x="2016125" y="1241"/>
                </a:cubicBezTo>
                <a:cubicBezTo>
                  <a:pt x="2039937" y="-32096"/>
                  <a:pt x="2092325" y="617191"/>
                  <a:pt x="2092325" y="617191"/>
                </a:cubicBezTo>
                <a:lnTo>
                  <a:pt x="2092325" y="617191"/>
                </a:lnTo>
                <a:cubicBezTo>
                  <a:pt x="2103967" y="584383"/>
                  <a:pt x="2142067" y="429337"/>
                  <a:pt x="2162175" y="420341"/>
                </a:cubicBezTo>
                <a:cubicBezTo>
                  <a:pt x="2182283" y="411345"/>
                  <a:pt x="2191808" y="555278"/>
                  <a:pt x="2212975" y="563216"/>
                </a:cubicBezTo>
                <a:cubicBezTo>
                  <a:pt x="2234142" y="571153"/>
                  <a:pt x="2262188" y="413462"/>
                  <a:pt x="2289175" y="467966"/>
                </a:cubicBezTo>
                <a:cubicBezTo>
                  <a:pt x="2316163" y="522470"/>
                  <a:pt x="2345796" y="836266"/>
                  <a:pt x="2374900" y="890241"/>
                </a:cubicBezTo>
                <a:cubicBezTo>
                  <a:pt x="2404004" y="944216"/>
                  <a:pt x="2439988" y="758479"/>
                  <a:pt x="2463800" y="791816"/>
                </a:cubicBezTo>
                <a:cubicBezTo>
                  <a:pt x="2487612" y="825153"/>
                  <a:pt x="2502693" y="957709"/>
                  <a:pt x="2517775" y="1090266"/>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5" name="Freeform: Shape 184">
            <a:extLst>
              <a:ext uri="{FF2B5EF4-FFF2-40B4-BE49-F238E27FC236}">
                <a16:creationId xmlns:a16="http://schemas.microsoft.com/office/drawing/2014/main" id="{347B05A9-49E4-41D5-9A8A-714490937366}"/>
              </a:ext>
            </a:extLst>
          </p:cNvPr>
          <p:cNvSpPr/>
          <p:nvPr/>
        </p:nvSpPr>
        <p:spPr>
          <a:xfrm>
            <a:off x="3385006" y="3310655"/>
            <a:ext cx="328895" cy="331393"/>
          </a:xfrm>
          <a:custGeom>
            <a:avLst/>
            <a:gdLst>
              <a:gd name="connsiteX0" fmla="*/ 0 w 2517775"/>
              <a:gd name="connsiteY0" fmla="*/ 960091 h 1265811"/>
              <a:gd name="connsiteX1" fmla="*/ 47625 w 2517775"/>
              <a:gd name="connsiteY1" fmla="*/ 868016 h 1265811"/>
              <a:gd name="connsiteX2" fmla="*/ 133350 w 2517775"/>
              <a:gd name="connsiteY2" fmla="*/ 1118841 h 1265811"/>
              <a:gd name="connsiteX3" fmla="*/ 225425 w 2517775"/>
              <a:gd name="connsiteY3" fmla="*/ 1010891 h 1265811"/>
              <a:gd name="connsiteX4" fmla="*/ 330200 w 2517775"/>
              <a:gd name="connsiteY4" fmla="*/ 1264891 h 1265811"/>
              <a:gd name="connsiteX5" fmla="*/ 390525 w 2517775"/>
              <a:gd name="connsiteY5" fmla="*/ 1099791 h 1265811"/>
              <a:gd name="connsiteX6" fmla="*/ 457200 w 2517775"/>
              <a:gd name="connsiteY6" fmla="*/ 1198216 h 1265811"/>
              <a:gd name="connsiteX7" fmla="*/ 536575 w 2517775"/>
              <a:gd name="connsiteY7" fmla="*/ 966441 h 1265811"/>
              <a:gd name="connsiteX8" fmla="*/ 590550 w 2517775"/>
              <a:gd name="connsiteY8" fmla="*/ 1122016 h 1265811"/>
              <a:gd name="connsiteX9" fmla="*/ 650875 w 2517775"/>
              <a:gd name="connsiteY9" fmla="*/ 1017241 h 1265811"/>
              <a:gd name="connsiteX10" fmla="*/ 749300 w 2517775"/>
              <a:gd name="connsiteY10" fmla="*/ 1204566 h 1265811"/>
              <a:gd name="connsiteX11" fmla="*/ 819150 w 2517775"/>
              <a:gd name="connsiteY11" fmla="*/ 1042641 h 1265811"/>
              <a:gd name="connsiteX12" fmla="*/ 876300 w 2517775"/>
              <a:gd name="connsiteY12" fmla="*/ 1150591 h 1265811"/>
              <a:gd name="connsiteX13" fmla="*/ 965200 w 2517775"/>
              <a:gd name="connsiteY13" fmla="*/ 607666 h 1265811"/>
              <a:gd name="connsiteX14" fmla="*/ 1012825 w 2517775"/>
              <a:gd name="connsiteY14" fmla="*/ 921991 h 1265811"/>
              <a:gd name="connsiteX15" fmla="*/ 1063625 w 2517775"/>
              <a:gd name="connsiteY15" fmla="*/ 375891 h 1265811"/>
              <a:gd name="connsiteX16" fmla="*/ 1111250 w 2517775"/>
              <a:gd name="connsiteY16" fmla="*/ 871191 h 1265811"/>
              <a:gd name="connsiteX17" fmla="*/ 1181100 w 2517775"/>
              <a:gd name="connsiteY17" fmla="*/ 842616 h 1265811"/>
              <a:gd name="connsiteX18" fmla="*/ 1241425 w 2517775"/>
              <a:gd name="connsiteY18" fmla="*/ 1010891 h 1265811"/>
              <a:gd name="connsiteX19" fmla="*/ 1266825 w 2517775"/>
              <a:gd name="connsiteY19" fmla="*/ 890241 h 1265811"/>
              <a:gd name="connsiteX20" fmla="*/ 1311275 w 2517775"/>
              <a:gd name="connsiteY20" fmla="*/ 1185516 h 1265811"/>
              <a:gd name="connsiteX21" fmla="*/ 1371600 w 2517775"/>
              <a:gd name="connsiteY21" fmla="*/ 712441 h 1265811"/>
              <a:gd name="connsiteX22" fmla="*/ 1425575 w 2517775"/>
              <a:gd name="connsiteY22" fmla="*/ 1048991 h 1265811"/>
              <a:gd name="connsiteX23" fmla="*/ 1482725 w 2517775"/>
              <a:gd name="connsiteY23" fmla="*/ 915641 h 1265811"/>
              <a:gd name="connsiteX24" fmla="*/ 1549400 w 2517775"/>
              <a:gd name="connsiteY24" fmla="*/ 1242666 h 1265811"/>
              <a:gd name="connsiteX25" fmla="*/ 1609725 w 2517775"/>
              <a:gd name="connsiteY25" fmla="*/ 756891 h 1265811"/>
              <a:gd name="connsiteX26" fmla="*/ 1682750 w 2517775"/>
              <a:gd name="connsiteY26" fmla="*/ 991841 h 1265811"/>
              <a:gd name="connsiteX27" fmla="*/ 1701800 w 2517775"/>
              <a:gd name="connsiteY27" fmla="*/ 563216 h 1265811"/>
              <a:gd name="connsiteX28" fmla="*/ 1743075 w 2517775"/>
              <a:gd name="connsiteY28" fmla="*/ 985491 h 1265811"/>
              <a:gd name="connsiteX29" fmla="*/ 1803400 w 2517775"/>
              <a:gd name="connsiteY29" fmla="*/ 760066 h 1265811"/>
              <a:gd name="connsiteX30" fmla="*/ 1847850 w 2517775"/>
              <a:gd name="connsiteY30" fmla="*/ 1052166 h 1265811"/>
              <a:gd name="connsiteX31" fmla="*/ 1898650 w 2517775"/>
              <a:gd name="connsiteY31" fmla="*/ 667991 h 1265811"/>
              <a:gd name="connsiteX32" fmla="*/ 1949450 w 2517775"/>
              <a:gd name="connsiteY32" fmla="*/ 817216 h 1265811"/>
              <a:gd name="connsiteX33" fmla="*/ 2016125 w 2517775"/>
              <a:gd name="connsiteY33" fmla="*/ 1241 h 1265811"/>
              <a:gd name="connsiteX34" fmla="*/ 2092325 w 2517775"/>
              <a:gd name="connsiteY34" fmla="*/ 617191 h 1265811"/>
              <a:gd name="connsiteX35" fmla="*/ 2092325 w 2517775"/>
              <a:gd name="connsiteY35" fmla="*/ 617191 h 1265811"/>
              <a:gd name="connsiteX36" fmla="*/ 2162175 w 2517775"/>
              <a:gd name="connsiteY36" fmla="*/ 420341 h 1265811"/>
              <a:gd name="connsiteX37" fmla="*/ 2212975 w 2517775"/>
              <a:gd name="connsiteY37" fmla="*/ 563216 h 1265811"/>
              <a:gd name="connsiteX38" fmla="*/ 2289175 w 2517775"/>
              <a:gd name="connsiteY38" fmla="*/ 467966 h 1265811"/>
              <a:gd name="connsiteX39" fmla="*/ 2374900 w 2517775"/>
              <a:gd name="connsiteY39" fmla="*/ 890241 h 1265811"/>
              <a:gd name="connsiteX40" fmla="*/ 2463800 w 2517775"/>
              <a:gd name="connsiteY40" fmla="*/ 791816 h 1265811"/>
              <a:gd name="connsiteX41" fmla="*/ 2517775 w 2517775"/>
              <a:gd name="connsiteY41" fmla="*/ 1090266 h 126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517775" h="1265811">
                <a:moveTo>
                  <a:pt x="0" y="960091"/>
                </a:moveTo>
                <a:cubicBezTo>
                  <a:pt x="12700" y="900824"/>
                  <a:pt x="25400" y="841558"/>
                  <a:pt x="47625" y="868016"/>
                </a:cubicBezTo>
                <a:cubicBezTo>
                  <a:pt x="69850" y="894474"/>
                  <a:pt x="103717" y="1095029"/>
                  <a:pt x="133350" y="1118841"/>
                </a:cubicBezTo>
                <a:cubicBezTo>
                  <a:pt x="162983" y="1142653"/>
                  <a:pt x="192617" y="986549"/>
                  <a:pt x="225425" y="1010891"/>
                </a:cubicBezTo>
                <a:cubicBezTo>
                  <a:pt x="258233" y="1035233"/>
                  <a:pt x="302683" y="1250074"/>
                  <a:pt x="330200" y="1264891"/>
                </a:cubicBezTo>
                <a:cubicBezTo>
                  <a:pt x="357717" y="1279708"/>
                  <a:pt x="369358" y="1110904"/>
                  <a:pt x="390525" y="1099791"/>
                </a:cubicBezTo>
                <a:cubicBezTo>
                  <a:pt x="411692" y="1088679"/>
                  <a:pt x="432858" y="1220441"/>
                  <a:pt x="457200" y="1198216"/>
                </a:cubicBezTo>
                <a:cubicBezTo>
                  <a:pt x="481542" y="1175991"/>
                  <a:pt x="514350" y="979141"/>
                  <a:pt x="536575" y="966441"/>
                </a:cubicBezTo>
                <a:cubicBezTo>
                  <a:pt x="558800" y="953741"/>
                  <a:pt x="571500" y="1113549"/>
                  <a:pt x="590550" y="1122016"/>
                </a:cubicBezTo>
                <a:cubicBezTo>
                  <a:pt x="609600" y="1130483"/>
                  <a:pt x="624417" y="1003483"/>
                  <a:pt x="650875" y="1017241"/>
                </a:cubicBezTo>
                <a:cubicBezTo>
                  <a:pt x="677333" y="1030999"/>
                  <a:pt x="721254" y="1200333"/>
                  <a:pt x="749300" y="1204566"/>
                </a:cubicBezTo>
                <a:cubicBezTo>
                  <a:pt x="777346" y="1208799"/>
                  <a:pt x="797983" y="1051637"/>
                  <a:pt x="819150" y="1042641"/>
                </a:cubicBezTo>
                <a:cubicBezTo>
                  <a:pt x="840317" y="1033645"/>
                  <a:pt x="851958" y="1223087"/>
                  <a:pt x="876300" y="1150591"/>
                </a:cubicBezTo>
                <a:cubicBezTo>
                  <a:pt x="900642" y="1078095"/>
                  <a:pt x="942446" y="645766"/>
                  <a:pt x="965200" y="607666"/>
                </a:cubicBezTo>
                <a:cubicBezTo>
                  <a:pt x="987954" y="569566"/>
                  <a:pt x="996421" y="960620"/>
                  <a:pt x="1012825" y="921991"/>
                </a:cubicBezTo>
                <a:cubicBezTo>
                  <a:pt x="1029229" y="883362"/>
                  <a:pt x="1047221" y="384358"/>
                  <a:pt x="1063625" y="375891"/>
                </a:cubicBezTo>
                <a:cubicBezTo>
                  <a:pt x="1080029" y="367424"/>
                  <a:pt x="1091671" y="793403"/>
                  <a:pt x="1111250" y="871191"/>
                </a:cubicBezTo>
                <a:cubicBezTo>
                  <a:pt x="1130829" y="948978"/>
                  <a:pt x="1159404" y="819333"/>
                  <a:pt x="1181100" y="842616"/>
                </a:cubicBezTo>
                <a:cubicBezTo>
                  <a:pt x="1202796" y="865899"/>
                  <a:pt x="1227138" y="1002954"/>
                  <a:pt x="1241425" y="1010891"/>
                </a:cubicBezTo>
                <a:cubicBezTo>
                  <a:pt x="1255712" y="1018828"/>
                  <a:pt x="1255183" y="861137"/>
                  <a:pt x="1266825" y="890241"/>
                </a:cubicBezTo>
                <a:cubicBezTo>
                  <a:pt x="1278467" y="919345"/>
                  <a:pt x="1293813" y="1215149"/>
                  <a:pt x="1311275" y="1185516"/>
                </a:cubicBezTo>
                <a:cubicBezTo>
                  <a:pt x="1328737" y="1155883"/>
                  <a:pt x="1352550" y="735195"/>
                  <a:pt x="1371600" y="712441"/>
                </a:cubicBezTo>
                <a:cubicBezTo>
                  <a:pt x="1390650" y="689687"/>
                  <a:pt x="1407054" y="1015124"/>
                  <a:pt x="1425575" y="1048991"/>
                </a:cubicBezTo>
                <a:cubicBezTo>
                  <a:pt x="1444096" y="1082858"/>
                  <a:pt x="1462088" y="883362"/>
                  <a:pt x="1482725" y="915641"/>
                </a:cubicBezTo>
                <a:cubicBezTo>
                  <a:pt x="1503363" y="947920"/>
                  <a:pt x="1528233" y="1269124"/>
                  <a:pt x="1549400" y="1242666"/>
                </a:cubicBezTo>
                <a:cubicBezTo>
                  <a:pt x="1570567" y="1216208"/>
                  <a:pt x="1587500" y="798695"/>
                  <a:pt x="1609725" y="756891"/>
                </a:cubicBezTo>
                <a:cubicBezTo>
                  <a:pt x="1631950" y="715087"/>
                  <a:pt x="1667404" y="1024120"/>
                  <a:pt x="1682750" y="991841"/>
                </a:cubicBezTo>
                <a:cubicBezTo>
                  <a:pt x="1698096" y="959562"/>
                  <a:pt x="1691746" y="564274"/>
                  <a:pt x="1701800" y="563216"/>
                </a:cubicBezTo>
                <a:cubicBezTo>
                  <a:pt x="1711854" y="562158"/>
                  <a:pt x="1726142" y="952683"/>
                  <a:pt x="1743075" y="985491"/>
                </a:cubicBezTo>
                <a:cubicBezTo>
                  <a:pt x="1760008" y="1018299"/>
                  <a:pt x="1785938" y="748954"/>
                  <a:pt x="1803400" y="760066"/>
                </a:cubicBezTo>
                <a:cubicBezTo>
                  <a:pt x="1820862" y="771178"/>
                  <a:pt x="1831975" y="1067512"/>
                  <a:pt x="1847850" y="1052166"/>
                </a:cubicBezTo>
                <a:cubicBezTo>
                  <a:pt x="1863725" y="1036820"/>
                  <a:pt x="1881717" y="707149"/>
                  <a:pt x="1898650" y="667991"/>
                </a:cubicBezTo>
                <a:cubicBezTo>
                  <a:pt x="1915583" y="628833"/>
                  <a:pt x="1929871" y="928341"/>
                  <a:pt x="1949450" y="817216"/>
                </a:cubicBezTo>
                <a:cubicBezTo>
                  <a:pt x="1969029" y="706091"/>
                  <a:pt x="1992313" y="34578"/>
                  <a:pt x="2016125" y="1241"/>
                </a:cubicBezTo>
                <a:cubicBezTo>
                  <a:pt x="2039937" y="-32096"/>
                  <a:pt x="2092325" y="617191"/>
                  <a:pt x="2092325" y="617191"/>
                </a:cubicBezTo>
                <a:lnTo>
                  <a:pt x="2092325" y="617191"/>
                </a:lnTo>
                <a:cubicBezTo>
                  <a:pt x="2103967" y="584383"/>
                  <a:pt x="2142067" y="429337"/>
                  <a:pt x="2162175" y="420341"/>
                </a:cubicBezTo>
                <a:cubicBezTo>
                  <a:pt x="2182283" y="411345"/>
                  <a:pt x="2191808" y="555278"/>
                  <a:pt x="2212975" y="563216"/>
                </a:cubicBezTo>
                <a:cubicBezTo>
                  <a:pt x="2234142" y="571153"/>
                  <a:pt x="2262188" y="413462"/>
                  <a:pt x="2289175" y="467966"/>
                </a:cubicBezTo>
                <a:cubicBezTo>
                  <a:pt x="2316163" y="522470"/>
                  <a:pt x="2345796" y="836266"/>
                  <a:pt x="2374900" y="890241"/>
                </a:cubicBezTo>
                <a:cubicBezTo>
                  <a:pt x="2404004" y="944216"/>
                  <a:pt x="2439988" y="758479"/>
                  <a:pt x="2463800" y="791816"/>
                </a:cubicBezTo>
                <a:cubicBezTo>
                  <a:pt x="2487612" y="825153"/>
                  <a:pt x="2502693" y="957709"/>
                  <a:pt x="2517775" y="1090266"/>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0" name="Freeform: Shape 189">
            <a:extLst>
              <a:ext uri="{FF2B5EF4-FFF2-40B4-BE49-F238E27FC236}">
                <a16:creationId xmlns:a16="http://schemas.microsoft.com/office/drawing/2014/main" id="{771F5239-DAAC-4F08-B4F6-C718C4814410}"/>
              </a:ext>
            </a:extLst>
          </p:cNvPr>
          <p:cNvSpPr/>
          <p:nvPr/>
        </p:nvSpPr>
        <p:spPr>
          <a:xfrm>
            <a:off x="2164981" y="3735865"/>
            <a:ext cx="343974" cy="195788"/>
          </a:xfrm>
          <a:custGeom>
            <a:avLst/>
            <a:gdLst>
              <a:gd name="connsiteX0" fmla="*/ 0 w 2114550"/>
              <a:gd name="connsiteY0" fmla="*/ 321631 h 404646"/>
              <a:gd name="connsiteX1" fmla="*/ 44450 w 2114550"/>
              <a:gd name="connsiteY1" fmla="*/ 251781 h 404646"/>
              <a:gd name="connsiteX2" fmla="*/ 82550 w 2114550"/>
              <a:gd name="connsiteY2" fmla="*/ 385131 h 404646"/>
              <a:gd name="connsiteX3" fmla="*/ 117475 w 2114550"/>
              <a:gd name="connsiteY3" fmla="*/ 188281 h 404646"/>
              <a:gd name="connsiteX4" fmla="*/ 168275 w 2114550"/>
              <a:gd name="connsiteY4" fmla="*/ 362906 h 404646"/>
              <a:gd name="connsiteX5" fmla="*/ 228600 w 2114550"/>
              <a:gd name="connsiteY5" fmla="*/ 264481 h 404646"/>
              <a:gd name="connsiteX6" fmla="*/ 292100 w 2114550"/>
              <a:gd name="connsiteY6" fmla="*/ 324806 h 404646"/>
              <a:gd name="connsiteX7" fmla="*/ 339725 w 2114550"/>
              <a:gd name="connsiteY7" fmla="*/ 254956 h 404646"/>
              <a:gd name="connsiteX8" fmla="*/ 428625 w 2114550"/>
              <a:gd name="connsiteY8" fmla="*/ 337506 h 404646"/>
              <a:gd name="connsiteX9" fmla="*/ 530225 w 2114550"/>
              <a:gd name="connsiteY9" fmla="*/ 115256 h 404646"/>
              <a:gd name="connsiteX10" fmla="*/ 615950 w 2114550"/>
              <a:gd name="connsiteY10" fmla="*/ 235906 h 404646"/>
              <a:gd name="connsiteX11" fmla="*/ 742950 w 2114550"/>
              <a:gd name="connsiteY11" fmla="*/ 118431 h 404646"/>
              <a:gd name="connsiteX12" fmla="*/ 828675 w 2114550"/>
              <a:gd name="connsiteY12" fmla="*/ 397831 h 404646"/>
              <a:gd name="connsiteX13" fmla="*/ 936625 w 2114550"/>
              <a:gd name="connsiteY13" fmla="*/ 296231 h 404646"/>
              <a:gd name="connsiteX14" fmla="*/ 1006475 w 2114550"/>
              <a:gd name="connsiteY14" fmla="*/ 388306 h 404646"/>
              <a:gd name="connsiteX15" fmla="*/ 1155700 w 2114550"/>
              <a:gd name="connsiteY15" fmla="*/ 197806 h 404646"/>
              <a:gd name="connsiteX16" fmla="*/ 1250950 w 2114550"/>
              <a:gd name="connsiteY16" fmla="*/ 296231 h 404646"/>
              <a:gd name="connsiteX17" fmla="*/ 1282700 w 2114550"/>
              <a:gd name="connsiteY17" fmla="*/ 54931 h 404646"/>
              <a:gd name="connsiteX18" fmla="*/ 1323975 w 2114550"/>
              <a:gd name="connsiteY18" fmla="*/ 216856 h 404646"/>
              <a:gd name="connsiteX19" fmla="*/ 1343025 w 2114550"/>
              <a:gd name="connsiteY19" fmla="*/ 150181 h 404646"/>
              <a:gd name="connsiteX20" fmla="*/ 1368425 w 2114550"/>
              <a:gd name="connsiteY20" fmla="*/ 197806 h 404646"/>
              <a:gd name="connsiteX21" fmla="*/ 1403350 w 2114550"/>
              <a:gd name="connsiteY21" fmla="*/ 124781 h 404646"/>
              <a:gd name="connsiteX22" fmla="*/ 1431925 w 2114550"/>
              <a:gd name="connsiteY22" fmla="*/ 200981 h 404646"/>
              <a:gd name="connsiteX23" fmla="*/ 1479550 w 2114550"/>
              <a:gd name="connsiteY23" fmla="*/ 137481 h 404646"/>
              <a:gd name="connsiteX24" fmla="*/ 1533525 w 2114550"/>
              <a:gd name="connsiteY24" fmla="*/ 362906 h 404646"/>
              <a:gd name="connsiteX25" fmla="*/ 1619250 w 2114550"/>
              <a:gd name="connsiteY25" fmla="*/ 73981 h 404646"/>
              <a:gd name="connsiteX26" fmla="*/ 1654175 w 2114550"/>
              <a:gd name="connsiteY26" fmla="*/ 213681 h 404646"/>
              <a:gd name="connsiteX27" fmla="*/ 1701800 w 2114550"/>
              <a:gd name="connsiteY27" fmla="*/ 112081 h 404646"/>
              <a:gd name="connsiteX28" fmla="*/ 1733550 w 2114550"/>
              <a:gd name="connsiteY28" fmla="*/ 197806 h 404646"/>
              <a:gd name="connsiteX29" fmla="*/ 1793875 w 2114550"/>
              <a:gd name="connsiteY29" fmla="*/ 61281 h 404646"/>
              <a:gd name="connsiteX30" fmla="*/ 1816100 w 2114550"/>
              <a:gd name="connsiteY30" fmla="*/ 188281 h 404646"/>
              <a:gd name="connsiteX31" fmla="*/ 1889125 w 2114550"/>
              <a:gd name="connsiteY31" fmla="*/ 4131 h 404646"/>
              <a:gd name="connsiteX32" fmla="*/ 1933575 w 2114550"/>
              <a:gd name="connsiteY32" fmla="*/ 404181 h 404646"/>
              <a:gd name="connsiteX33" fmla="*/ 1984375 w 2114550"/>
              <a:gd name="connsiteY33" fmla="*/ 86681 h 404646"/>
              <a:gd name="connsiteX34" fmla="*/ 2028825 w 2114550"/>
              <a:gd name="connsiteY34" fmla="*/ 191456 h 404646"/>
              <a:gd name="connsiteX35" fmla="*/ 2066925 w 2114550"/>
              <a:gd name="connsiteY35" fmla="*/ 108906 h 404646"/>
              <a:gd name="connsiteX36" fmla="*/ 2114550 w 2114550"/>
              <a:gd name="connsiteY36" fmla="*/ 264481 h 404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14550" h="404646">
                <a:moveTo>
                  <a:pt x="0" y="321631"/>
                </a:moveTo>
                <a:cubicBezTo>
                  <a:pt x="15346" y="281414"/>
                  <a:pt x="30692" y="241198"/>
                  <a:pt x="44450" y="251781"/>
                </a:cubicBezTo>
                <a:cubicBezTo>
                  <a:pt x="58208" y="262364"/>
                  <a:pt x="70379" y="395714"/>
                  <a:pt x="82550" y="385131"/>
                </a:cubicBezTo>
                <a:cubicBezTo>
                  <a:pt x="94721" y="374548"/>
                  <a:pt x="103188" y="191985"/>
                  <a:pt x="117475" y="188281"/>
                </a:cubicBezTo>
                <a:cubicBezTo>
                  <a:pt x="131762" y="184577"/>
                  <a:pt x="149754" y="350206"/>
                  <a:pt x="168275" y="362906"/>
                </a:cubicBezTo>
                <a:cubicBezTo>
                  <a:pt x="186796" y="375606"/>
                  <a:pt x="207963" y="270831"/>
                  <a:pt x="228600" y="264481"/>
                </a:cubicBezTo>
                <a:cubicBezTo>
                  <a:pt x="249237" y="258131"/>
                  <a:pt x="273579" y="326393"/>
                  <a:pt x="292100" y="324806"/>
                </a:cubicBezTo>
                <a:cubicBezTo>
                  <a:pt x="310621" y="323219"/>
                  <a:pt x="316971" y="252839"/>
                  <a:pt x="339725" y="254956"/>
                </a:cubicBezTo>
                <a:cubicBezTo>
                  <a:pt x="362479" y="257073"/>
                  <a:pt x="396875" y="360789"/>
                  <a:pt x="428625" y="337506"/>
                </a:cubicBezTo>
                <a:cubicBezTo>
                  <a:pt x="460375" y="314223"/>
                  <a:pt x="499004" y="132189"/>
                  <a:pt x="530225" y="115256"/>
                </a:cubicBezTo>
                <a:cubicBezTo>
                  <a:pt x="561446" y="98323"/>
                  <a:pt x="580496" y="235377"/>
                  <a:pt x="615950" y="235906"/>
                </a:cubicBezTo>
                <a:cubicBezTo>
                  <a:pt x="651404" y="236435"/>
                  <a:pt x="707496" y="91443"/>
                  <a:pt x="742950" y="118431"/>
                </a:cubicBezTo>
                <a:cubicBezTo>
                  <a:pt x="778404" y="145418"/>
                  <a:pt x="796396" y="368198"/>
                  <a:pt x="828675" y="397831"/>
                </a:cubicBezTo>
                <a:cubicBezTo>
                  <a:pt x="860954" y="427464"/>
                  <a:pt x="906992" y="297818"/>
                  <a:pt x="936625" y="296231"/>
                </a:cubicBezTo>
                <a:cubicBezTo>
                  <a:pt x="966258" y="294644"/>
                  <a:pt x="969963" y="404710"/>
                  <a:pt x="1006475" y="388306"/>
                </a:cubicBezTo>
                <a:cubicBezTo>
                  <a:pt x="1042987" y="371902"/>
                  <a:pt x="1114954" y="213152"/>
                  <a:pt x="1155700" y="197806"/>
                </a:cubicBezTo>
                <a:cubicBezTo>
                  <a:pt x="1196446" y="182460"/>
                  <a:pt x="1229783" y="320043"/>
                  <a:pt x="1250950" y="296231"/>
                </a:cubicBezTo>
                <a:cubicBezTo>
                  <a:pt x="1272117" y="272418"/>
                  <a:pt x="1270529" y="68160"/>
                  <a:pt x="1282700" y="54931"/>
                </a:cubicBezTo>
                <a:cubicBezTo>
                  <a:pt x="1294871" y="41702"/>
                  <a:pt x="1313921" y="200981"/>
                  <a:pt x="1323975" y="216856"/>
                </a:cubicBezTo>
                <a:cubicBezTo>
                  <a:pt x="1334029" y="232731"/>
                  <a:pt x="1335617" y="153356"/>
                  <a:pt x="1343025" y="150181"/>
                </a:cubicBezTo>
                <a:cubicBezTo>
                  <a:pt x="1350433" y="147006"/>
                  <a:pt x="1358371" y="202039"/>
                  <a:pt x="1368425" y="197806"/>
                </a:cubicBezTo>
                <a:cubicBezTo>
                  <a:pt x="1378479" y="193573"/>
                  <a:pt x="1392767" y="124252"/>
                  <a:pt x="1403350" y="124781"/>
                </a:cubicBezTo>
                <a:cubicBezTo>
                  <a:pt x="1413933" y="125310"/>
                  <a:pt x="1419225" y="198864"/>
                  <a:pt x="1431925" y="200981"/>
                </a:cubicBezTo>
                <a:cubicBezTo>
                  <a:pt x="1444625" y="203098"/>
                  <a:pt x="1462617" y="110493"/>
                  <a:pt x="1479550" y="137481"/>
                </a:cubicBezTo>
                <a:cubicBezTo>
                  <a:pt x="1496483" y="164468"/>
                  <a:pt x="1510242" y="373489"/>
                  <a:pt x="1533525" y="362906"/>
                </a:cubicBezTo>
                <a:cubicBezTo>
                  <a:pt x="1556808" y="352323"/>
                  <a:pt x="1599142" y="98852"/>
                  <a:pt x="1619250" y="73981"/>
                </a:cubicBezTo>
                <a:cubicBezTo>
                  <a:pt x="1639358" y="49110"/>
                  <a:pt x="1640417" y="207331"/>
                  <a:pt x="1654175" y="213681"/>
                </a:cubicBezTo>
                <a:cubicBezTo>
                  <a:pt x="1667933" y="220031"/>
                  <a:pt x="1688571" y="114727"/>
                  <a:pt x="1701800" y="112081"/>
                </a:cubicBezTo>
                <a:cubicBezTo>
                  <a:pt x="1715029" y="109435"/>
                  <a:pt x="1718204" y="206273"/>
                  <a:pt x="1733550" y="197806"/>
                </a:cubicBezTo>
                <a:cubicBezTo>
                  <a:pt x="1748896" y="189339"/>
                  <a:pt x="1780117" y="62868"/>
                  <a:pt x="1793875" y="61281"/>
                </a:cubicBezTo>
                <a:cubicBezTo>
                  <a:pt x="1807633" y="59694"/>
                  <a:pt x="1800225" y="197806"/>
                  <a:pt x="1816100" y="188281"/>
                </a:cubicBezTo>
                <a:cubicBezTo>
                  <a:pt x="1831975" y="178756"/>
                  <a:pt x="1869546" y="-31852"/>
                  <a:pt x="1889125" y="4131"/>
                </a:cubicBezTo>
                <a:cubicBezTo>
                  <a:pt x="1908704" y="40114"/>
                  <a:pt x="1917700" y="390423"/>
                  <a:pt x="1933575" y="404181"/>
                </a:cubicBezTo>
                <a:cubicBezTo>
                  <a:pt x="1949450" y="417939"/>
                  <a:pt x="1968500" y="122135"/>
                  <a:pt x="1984375" y="86681"/>
                </a:cubicBezTo>
                <a:cubicBezTo>
                  <a:pt x="2000250" y="51227"/>
                  <a:pt x="2015067" y="187752"/>
                  <a:pt x="2028825" y="191456"/>
                </a:cubicBezTo>
                <a:cubicBezTo>
                  <a:pt x="2042583" y="195160"/>
                  <a:pt x="2052638" y="96735"/>
                  <a:pt x="2066925" y="108906"/>
                </a:cubicBezTo>
                <a:cubicBezTo>
                  <a:pt x="2081212" y="121077"/>
                  <a:pt x="2097881" y="192779"/>
                  <a:pt x="2114550" y="264481"/>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1" name="Freeform: Shape 190">
            <a:extLst>
              <a:ext uri="{FF2B5EF4-FFF2-40B4-BE49-F238E27FC236}">
                <a16:creationId xmlns:a16="http://schemas.microsoft.com/office/drawing/2014/main" id="{31AD591B-CB97-404E-BF4C-4D4314D82878}"/>
              </a:ext>
            </a:extLst>
          </p:cNvPr>
          <p:cNvSpPr/>
          <p:nvPr/>
        </p:nvSpPr>
        <p:spPr>
          <a:xfrm>
            <a:off x="2508954" y="3791429"/>
            <a:ext cx="475895" cy="108311"/>
          </a:xfrm>
          <a:custGeom>
            <a:avLst/>
            <a:gdLst>
              <a:gd name="connsiteX0" fmla="*/ 0 w 2114550"/>
              <a:gd name="connsiteY0" fmla="*/ 321631 h 404646"/>
              <a:gd name="connsiteX1" fmla="*/ 44450 w 2114550"/>
              <a:gd name="connsiteY1" fmla="*/ 251781 h 404646"/>
              <a:gd name="connsiteX2" fmla="*/ 82550 w 2114550"/>
              <a:gd name="connsiteY2" fmla="*/ 385131 h 404646"/>
              <a:gd name="connsiteX3" fmla="*/ 117475 w 2114550"/>
              <a:gd name="connsiteY3" fmla="*/ 188281 h 404646"/>
              <a:gd name="connsiteX4" fmla="*/ 168275 w 2114550"/>
              <a:gd name="connsiteY4" fmla="*/ 362906 h 404646"/>
              <a:gd name="connsiteX5" fmla="*/ 228600 w 2114550"/>
              <a:gd name="connsiteY5" fmla="*/ 264481 h 404646"/>
              <a:gd name="connsiteX6" fmla="*/ 292100 w 2114550"/>
              <a:gd name="connsiteY6" fmla="*/ 324806 h 404646"/>
              <a:gd name="connsiteX7" fmla="*/ 339725 w 2114550"/>
              <a:gd name="connsiteY7" fmla="*/ 254956 h 404646"/>
              <a:gd name="connsiteX8" fmla="*/ 428625 w 2114550"/>
              <a:gd name="connsiteY8" fmla="*/ 337506 h 404646"/>
              <a:gd name="connsiteX9" fmla="*/ 530225 w 2114550"/>
              <a:gd name="connsiteY9" fmla="*/ 115256 h 404646"/>
              <a:gd name="connsiteX10" fmla="*/ 615950 w 2114550"/>
              <a:gd name="connsiteY10" fmla="*/ 235906 h 404646"/>
              <a:gd name="connsiteX11" fmla="*/ 742950 w 2114550"/>
              <a:gd name="connsiteY11" fmla="*/ 118431 h 404646"/>
              <a:gd name="connsiteX12" fmla="*/ 828675 w 2114550"/>
              <a:gd name="connsiteY12" fmla="*/ 397831 h 404646"/>
              <a:gd name="connsiteX13" fmla="*/ 936625 w 2114550"/>
              <a:gd name="connsiteY13" fmla="*/ 296231 h 404646"/>
              <a:gd name="connsiteX14" fmla="*/ 1006475 w 2114550"/>
              <a:gd name="connsiteY14" fmla="*/ 388306 h 404646"/>
              <a:gd name="connsiteX15" fmla="*/ 1155700 w 2114550"/>
              <a:gd name="connsiteY15" fmla="*/ 197806 h 404646"/>
              <a:gd name="connsiteX16" fmla="*/ 1250950 w 2114550"/>
              <a:gd name="connsiteY16" fmla="*/ 296231 h 404646"/>
              <a:gd name="connsiteX17" fmla="*/ 1282700 w 2114550"/>
              <a:gd name="connsiteY17" fmla="*/ 54931 h 404646"/>
              <a:gd name="connsiteX18" fmla="*/ 1323975 w 2114550"/>
              <a:gd name="connsiteY18" fmla="*/ 216856 h 404646"/>
              <a:gd name="connsiteX19" fmla="*/ 1343025 w 2114550"/>
              <a:gd name="connsiteY19" fmla="*/ 150181 h 404646"/>
              <a:gd name="connsiteX20" fmla="*/ 1368425 w 2114550"/>
              <a:gd name="connsiteY20" fmla="*/ 197806 h 404646"/>
              <a:gd name="connsiteX21" fmla="*/ 1403350 w 2114550"/>
              <a:gd name="connsiteY21" fmla="*/ 124781 h 404646"/>
              <a:gd name="connsiteX22" fmla="*/ 1431925 w 2114550"/>
              <a:gd name="connsiteY22" fmla="*/ 200981 h 404646"/>
              <a:gd name="connsiteX23" fmla="*/ 1479550 w 2114550"/>
              <a:gd name="connsiteY23" fmla="*/ 137481 h 404646"/>
              <a:gd name="connsiteX24" fmla="*/ 1533525 w 2114550"/>
              <a:gd name="connsiteY24" fmla="*/ 362906 h 404646"/>
              <a:gd name="connsiteX25" fmla="*/ 1619250 w 2114550"/>
              <a:gd name="connsiteY25" fmla="*/ 73981 h 404646"/>
              <a:gd name="connsiteX26" fmla="*/ 1654175 w 2114550"/>
              <a:gd name="connsiteY26" fmla="*/ 213681 h 404646"/>
              <a:gd name="connsiteX27" fmla="*/ 1701800 w 2114550"/>
              <a:gd name="connsiteY27" fmla="*/ 112081 h 404646"/>
              <a:gd name="connsiteX28" fmla="*/ 1733550 w 2114550"/>
              <a:gd name="connsiteY28" fmla="*/ 197806 h 404646"/>
              <a:gd name="connsiteX29" fmla="*/ 1793875 w 2114550"/>
              <a:gd name="connsiteY29" fmla="*/ 61281 h 404646"/>
              <a:gd name="connsiteX30" fmla="*/ 1816100 w 2114550"/>
              <a:gd name="connsiteY30" fmla="*/ 188281 h 404646"/>
              <a:gd name="connsiteX31" fmla="*/ 1889125 w 2114550"/>
              <a:gd name="connsiteY31" fmla="*/ 4131 h 404646"/>
              <a:gd name="connsiteX32" fmla="*/ 1933575 w 2114550"/>
              <a:gd name="connsiteY32" fmla="*/ 404181 h 404646"/>
              <a:gd name="connsiteX33" fmla="*/ 1984375 w 2114550"/>
              <a:gd name="connsiteY33" fmla="*/ 86681 h 404646"/>
              <a:gd name="connsiteX34" fmla="*/ 2028825 w 2114550"/>
              <a:gd name="connsiteY34" fmla="*/ 191456 h 404646"/>
              <a:gd name="connsiteX35" fmla="*/ 2066925 w 2114550"/>
              <a:gd name="connsiteY35" fmla="*/ 108906 h 404646"/>
              <a:gd name="connsiteX36" fmla="*/ 2114550 w 2114550"/>
              <a:gd name="connsiteY36" fmla="*/ 264481 h 404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14550" h="404646">
                <a:moveTo>
                  <a:pt x="0" y="321631"/>
                </a:moveTo>
                <a:cubicBezTo>
                  <a:pt x="15346" y="281414"/>
                  <a:pt x="30692" y="241198"/>
                  <a:pt x="44450" y="251781"/>
                </a:cubicBezTo>
                <a:cubicBezTo>
                  <a:pt x="58208" y="262364"/>
                  <a:pt x="70379" y="395714"/>
                  <a:pt x="82550" y="385131"/>
                </a:cubicBezTo>
                <a:cubicBezTo>
                  <a:pt x="94721" y="374548"/>
                  <a:pt x="103188" y="191985"/>
                  <a:pt x="117475" y="188281"/>
                </a:cubicBezTo>
                <a:cubicBezTo>
                  <a:pt x="131762" y="184577"/>
                  <a:pt x="149754" y="350206"/>
                  <a:pt x="168275" y="362906"/>
                </a:cubicBezTo>
                <a:cubicBezTo>
                  <a:pt x="186796" y="375606"/>
                  <a:pt x="207963" y="270831"/>
                  <a:pt x="228600" y="264481"/>
                </a:cubicBezTo>
                <a:cubicBezTo>
                  <a:pt x="249237" y="258131"/>
                  <a:pt x="273579" y="326393"/>
                  <a:pt x="292100" y="324806"/>
                </a:cubicBezTo>
                <a:cubicBezTo>
                  <a:pt x="310621" y="323219"/>
                  <a:pt x="316971" y="252839"/>
                  <a:pt x="339725" y="254956"/>
                </a:cubicBezTo>
                <a:cubicBezTo>
                  <a:pt x="362479" y="257073"/>
                  <a:pt x="396875" y="360789"/>
                  <a:pt x="428625" y="337506"/>
                </a:cubicBezTo>
                <a:cubicBezTo>
                  <a:pt x="460375" y="314223"/>
                  <a:pt x="499004" y="132189"/>
                  <a:pt x="530225" y="115256"/>
                </a:cubicBezTo>
                <a:cubicBezTo>
                  <a:pt x="561446" y="98323"/>
                  <a:pt x="580496" y="235377"/>
                  <a:pt x="615950" y="235906"/>
                </a:cubicBezTo>
                <a:cubicBezTo>
                  <a:pt x="651404" y="236435"/>
                  <a:pt x="707496" y="91443"/>
                  <a:pt x="742950" y="118431"/>
                </a:cubicBezTo>
                <a:cubicBezTo>
                  <a:pt x="778404" y="145418"/>
                  <a:pt x="796396" y="368198"/>
                  <a:pt x="828675" y="397831"/>
                </a:cubicBezTo>
                <a:cubicBezTo>
                  <a:pt x="860954" y="427464"/>
                  <a:pt x="906992" y="297818"/>
                  <a:pt x="936625" y="296231"/>
                </a:cubicBezTo>
                <a:cubicBezTo>
                  <a:pt x="966258" y="294644"/>
                  <a:pt x="969963" y="404710"/>
                  <a:pt x="1006475" y="388306"/>
                </a:cubicBezTo>
                <a:cubicBezTo>
                  <a:pt x="1042987" y="371902"/>
                  <a:pt x="1114954" y="213152"/>
                  <a:pt x="1155700" y="197806"/>
                </a:cubicBezTo>
                <a:cubicBezTo>
                  <a:pt x="1196446" y="182460"/>
                  <a:pt x="1229783" y="320043"/>
                  <a:pt x="1250950" y="296231"/>
                </a:cubicBezTo>
                <a:cubicBezTo>
                  <a:pt x="1272117" y="272418"/>
                  <a:pt x="1270529" y="68160"/>
                  <a:pt x="1282700" y="54931"/>
                </a:cubicBezTo>
                <a:cubicBezTo>
                  <a:pt x="1294871" y="41702"/>
                  <a:pt x="1313921" y="200981"/>
                  <a:pt x="1323975" y="216856"/>
                </a:cubicBezTo>
                <a:cubicBezTo>
                  <a:pt x="1334029" y="232731"/>
                  <a:pt x="1335617" y="153356"/>
                  <a:pt x="1343025" y="150181"/>
                </a:cubicBezTo>
                <a:cubicBezTo>
                  <a:pt x="1350433" y="147006"/>
                  <a:pt x="1358371" y="202039"/>
                  <a:pt x="1368425" y="197806"/>
                </a:cubicBezTo>
                <a:cubicBezTo>
                  <a:pt x="1378479" y="193573"/>
                  <a:pt x="1392767" y="124252"/>
                  <a:pt x="1403350" y="124781"/>
                </a:cubicBezTo>
                <a:cubicBezTo>
                  <a:pt x="1413933" y="125310"/>
                  <a:pt x="1419225" y="198864"/>
                  <a:pt x="1431925" y="200981"/>
                </a:cubicBezTo>
                <a:cubicBezTo>
                  <a:pt x="1444625" y="203098"/>
                  <a:pt x="1462617" y="110493"/>
                  <a:pt x="1479550" y="137481"/>
                </a:cubicBezTo>
                <a:cubicBezTo>
                  <a:pt x="1496483" y="164468"/>
                  <a:pt x="1510242" y="373489"/>
                  <a:pt x="1533525" y="362906"/>
                </a:cubicBezTo>
                <a:cubicBezTo>
                  <a:pt x="1556808" y="352323"/>
                  <a:pt x="1599142" y="98852"/>
                  <a:pt x="1619250" y="73981"/>
                </a:cubicBezTo>
                <a:cubicBezTo>
                  <a:pt x="1639358" y="49110"/>
                  <a:pt x="1640417" y="207331"/>
                  <a:pt x="1654175" y="213681"/>
                </a:cubicBezTo>
                <a:cubicBezTo>
                  <a:pt x="1667933" y="220031"/>
                  <a:pt x="1688571" y="114727"/>
                  <a:pt x="1701800" y="112081"/>
                </a:cubicBezTo>
                <a:cubicBezTo>
                  <a:pt x="1715029" y="109435"/>
                  <a:pt x="1718204" y="206273"/>
                  <a:pt x="1733550" y="197806"/>
                </a:cubicBezTo>
                <a:cubicBezTo>
                  <a:pt x="1748896" y="189339"/>
                  <a:pt x="1780117" y="62868"/>
                  <a:pt x="1793875" y="61281"/>
                </a:cubicBezTo>
                <a:cubicBezTo>
                  <a:pt x="1807633" y="59694"/>
                  <a:pt x="1800225" y="197806"/>
                  <a:pt x="1816100" y="188281"/>
                </a:cubicBezTo>
                <a:cubicBezTo>
                  <a:pt x="1831975" y="178756"/>
                  <a:pt x="1869546" y="-31852"/>
                  <a:pt x="1889125" y="4131"/>
                </a:cubicBezTo>
                <a:cubicBezTo>
                  <a:pt x="1908704" y="40114"/>
                  <a:pt x="1917700" y="390423"/>
                  <a:pt x="1933575" y="404181"/>
                </a:cubicBezTo>
                <a:cubicBezTo>
                  <a:pt x="1949450" y="417939"/>
                  <a:pt x="1968500" y="122135"/>
                  <a:pt x="1984375" y="86681"/>
                </a:cubicBezTo>
                <a:cubicBezTo>
                  <a:pt x="2000250" y="51227"/>
                  <a:pt x="2015067" y="187752"/>
                  <a:pt x="2028825" y="191456"/>
                </a:cubicBezTo>
                <a:cubicBezTo>
                  <a:pt x="2042583" y="195160"/>
                  <a:pt x="2052638" y="96735"/>
                  <a:pt x="2066925" y="108906"/>
                </a:cubicBezTo>
                <a:cubicBezTo>
                  <a:pt x="2081212" y="121077"/>
                  <a:pt x="2097881" y="192779"/>
                  <a:pt x="2114550" y="264481"/>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2" name="Freeform: Shape 191">
            <a:extLst>
              <a:ext uri="{FF2B5EF4-FFF2-40B4-BE49-F238E27FC236}">
                <a16:creationId xmlns:a16="http://schemas.microsoft.com/office/drawing/2014/main" id="{16B90F7B-D2D5-4C4F-8F73-77F754027D31}"/>
              </a:ext>
            </a:extLst>
          </p:cNvPr>
          <p:cNvSpPr/>
          <p:nvPr/>
        </p:nvSpPr>
        <p:spPr>
          <a:xfrm>
            <a:off x="1602115" y="3744255"/>
            <a:ext cx="565748" cy="207877"/>
          </a:xfrm>
          <a:custGeom>
            <a:avLst/>
            <a:gdLst>
              <a:gd name="connsiteX0" fmla="*/ 0 w 2517775"/>
              <a:gd name="connsiteY0" fmla="*/ 960091 h 1265811"/>
              <a:gd name="connsiteX1" fmla="*/ 47625 w 2517775"/>
              <a:gd name="connsiteY1" fmla="*/ 868016 h 1265811"/>
              <a:gd name="connsiteX2" fmla="*/ 133350 w 2517775"/>
              <a:gd name="connsiteY2" fmla="*/ 1118841 h 1265811"/>
              <a:gd name="connsiteX3" fmla="*/ 225425 w 2517775"/>
              <a:gd name="connsiteY3" fmla="*/ 1010891 h 1265811"/>
              <a:gd name="connsiteX4" fmla="*/ 330200 w 2517775"/>
              <a:gd name="connsiteY4" fmla="*/ 1264891 h 1265811"/>
              <a:gd name="connsiteX5" fmla="*/ 390525 w 2517775"/>
              <a:gd name="connsiteY5" fmla="*/ 1099791 h 1265811"/>
              <a:gd name="connsiteX6" fmla="*/ 457200 w 2517775"/>
              <a:gd name="connsiteY6" fmla="*/ 1198216 h 1265811"/>
              <a:gd name="connsiteX7" fmla="*/ 536575 w 2517775"/>
              <a:gd name="connsiteY7" fmla="*/ 966441 h 1265811"/>
              <a:gd name="connsiteX8" fmla="*/ 590550 w 2517775"/>
              <a:gd name="connsiteY8" fmla="*/ 1122016 h 1265811"/>
              <a:gd name="connsiteX9" fmla="*/ 650875 w 2517775"/>
              <a:gd name="connsiteY9" fmla="*/ 1017241 h 1265811"/>
              <a:gd name="connsiteX10" fmla="*/ 749300 w 2517775"/>
              <a:gd name="connsiteY10" fmla="*/ 1204566 h 1265811"/>
              <a:gd name="connsiteX11" fmla="*/ 819150 w 2517775"/>
              <a:gd name="connsiteY11" fmla="*/ 1042641 h 1265811"/>
              <a:gd name="connsiteX12" fmla="*/ 876300 w 2517775"/>
              <a:gd name="connsiteY12" fmla="*/ 1150591 h 1265811"/>
              <a:gd name="connsiteX13" fmla="*/ 965200 w 2517775"/>
              <a:gd name="connsiteY13" fmla="*/ 607666 h 1265811"/>
              <a:gd name="connsiteX14" fmla="*/ 1012825 w 2517775"/>
              <a:gd name="connsiteY14" fmla="*/ 921991 h 1265811"/>
              <a:gd name="connsiteX15" fmla="*/ 1063625 w 2517775"/>
              <a:gd name="connsiteY15" fmla="*/ 375891 h 1265811"/>
              <a:gd name="connsiteX16" fmla="*/ 1111250 w 2517775"/>
              <a:gd name="connsiteY16" fmla="*/ 871191 h 1265811"/>
              <a:gd name="connsiteX17" fmla="*/ 1181100 w 2517775"/>
              <a:gd name="connsiteY17" fmla="*/ 842616 h 1265811"/>
              <a:gd name="connsiteX18" fmla="*/ 1241425 w 2517775"/>
              <a:gd name="connsiteY18" fmla="*/ 1010891 h 1265811"/>
              <a:gd name="connsiteX19" fmla="*/ 1266825 w 2517775"/>
              <a:gd name="connsiteY19" fmla="*/ 890241 h 1265811"/>
              <a:gd name="connsiteX20" fmla="*/ 1311275 w 2517775"/>
              <a:gd name="connsiteY20" fmla="*/ 1185516 h 1265811"/>
              <a:gd name="connsiteX21" fmla="*/ 1371600 w 2517775"/>
              <a:gd name="connsiteY21" fmla="*/ 712441 h 1265811"/>
              <a:gd name="connsiteX22" fmla="*/ 1425575 w 2517775"/>
              <a:gd name="connsiteY22" fmla="*/ 1048991 h 1265811"/>
              <a:gd name="connsiteX23" fmla="*/ 1482725 w 2517775"/>
              <a:gd name="connsiteY23" fmla="*/ 915641 h 1265811"/>
              <a:gd name="connsiteX24" fmla="*/ 1549400 w 2517775"/>
              <a:gd name="connsiteY24" fmla="*/ 1242666 h 1265811"/>
              <a:gd name="connsiteX25" fmla="*/ 1609725 w 2517775"/>
              <a:gd name="connsiteY25" fmla="*/ 756891 h 1265811"/>
              <a:gd name="connsiteX26" fmla="*/ 1682750 w 2517775"/>
              <a:gd name="connsiteY26" fmla="*/ 991841 h 1265811"/>
              <a:gd name="connsiteX27" fmla="*/ 1701800 w 2517775"/>
              <a:gd name="connsiteY27" fmla="*/ 563216 h 1265811"/>
              <a:gd name="connsiteX28" fmla="*/ 1743075 w 2517775"/>
              <a:gd name="connsiteY28" fmla="*/ 985491 h 1265811"/>
              <a:gd name="connsiteX29" fmla="*/ 1803400 w 2517775"/>
              <a:gd name="connsiteY29" fmla="*/ 760066 h 1265811"/>
              <a:gd name="connsiteX30" fmla="*/ 1847850 w 2517775"/>
              <a:gd name="connsiteY30" fmla="*/ 1052166 h 1265811"/>
              <a:gd name="connsiteX31" fmla="*/ 1898650 w 2517775"/>
              <a:gd name="connsiteY31" fmla="*/ 667991 h 1265811"/>
              <a:gd name="connsiteX32" fmla="*/ 1949450 w 2517775"/>
              <a:gd name="connsiteY32" fmla="*/ 817216 h 1265811"/>
              <a:gd name="connsiteX33" fmla="*/ 2016125 w 2517775"/>
              <a:gd name="connsiteY33" fmla="*/ 1241 h 1265811"/>
              <a:gd name="connsiteX34" fmla="*/ 2092325 w 2517775"/>
              <a:gd name="connsiteY34" fmla="*/ 617191 h 1265811"/>
              <a:gd name="connsiteX35" fmla="*/ 2092325 w 2517775"/>
              <a:gd name="connsiteY35" fmla="*/ 617191 h 1265811"/>
              <a:gd name="connsiteX36" fmla="*/ 2162175 w 2517775"/>
              <a:gd name="connsiteY36" fmla="*/ 420341 h 1265811"/>
              <a:gd name="connsiteX37" fmla="*/ 2212975 w 2517775"/>
              <a:gd name="connsiteY37" fmla="*/ 563216 h 1265811"/>
              <a:gd name="connsiteX38" fmla="*/ 2289175 w 2517775"/>
              <a:gd name="connsiteY38" fmla="*/ 467966 h 1265811"/>
              <a:gd name="connsiteX39" fmla="*/ 2374900 w 2517775"/>
              <a:gd name="connsiteY39" fmla="*/ 890241 h 1265811"/>
              <a:gd name="connsiteX40" fmla="*/ 2463800 w 2517775"/>
              <a:gd name="connsiteY40" fmla="*/ 791816 h 1265811"/>
              <a:gd name="connsiteX41" fmla="*/ 2517775 w 2517775"/>
              <a:gd name="connsiteY41" fmla="*/ 1090266 h 126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517775" h="1265811">
                <a:moveTo>
                  <a:pt x="0" y="960091"/>
                </a:moveTo>
                <a:cubicBezTo>
                  <a:pt x="12700" y="900824"/>
                  <a:pt x="25400" y="841558"/>
                  <a:pt x="47625" y="868016"/>
                </a:cubicBezTo>
                <a:cubicBezTo>
                  <a:pt x="69850" y="894474"/>
                  <a:pt x="103717" y="1095029"/>
                  <a:pt x="133350" y="1118841"/>
                </a:cubicBezTo>
                <a:cubicBezTo>
                  <a:pt x="162983" y="1142653"/>
                  <a:pt x="192617" y="986549"/>
                  <a:pt x="225425" y="1010891"/>
                </a:cubicBezTo>
                <a:cubicBezTo>
                  <a:pt x="258233" y="1035233"/>
                  <a:pt x="302683" y="1250074"/>
                  <a:pt x="330200" y="1264891"/>
                </a:cubicBezTo>
                <a:cubicBezTo>
                  <a:pt x="357717" y="1279708"/>
                  <a:pt x="369358" y="1110904"/>
                  <a:pt x="390525" y="1099791"/>
                </a:cubicBezTo>
                <a:cubicBezTo>
                  <a:pt x="411692" y="1088679"/>
                  <a:pt x="432858" y="1220441"/>
                  <a:pt x="457200" y="1198216"/>
                </a:cubicBezTo>
                <a:cubicBezTo>
                  <a:pt x="481542" y="1175991"/>
                  <a:pt x="514350" y="979141"/>
                  <a:pt x="536575" y="966441"/>
                </a:cubicBezTo>
                <a:cubicBezTo>
                  <a:pt x="558800" y="953741"/>
                  <a:pt x="571500" y="1113549"/>
                  <a:pt x="590550" y="1122016"/>
                </a:cubicBezTo>
                <a:cubicBezTo>
                  <a:pt x="609600" y="1130483"/>
                  <a:pt x="624417" y="1003483"/>
                  <a:pt x="650875" y="1017241"/>
                </a:cubicBezTo>
                <a:cubicBezTo>
                  <a:pt x="677333" y="1030999"/>
                  <a:pt x="721254" y="1200333"/>
                  <a:pt x="749300" y="1204566"/>
                </a:cubicBezTo>
                <a:cubicBezTo>
                  <a:pt x="777346" y="1208799"/>
                  <a:pt x="797983" y="1051637"/>
                  <a:pt x="819150" y="1042641"/>
                </a:cubicBezTo>
                <a:cubicBezTo>
                  <a:pt x="840317" y="1033645"/>
                  <a:pt x="851958" y="1223087"/>
                  <a:pt x="876300" y="1150591"/>
                </a:cubicBezTo>
                <a:cubicBezTo>
                  <a:pt x="900642" y="1078095"/>
                  <a:pt x="942446" y="645766"/>
                  <a:pt x="965200" y="607666"/>
                </a:cubicBezTo>
                <a:cubicBezTo>
                  <a:pt x="987954" y="569566"/>
                  <a:pt x="996421" y="960620"/>
                  <a:pt x="1012825" y="921991"/>
                </a:cubicBezTo>
                <a:cubicBezTo>
                  <a:pt x="1029229" y="883362"/>
                  <a:pt x="1047221" y="384358"/>
                  <a:pt x="1063625" y="375891"/>
                </a:cubicBezTo>
                <a:cubicBezTo>
                  <a:pt x="1080029" y="367424"/>
                  <a:pt x="1091671" y="793403"/>
                  <a:pt x="1111250" y="871191"/>
                </a:cubicBezTo>
                <a:cubicBezTo>
                  <a:pt x="1130829" y="948978"/>
                  <a:pt x="1159404" y="819333"/>
                  <a:pt x="1181100" y="842616"/>
                </a:cubicBezTo>
                <a:cubicBezTo>
                  <a:pt x="1202796" y="865899"/>
                  <a:pt x="1227138" y="1002954"/>
                  <a:pt x="1241425" y="1010891"/>
                </a:cubicBezTo>
                <a:cubicBezTo>
                  <a:pt x="1255712" y="1018828"/>
                  <a:pt x="1255183" y="861137"/>
                  <a:pt x="1266825" y="890241"/>
                </a:cubicBezTo>
                <a:cubicBezTo>
                  <a:pt x="1278467" y="919345"/>
                  <a:pt x="1293813" y="1215149"/>
                  <a:pt x="1311275" y="1185516"/>
                </a:cubicBezTo>
                <a:cubicBezTo>
                  <a:pt x="1328737" y="1155883"/>
                  <a:pt x="1352550" y="735195"/>
                  <a:pt x="1371600" y="712441"/>
                </a:cubicBezTo>
                <a:cubicBezTo>
                  <a:pt x="1390650" y="689687"/>
                  <a:pt x="1407054" y="1015124"/>
                  <a:pt x="1425575" y="1048991"/>
                </a:cubicBezTo>
                <a:cubicBezTo>
                  <a:pt x="1444096" y="1082858"/>
                  <a:pt x="1462088" y="883362"/>
                  <a:pt x="1482725" y="915641"/>
                </a:cubicBezTo>
                <a:cubicBezTo>
                  <a:pt x="1503363" y="947920"/>
                  <a:pt x="1528233" y="1269124"/>
                  <a:pt x="1549400" y="1242666"/>
                </a:cubicBezTo>
                <a:cubicBezTo>
                  <a:pt x="1570567" y="1216208"/>
                  <a:pt x="1587500" y="798695"/>
                  <a:pt x="1609725" y="756891"/>
                </a:cubicBezTo>
                <a:cubicBezTo>
                  <a:pt x="1631950" y="715087"/>
                  <a:pt x="1667404" y="1024120"/>
                  <a:pt x="1682750" y="991841"/>
                </a:cubicBezTo>
                <a:cubicBezTo>
                  <a:pt x="1698096" y="959562"/>
                  <a:pt x="1691746" y="564274"/>
                  <a:pt x="1701800" y="563216"/>
                </a:cubicBezTo>
                <a:cubicBezTo>
                  <a:pt x="1711854" y="562158"/>
                  <a:pt x="1726142" y="952683"/>
                  <a:pt x="1743075" y="985491"/>
                </a:cubicBezTo>
                <a:cubicBezTo>
                  <a:pt x="1760008" y="1018299"/>
                  <a:pt x="1785938" y="748954"/>
                  <a:pt x="1803400" y="760066"/>
                </a:cubicBezTo>
                <a:cubicBezTo>
                  <a:pt x="1820862" y="771178"/>
                  <a:pt x="1831975" y="1067512"/>
                  <a:pt x="1847850" y="1052166"/>
                </a:cubicBezTo>
                <a:cubicBezTo>
                  <a:pt x="1863725" y="1036820"/>
                  <a:pt x="1881717" y="707149"/>
                  <a:pt x="1898650" y="667991"/>
                </a:cubicBezTo>
                <a:cubicBezTo>
                  <a:pt x="1915583" y="628833"/>
                  <a:pt x="1929871" y="928341"/>
                  <a:pt x="1949450" y="817216"/>
                </a:cubicBezTo>
                <a:cubicBezTo>
                  <a:pt x="1969029" y="706091"/>
                  <a:pt x="1992313" y="34578"/>
                  <a:pt x="2016125" y="1241"/>
                </a:cubicBezTo>
                <a:cubicBezTo>
                  <a:pt x="2039937" y="-32096"/>
                  <a:pt x="2092325" y="617191"/>
                  <a:pt x="2092325" y="617191"/>
                </a:cubicBezTo>
                <a:lnTo>
                  <a:pt x="2092325" y="617191"/>
                </a:lnTo>
                <a:cubicBezTo>
                  <a:pt x="2103967" y="584383"/>
                  <a:pt x="2142067" y="429337"/>
                  <a:pt x="2162175" y="420341"/>
                </a:cubicBezTo>
                <a:cubicBezTo>
                  <a:pt x="2182283" y="411345"/>
                  <a:pt x="2191808" y="555278"/>
                  <a:pt x="2212975" y="563216"/>
                </a:cubicBezTo>
                <a:cubicBezTo>
                  <a:pt x="2234142" y="571153"/>
                  <a:pt x="2262188" y="413462"/>
                  <a:pt x="2289175" y="467966"/>
                </a:cubicBezTo>
                <a:cubicBezTo>
                  <a:pt x="2316163" y="522470"/>
                  <a:pt x="2345796" y="836266"/>
                  <a:pt x="2374900" y="890241"/>
                </a:cubicBezTo>
                <a:cubicBezTo>
                  <a:pt x="2404004" y="944216"/>
                  <a:pt x="2439988" y="758479"/>
                  <a:pt x="2463800" y="791816"/>
                </a:cubicBezTo>
                <a:cubicBezTo>
                  <a:pt x="2487612" y="825153"/>
                  <a:pt x="2502693" y="957709"/>
                  <a:pt x="2517775" y="1090266"/>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4" name="Freeform: Shape 193">
            <a:extLst>
              <a:ext uri="{FF2B5EF4-FFF2-40B4-BE49-F238E27FC236}">
                <a16:creationId xmlns:a16="http://schemas.microsoft.com/office/drawing/2014/main" id="{4B719EE2-AB53-46BC-B1EA-60719347D22C}"/>
              </a:ext>
            </a:extLst>
          </p:cNvPr>
          <p:cNvSpPr/>
          <p:nvPr/>
        </p:nvSpPr>
        <p:spPr>
          <a:xfrm flipV="1">
            <a:off x="3004626" y="3481548"/>
            <a:ext cx="75830" cy="418191"/>
          </a:xfrm>
          <a:custGeom>
            <a:avLst/>
            <a:gdLst>
              <a:gd name="connsiteX0" fmla="*/ 0 w 369093"/>
              <a:gd name="connsiteY0" fmla="*/ 181898 h 1110054"/>
              <a:gd name="connsiteX1" fmla="*/ 42862 w 369093"/>
              <a:gd name="connsiteY1" fmla="*/ 15211 h 1110054"/>
              <a:gd name="connsiteX2" fmla="*/ 90487 w 369093"/>
              <a:gd name="connsiteY2" fmla="*/ 122367 h 1110054"/>
              <a:gd name="connsiteX3" fmla="*/ 123825 w 369093"/>
              <a:gd name="connsiteY3" fmla="*/ 22354 h 1110054"/>
              <a:gd name="connsiteX4" fmla="*/ 197643 w 369093"/>
              <a:gd name="connsiteY4" fmla="*/ 634336 h 1110054"/>
              <a:gd name="connsiteX5" fmla="*/ 257175 w 369093"/>
              <a:gd name="connsiteY5" fmla="*/ 531942 h 1110054"/>
              <a:gd name="connsiteX6" fmla="*/ 326231 w 369093"/>
              <a:gd name="connsiteY6" fmla="*/ 1096298 h 1110054"/>
              <a:gd name="connsiteX7" fmla="*/ 369093 w 369093"/>
              <a:gd name="connsiteY7" fmla="*/ 967711 h 111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9093" h="1110054">
                <a:moveTo>
                  <a:pt x="0" y="181898"/>
                </a:moveTo>
                <a:cubicBezTo>
                  <a:pt x="13890" y="103515"/>
                  <a:pt x="27781" y="25133"/>
                  <a:pt x="42862" y="15211"/>
                </a:cubicBezTo>
                <a:cubicBezTo>
                  <a:pt x="57943" y="5289"/>
                  <a:pt x="76993" y="121177"/>
                  <a:pt x="90487" y="122367"/>
                </a:cubicBezTo>
                <a:cubicBezTo>
                  <a:pt x="103981" y="123557"/>
                  <a:pt x="105966" y="-62974"/>
                  <a:pt x="123825" y="22354"/>
                </a:cubicBezTo>
                <a:cubicBezTo>
                  <a:pt x="141684" y="107682"/>
                  <a:pt x="175418" y="549405"/>
                  <a:pt x="197643" y="634336"/>
                </a:cubicBezTo>
                <a:cubicBezTo>
                  <a:pt x="219868" y="719267"/>
                  <a:pt x="235744" y="454948"/>
                  <a:pt x="257175" y="531942"/>
                </a:cubicBezTo>
                <a:cubicBezTo>
                  <a:pt x="278606" y="608936"/>
                  <a:pt x="326231" y="1096298"/>
                  <a:pt x="326231" y="1096298"/>
                </a:cubicBezTo>
                <a:cubicBezTo>
                  <a:pt x="344884" y="1168926"/>
                  <a:pt x="357584" y="928420"/>
                  <a:pt x="369093" y="967711"/>
                </a:cubicBezTo>
              </a:path>
            </a:pathLst>
          </a:cu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6" name="Freeform: Shape 195">
            <a:extLst>
              <a:ext uri="{FF2B5EF4-FFF2-40B4-BE49-F238E27FC236}">
                <a16:creationId xmlns:a16="http://schemas.microsoft.com/office/drawing/2014/main" id="{FBD5B47B-BC07-42DE-86D4-13BC52F73815}"/>
              </a:ext>
            </a:extLst>
          </p:cNvPr>
          <p:cNvSpPr/>
          <p:nvPr/>
        </p:nvSpPr>
        <p:spPr>
          <a:xfrm flipH="1">
            <a:off x="3090582" y="3358583"/>
            <a:ext cx="291927" cy="303619"/>
          </a:xfrm>
          <a:custGeom>
            <a:avLst/>
            <a:gdLst>
              <a:gd name="connsiteX0" fmla="*/ 0 w 2114550"/>
              <a:gd name="connsiteY0" fmla="*/ 321631 h 404646"/>
              <a:gd name="connsiteX1" fmla="*/ 44450 w 2114550"/>
              <a:gd name="connsiteY1" fmla="*/ 251781 h 404646"/>
              <a:gd name="connsiteX2" fmla="*/ 82550 w 2114550"/>
              <a:gd name="connsiteY2" fmla="*/ 385131 h 404646"/>
              <a:gd name="connsiteX3" fmla="*/ 117475 w 2114550"/>
              <a:gd name="connsiteY3" fmla="*/ 188281 h 404646"/>
              <a:gd name="connsiteX4" fmla="*/ 168275 w 2114550"/>
              <a:gd name="connsiteY4" fmla="*/ 362906 h 404646"/>
              <a:gd name="connsiteX5" fmla="*/ 228600 w 2114550"/>
              <a:gd name="connsiteY5" fmla="*/ 264481 h 404646"/>
              <a:gd name="connsiteX6" fmla="*/ 292100 w 2114550"/>
              <a:gd name="connsiteY6" fmla="*/ 324806 h 404646"/>
              <a:gd name="connsiteX7" fmla="*/ 339725 w 2114550"/>
              <a:gd name="connsiteY7" fmla="*/ 254956 h 404646"/>
              <a:gd name="connsiteX8" fmla="*/ 428625 w 2114550"/>
              <a:gd name="connsiteY8" fmla="*/ 337506 h 404646"/>
              <a:gd name="connsiteX9" fmla="*/ 530225 w 2114550"/>
              <a:gd name="connsiteY9" fmla="*/ 115256 h 404646"/>
              <a:gd name="connsiteX10" fmla="*/ 615950 w 2114550"/>
              <a:gd name="connsiteY10" fmla="*/ 235906 h 404646"/>
              <a:gd name="connsiteX11" fmla="*/ 742950 w 2114550"/>
              <a:gd name="connsiteY11" fmla="*/ 118431 h 404646"/>
              <a:gd name="connsiteX12" fmla="*/ 828675 w 2114550"/>
              <a:gd name="connsiteY12" fmla="*/ 397831 h 404646"/>
              <a:gd name="connsiteX13" fmla="*/ 936625 w 2114550"/>
              <a:gd name="connsiteY13" fmla="*/ 296231 h 404646"/>
              <a:gd name="connsiteX14" fmla="*/ 1006475 w 2114550"/>
              <a:gd name="connsiteY14" fmla="*/ 388306 h 404646"/>
              <a:gd name="connsiteX15" fmla="*/ 1155700 w 2114550"/>
              <a:gd name="connsiteY15" fmla="*/ 197806 h 404646"/>
              <a:gd name="connsiteX16" fmla="*/ 1250950 w 2114550"/>
              <a:gd name="connsiteY16" fmla="*/ 296231 h 404646"/>
              <a:gd name="connsiteX17" fmla="*/ 1282700 w 2114550"/>
              <a:gd name="connsiteY17" fmla="*/ 54931 h 404646"/>
              <a:gd name="connsiteX18" fmla="*/ 1323975 w 2114550"/>
              <a:gd name="connsiteY18" fmla="*/ 216856 h 404646"/>
              <a:gd name="connsiteX19" fmla="*/ 1343025 w 2114550"/>
              <a:gd name="connsiteY19" fmla="*/ 150181 h 404646"/>
              <a:gd name="connsiteX20" fmla="*/ 1368425 w 2114550"/>
              <a:gd name="connsiteY20" fmla="*/ 197806 h 404646"/>
              <a:gd name="connsiteX21" fmla="*/ 1403350 w 2114550"/>
              <a:gd name="connsiteY21" fmla="*/ 124781 h 404646"/>
              <a:gd name="connsiteX22" fmla="*/ 1431925 w 2114550"/>
              <a:gd name="connsiteY22" fmla="*/ 200981 h 404646"/>
              <a:gd name="connsiteX23" fmla="*/ 1479550 w 2114550"/>
              <a:gd name="connsiteY23" fmla="*/ 137481 h 404646"/>
              <a:gd name="connsiteX24" fmla="*/ 1533525 w 2114550"/>
              <a:gd name="connsiteY24" fmla="*/ 362906 h 404646"/>
              <a:gd name="connsiteX25" fmla="*/ 1619250 w 2114550"/>
              <a:gd name="connsiteY25" fmla="*/ 73981 h 404646"/>
              <a:gd name="connsiteX26" fmla="*/ 1654175 w 2114550"/>
              <a:gd name="connsiteY26" fmla="*/ 213681 h 404646"/>
              <a:gd name="connsiteX27" fmla="*/ 1701800 w 2114550"/>
              <a:gd name="connsiteY27" fmla="*/ 112081 h 404646"/>
              <a:gd name="connsiteX28" fmla="*/ 1733550 w 2114550"/>
              <a:gd name="connsiteY28" fmla="*/ 197806 h 404646"/>
              <a:gd name="connsiteX29" fmla="*/ 1793875 w 2114550"/>
              <a:gd name="connsiteY29" fmla="*/ 61281 h 404646"/>
              <a:gd name="connsiteX30" fmla="*/ 1816100 w 2114550"/>
              <a:gd name="connsiteY30" fmla="*/ 188281 h 404646"/>
              <a:gd name="connsiteX31" fmla="*/ 1889125 w 2114550"/>
              <a:gd name="connsiteY31" fmla="*/ 4131 h 404646"/>
              <a:gd name="connsiteX32" fmla="*/ 1933575 w 2114550"/>
              <a:gd name="connsiteY32" fmla="*/ 404181 h 404646"/>
              <a:gd name="connsiteX33" fmla="*/ 1984375 w 2114550"/>
              <a:gd name="connsiteY33" fmla="*/ 86681 h 404646"/>
              <a:gd name="connsiteX34" fmla="*/ 2028825 w 2114550"/>
              <a:gd name="connsiteY34" fmla="*/ 191456 h 404646"/>
              <a:gd name="connsiteX35" fmla="*/ 2066925 w 2114550"/>
              <a:gd name="connsiteY35" fmla="*/ 108906 h 404646"/>
              <a:gd name="connsiteX36" fmla="*/ 2114550 w 2114550"/>
              <a:gd name="connsiteY36" fmla="*/ 264481 h 404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14550" h="404646">
                <a:moveTo>
                  <a:pt x="0" y="321631"/>
                </a:moveTo>
                <a:cubicBezTo>
                  <a:pt x="15346" y="281414"/>
                  <a:pt x="30692" y="241198"/>
                  <a:pt x="44450" y="251781"/>
                </a:cubicBezTo>
                <a:cubicBezTo>
                  <a:pt x="58208" y="262364"/>
                  <a:pt x="70379" y="395714"/>
                  <a:pt x="82550" y="385131"/>
                </a:cubicBezTo>
                <a:cubicBezTo>
                  <a:pt x="94721" y="374548"/>
                  <a:pt x="103188" y="191985"/>
                  <a:pt x="117475" y="188281"/>
                </a:cubicBezTo>
                <a:cubicBezTo>
                  <a:pt x="131762" y="184577"/>
                  <a:pt x="149754" y="350206"/>
                  <a:pt x="168275" y="362906"/>
                </a:cubicBezTo>
                <a:cubicBezTo>
                  <a:pt x="186796" y="375606"/>
                  <a:pt x="207963" y="270831"/>
                  <a:pt x="228600" y="264481"/>
                </a:cubicBezTo>
                <a:cubicBezTo>
                  <a:pt x="249237" y="258131"/>
                  <a:pt x="273579" y="326393"/>
                  <a:pt x="292100" y="324806"/>
                </a:cubicBezTo>
                <a:cubicBezTo>
                  <a:pt x="310621" y="323219"/>
                  <a:pt x="316971" y="252839"/>
                  <a:pt x="339725" y="254956"/>
                </a:cubicBezTo>
                <a:cubicBezTo>
                  <a:pt x="362479" y="257073"/>
                  <a:pt x="396875" y="360789"/>
                  <a:pt x="428625" y="337506"/>
                </a:cubicBezTo>
                <a:cubicBezTo>
                  <a:pt x="460375" y="314223"/>
                  <a:pt x="499004" y="132189"/>
                  <a:pt x="530225" y="115256"/>
                </a:cubicBezTo>
                <a:cubicBezTo>
                  <a:pt x="561446" y="98323"/>
                  <a:pt x="580496" y="235377"/>
                  <a:pt x="615950" y="235906"/>
                </a:cubicBezTo>
                <a:cubicBezTo>
                  <a:pt x="651404" y="236435"/>
                  <a:pt x="707496" y="91443"/>
                  <a:pt x="742950" y="118431"/>
                </a:cubicBezTo>
                <a:cubicBezTo>
                  <a:pt x="778404" y="145418"/>
                  <a:pt x="796396" y="368198"/>
                  <a:pt x="828675" y="397831"/>
                </a:cubicBezTo>
                <a:cubicBezTo>
                  <a:pt x="860954" y="427464"/>
                  <a:pt x="906992" y="297818"/>
                  <a:pt x="936625" y="296231"/>
                </a:cubicBezTo>
                <a:cubicBezTo>
                  <a:pt x="966258" y="294644"/>
                  <a:pt x="969963" y="404710"/>
                  <a:pt x="1006475" y="388306"/>
                </a:cubicBezTo>
                <a:cubicBezTo>
                  <a:pt x="1042987" y="371902"/>
                  <a:pt x="1114954" y="213152"/>
                  <a:pt x="1155700" y="197806"/>
                </a:cubicBezTo>
                <a:cubicBezTo>
                  <a:pt x="1196446" y="182460"/>
                  <a:pt x="1229783" y="320043"/>
                  <a:pt x="1250950" y="296231"/>
                </a:cubicBezTo>
                <a:cubicBezTo>
                  <a:pt x="1272117" y="272418"/>
                  <a:pt x="1270529" y="68160"/>
                  <a:pt x="1282700" y="54931"/>
                </a:cubicBezTo>
                <a:cubicBezTo>
                  <a:pt x="1294871" y="41702"/>
                  <a:pt x="1313921" y="200981"/>
                  <a:pt x="1323975" y="216856"/>
                </a:cubicBezTo>
                <a:cubicBezTo>
                  <a:pt x="1334029" y="232731"/>
                  <a:pt x="1335617" y="153356"/>
                  <a:pt x="1343025" y="150181"/>
                </a:cubicBezTo>
                <a:cubicBezTo>
                  <a:pt x="1350433" y="147006"/>
                  <a:pt x="1358371" y="202039"/>
                  <a:pt x="1368425" y="197806"/>
                </a:cubicBezTo>
                <a:cubicBezTo>
                  <a:pt x="1378479" y="193573"/>
                  <a:pt x="1392767" y="124252"/>
                  <a:pt x="1403350" y="124781"/>
                </a:cubicBezTo>
                <a:cubicBezTo>
                  <a:pt x="1413933" y="125310"/>
                  <a:pt x="1419225" y="198864"/>
                  <a:pt x="1431925" y="200981"/>
                </a:cubicBezTo>
                <a:cubicBezTo>
                  <a:pt x="1444625" y="203098"/>
                  <a:pt x="1462617" y="110493"/>
                  <a:pt x="1479550" y="137481"/>
                </a:cubicBezTo>
                <a:cubicBezTo>
                  <a:pt x="1496483" y="164468"/>
                  <a:pt x="1510242" y="373489"/>
                  <a:pt x="1533525" y="362906"/>
                </a:cubicBezTo>
                <a:cubicBezTo>
                  <a:pt x="1556808" y="352323"/>
                  <a:pt x="1599142" y="98852"/>
                  <a:pt x="1619250" y="73981"/>
                </a:cubicBezTo>
                <a:cubicBezTo>
                  <a:pt x="1639358" y="49110"/>
                  <a:pt x="1640417" y="207331"/>
                  <a:pt x="1654175" y="213681"/>
                </a:cubicBezTo>
                <a:cubicBezTo>
                  <a:pt x="1667933" y="220031"/>
                  <a:pt x="1688571" y="114727"/>
                  <a:pt x="1701800" y="112081"/>
                </a:cubicBezTo>
                <a:cubicBezTo>
                  <a:pt x="1715029" y="109435"/>
                  <a:pt x="1718204" y="206273"/>
                  <a:pt x="1733550" y="197806"/>
                </a:cubicBezTo>
                <a:cubicBezTo>
                  <a:pt x="1748896" y="189339"/>
                  <a:pt x="1780117" y="62868"/>
                  <a:pt x="1793875" y="61281"/>
                </a:cubicBezTo>
                <a:cubicBezTo>
                  <a:pt x="1807633" y="59694"/>
                  <a:pt x="1800225" y="197806"/>
                  <a:pt x="1816100" y="188281"/>
                </a:cubicBezTo>
                <a:cubicBezTo>
                  <a:pt x="1831975" y="178756"/>
                  <a:pt x="1869546" y="-31852"/>
                  <a:pt x="1889125" y="4131"/>
                </a:cubicBezTo>
                <a:cubicBezTo>
                  <a:pt x="1908704" y="40114"/>
                  <a:pt x="1917700" y="390423"/>
                  <a:pt x="1933575" y="404181"/>
                </a:cubicBezTo>
                <a:cubicBezTo>
                  <a:pt x="1949450" y="417939"/>
                  <a:pt x="1968500" y="122135"/>
                  <a:pt x="1984375" y="86681"/>
                </a:cubicBezTo>
                <a:cubicBezTo>
                  <a:pt x="2000250" y="51227"/>
                  <a:pt x="2015067" y="187752"/>
                  <a:pt x="2028825" y="191456"/>
                </a:cubicBezTo>
                <a:cubicBezTo>
                  <a:pt x="2042583" y="195160"/>
                  <a:pt x="2052638" y="96735"/>
                  <a:pt x="2066925" y="108906"/>
                </a:cubicBezTo>
                <a:cubicBezTo>
                  <a:pt x="2081212" y="121077"/>
                  <a:pt x="2097881" y="192779"/>
                  <a:pt x="2114550" y="264481"/>
                </a:cubicBezTo>
              </a:path>
            </a:pathLst>
          </a:cu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9" name="Freeform: Shape 198">
            <a:extLst>
              <a:ext uri="{FF2B5EF4-FFF2-40B4-BE49-F238E27FC236}">
                <a16:creationId xmlns:a16="http://schemas.microsoft.com/office/drawing/2014/main" id="{6E3CAC87-0FFB-40F8-9457-C8B51E41899B}"/>
              </a:ext>
            </a:extLst>
          </p:cNvPr>
          <p:cNvSpPr/>
          <p:nvPr/>
        </p:nvSpPr>
        <p:spPr>
          <a:xfrm>
            <a:off x="7263606" y="4104008"/>
            <a:ext cx="85589" cy="371032"/>
          </a:xfrm>
          <a:custGeom>
            <a:avLst/>
            <a:gdLst>
              <a:gd name="connsiteX0" fmla="*/ 0 w 369093"/>
              <a:gd name="connsiteY0" fmla="*/ 181898 h 1110054"/>
              <a:gd name="connsiteX1" fmla="*/ 42862 w 369093"/>
              <a:gd name="connsiteY1" fmla="*/ 15211 h 1110054"/>
              <a:gd name="connsiteX2" fmla="*/ 90487 w 369093"/>
              <a:gd name="connsiteY2" fmla="*/ 122367 h 1110054"/>
              <a:gd name="connsiteX3" fmla="*/ 123825 w 369093"/>
              <a:gd name="connsiteY3" fmla="*/ 22354 h 1110054"/>
              <a:gd name="connsiteX4" fmla="*/ 197643 w 369093"/>
              <a:gd name="connsiteY4" fmla="*/ 634336 h 1110054"/>
              <a:gd name="connsiteX5" fmla="*/ 257175 w 369093"/>
              <a:gd name="connsiteY5" fmla="*/ 531942 h 1110054"/>
              <a:gd name="connsiteX6" fmla="*/ 326231 w 369093"/>
              <a:gd name="connsiteY6" fmla="*/ 1096298 h 1110054"/>
              <a:gd name="connsiteX7" fmla="*/ 369093 w 369093"/>
              <a:gd name="connsiteY7" fmla="*/ 967711 h 111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9093" h="1110054">
                <a:moveTo>
                  <a:pt x="0" y="181898"/>
                </a:moveTo>
                <a:cubicBezTo>
                  <a:pt x="13890" y="103515"/>
                  <a:pt x="27781" y="25133"/>
                  <a:pt x="42862" y="15211"/>
                </a:cubicBezTo>
                <a:cubicBezTo>
                  <a:pt x="57943" y="5289"/>
                  <a:pt x="76993" y="121177"/>
                  <a:pt x="90487" y="122367"/>
                </a:cubicBezTo>
                <a:cubicBezTo>
                  <a:pt x="103981" y="123557"/>
                  <a:pt x="105966" y="-62974"/>
                  <a:pt x="123825" y="22354"/>
                </a:cubicBezTo>
                <a:cubicBezTo>
                  <a:pt x="141684" y="107682"/>
                  <a:pt x="175418" y="549405"/>
                  <a:pt x="197643" y="634336"/>
                </a:cubicBezTo>
                <a:cubicBezTo>
                  <a:pt x="219868" y="719267"/>
                  <a:pt x="235744" y="454948"/>
                  <a:pt x="257175" y="531942"/>
                </a:cubicBezTo>
                <a:cubicBezTo>
                  <a:pt x="278606" y="608936"/>
                  <a:pt x="326231" y="1096298"/>
                  <a:pt x="326231" y="1096298"/>
                </a:cubicBezTo>
                <a:cubicBezTo>
                  <a:pt x="344884" y="1168926"/>
                  <a:pt x="357584" y="928420"/>
                  <a:pt x="369093" y="967711"/>
                </a:cubicBezTo>
              </a:path>
            </a:pathLst>
          </a:cu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0" name="Freeform: Shape 199">
            <a:extLst>
              <a:ext uri="{FF2B5EF4-FFF2-40B4-BE49-F238E27FC236}">
                <a16:creationId xmlns:a16="http://schemas.microsoft.com/office/drawing/2014/main" id="{3DD41AA0-7B5B-42EC-B86E-2E1B567FC3DC}"/>
              </a:ext>
            </a:extLst>
          </p:cNvPr>
          <p:cNvSpPr/>
          <p:nvPr/>
        </p:nvSpPr>
        <p:spPr>
          <a:xfrm>
            <a:off x="7347112" y="4270204"/>
            <a:ext cx="96260" cy="1142924"/>
          </a:xfrm>
          <a:custGeom>
            <a:avLst/>
            <a:gdLst>
              <a:gd name="connsiteX0" fmla="*/ 0 w 369093"/>
              <a:gd name="connsiteY0" fmla="*/ 181898 h 1110054"/>
              <a:gd name="connsiteX1" fmla="*/ 42862 w 369093"/>
              <a:gd name="connsiteY1" fmla="*/ 15211 h 1110054"/>
              <a:gd name="connsiteX2" fmla="*/ 90487 w 369093"/>
              <a:gd name="connsiteY2" fmla="*/ 122367 h 1110054"/>
              <a:gd name="connsiteX3" fmla="*/ 123825 w 369093"/>
              <a:gd name="connsiteY3" fmla="*/ 22354 h 1110054"/>
              <a:gd name="connsiteX4" fmla="*/ 197643 w 369093"/>
              <a:gd name="connsiteY4" fmla="*/ 634336 h 1110054"/>
              <a:gd name="connsiteX5" fmla="*/ 257175 w 369093"/>
              <a:gd name="connsiteY5" fmla="*/ 531942 h 1110054"/>
              <a:gd name="connsiteX6" fmla="*/ 326231 w 369093"/>
              <a:gd name="connsiteY6" fmla="*/ 1096298 h 1110054"/>
              <a:gd name="connsiteX7" fmla="*/ 369093 w 369093"/>
              <a:gd name="connsiteY7" fmla="*/ 967711 h 111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9093" h="1110054">
                <a:moveTo>
                  <a:pt x="0" y="181898"/>
                </a:moveTo>
                <a:cubicBezTo>
                  <a:pt x="13890" y="103515"/>
                  <a:pt x="27781" y="25133"/>
                  <a:pt x="42862" y="15211"/>
                </a:cubicBezTo>
                <a:cubicBezTo>
                  <a:pt x="57943" y="5289"/>
                  <a:pt x="76993" y="121177"/>
                  <a:pt x="90487" y="122367"/>
                </a:cubicBezTo>
                <a:cubicBezTo>
                  <a:pt x="103981" y="123557"/>
                  <a:pt x="105966" y="-62974"/>
                  <a:pt x="123825" y="22354"/>
                </a:cubicBezTo>
                <a:cubicBezTo>
                  <a:pt x="141684" y="107682"/>
                  <a:pt x="175418" y="549405"/>
                  <a:pt x="197643" y="634336"/>
                </a:cubicBezTo>
                <a:cubicBezTo>
                  <a:pt x="219868" y="719267"/>
                  <a:pt x="235744" y="454948"/>
                  <a:pt x="257175" y="531942"/>
                </a:cubicBezTo>
                <a:cubicBezTo>
                  <a:pt x="278606" y="608936"/>
                  <a:pt x="326231" y="1096298"/>
                  <a:pt x="326231" y="1096298"/>
                </a:cubicBezTo>
                <a:cubicBezTo>
                  <a:pt x="344884" y="1168926"/>
                  <a:pt x="357584" y="928420"/>
                  <a:pt x="369093" y="967711"/>
                </a:cubicBezTo>
              </a:path>
            </a:pathLst>
          </a:cu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1" name="Freeform: Shape 200">
            <a:extLst>
              <a:ext uri="{FF2B5EF4-FFF2-40B4-BE49-F238E27FC236}">
                <a16:creationId xmlns:a16="http://schemas.microsoft.com/office/drawing/2014/main" id="{6F519AD8-205C-4EB9-ABD0-69A7288C95C8}"/>
              </a:ext>
            </a:extLst>
          </p:cNvPr>
          <p:cNvSpPr/>
          <p:nvPr/>
        </p:nvSpPr>
        <p:spPr>
          <a:xfrm>
            <a:off x="7441288" y="5229891"/>
            <a:ext cx="64335" cy="280139"/>
          </a:xfrm>
          <a:custGeom>
            <a:avLst/>
            <a:gdLst>
              <a:gd name="connsiteX0" fmla="*/ 0 w 369093"/>
              <a:gd name="connsiteY0" fmla="*/ 181898 h 1110054"/>
              <a:gd name="connsiteX1" fmla="*/ 42862 w 369093"/>
              <a:gd name="connsiteY1" fmla="*/ 15211 h 1110054"/>
              <a:gd name="connsiteX2" fmla="*/ 90487 w 369093"/>
              <a:gd name="connsiteY2" fmla="*/ 122367 h 1110054"/>
              <a:gd name="connsiteX3" fmla="*/ 123825 w 369093"/>
              <a:gd name="connsiteY3" fmla="*/ 22354 h 1110054"/>
              <a:gd name="connsiteX4" fmla="*/ 197643 w 369093"/>
              <a:gd name="connsiteY4" fmla="*/ 634336 h 1110054"/>
              <a:gd name="connsiteX5" fmla="*/ 257175 w 369093"/>
              <a:gd name="connsiteY5" fmla="*/ 531942 h 1110054"/>
              <a:gd name="connsiteX6" fmla="*/ 326231 w 369093"/>
              <a:gd name="connsiteY6" fmla="*/ 1096298 h 1110054"/>
              <a:gd name="connsiteX7" fmla="*/ 369093 w 369093"/>
              <a:gd name="connsiteY7" fmla="*/ 967711 h 111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9093" h="1110054">
                <a:moveTo>
                  <a:pt x="0" y="181898"/>
                </a:moveTo>
                <a:cubicBezTo>
                  <a:pt x="13890" y="103515"/>
                  <a:pt x="27781" y="25133"/>
                  <a:pt x="42862" y="15211"/>
                </a:cubicBezTo>
                <a:cubicBezTo>
                  <a:pt x="57943" y="5289"/>
                  <a:pt x="76993" y="121177"/>
                  <a:pt x="90487" y="122367"/>
                </a:cubicBezTo>
                <a:cubicBezTo>
                  <a:pt x="103981" y="123557"/>
                  <a:pt x="105966" y="-62974"/>
                  <a:pt x="123825" y="22354"/>
                </a:cubicBezTo>
                <a:cubicBezTo>
                  <a:pt x="141684" y="107682"/>
                  <a:pt x="175418" y="549405"/>
                  <a:pt x="197643" y="634336"/>
                </a:cubicBezTo>
                <a:cubicBezTo>
                  <a:pt x="219868" y="719267"/>
                  <a:pt x="235744" y="454948"/>
                  <a:pt x="257175" y="531942"/>
                </a:cubicBezTo>
                <a:cubicBezTo>
                  <a:pt x="278606" y="608936"/>
                  <a:pt x="326231" y="1096298"/>
                  <a:pt x="326231" y="1096298"/>
                </a:cubicBezTo>
                <a:cubicBezTo>
                  <a:pt x="344884" y="1168926"/>
                  <a:pt x="357584" y="928420"/>
                  <a:pt x="369093" y="967711"/>
                </a:cubicBezTo>
              </a:path>
            </a:pathLst>
          </a:cu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2" name="Straight Connector 201">
            <a:extLst>
              <a:ext uri="{FF2B5EF4-FFF2-40B4-BE49-F238E27FC236}">
                <a16:creationId xmlns:a16="http://schemas.microsoft.com/office/drawing/2014/main" id="{3BDE2F9F-180B-4CFB-8E28-CA045D0F9D4C}"/>
              </a:ext>
            </a:extLst>
          </p:cNvPr>
          <p:cNvCxnSpPr>
            <a:cxnSpLocks/>
          </p:cNvCxnSpPr>
          <p:nvPr/>
        </p:nvCxnSpPr>
        <p:spPr>
          <a:xfrm>
            <a:off x="7570308" y="5515971"/>
            <a:ext cx="408467" cy="0"/>
          </a:xfrm>
          <a:prstGeom prst="line">
            <a:avLst/>
          </a:prstGeom>
          <a:ln w="25400" cap="rnd">
            <a:solidFill>
              <a:schemeClr val="bg2"/>
            </a:solidFill>
            <a:prstDash val="sysDot"/>
            <a:round/>
            <a:headEnd w="lg" len="lg"/>
            <a:tailEnd type="none"/>
          </a:ln>
        </p:spPr>
        <p:style>
          <a:lnRef idx="1">
            <a:schemeClr val="accent1"/>
          </a:lnRef>
          <a:fillRef idx="0">
            <a:schemeClr val="accent1"/>
          </a:fillRef>
          <a:effectRef idx="0">
            <a:schemeClr val="accent1"/>
          </a:effectRef>
          <a:fontRef idx="minor">
            <a:schemeClr val="tx1"/>
          </a:fontRef>
        </p:style>
      </p:cxnSp>
      <p:sp>
        <p:nvSpPr>
          <p:cNvPr id="204" name="Freeform: Shape 203">
            <a:extLst>
              <a:ext uri="{FF2B5EF4-FFF2-40B4-BE49-F238E27FC236}">
                <a16:creationId xmlns:a16="http://schemas.microsoft.com/office/drawing/2014/main" id="{4B57C4F5-9448-4926-87CF-4A7B6DD4787F}"/>
              </a:ext>
            </a:extLst>
          </p:cNvPr>
          <p:cNvSpPr/>
          <p:nvPr/>
        </p:nvSpPr>
        <p:spPr>
          <a:xfrm>
            <a:off x="7952282" y="4665907"/>
            <a:ext cx="343974" cy="108311"/>
          </a:xfrm>
          <a:custGeom>
            <a:avLst/>
            <a:gdLst>
              <a:gd name="connsiteX0" fmla="*/ 0 w 2114550"/>
              <a:gd name="connsiteY0" fmla="*/ 321631 h 404646"/>
              <a:gd name="connsiteX1" fmla="*/ 44450 w 2114550"/>
              <a:gd name="connsiteY1" fmla="*/ 251781 h 404646"/>
              <a:gd name="connsiteX2" fmla="*/ 82550 w 2114550"/>
              <a:gd name="connsiteY2" fmla="*/ 385131 h 404646"/>
              <a:gd name="connsiteX3" fmla="*/ 117475 w 2114550"/>
              <a:gd name="connsiteY3" fmla="*/ 188281 h 404646"/>
              <a:gd name="connsiteX4" fmla="*/ 168275 w 2114550"/>
              <a:gd name="connsiteY4" fmla="*/ 362906 h 404646"/>
              <a:gd name="connsiteX5" fmla="*/ 228600 w 2114550"/>
              <a:gd name="connsiteY5" fmla="*/ 264481 h 404646"/>
              <a:gd name="connsiteX6" fmla="*/ 292100 w 2114550"/>
              <a:gd name="connsiteY6" fmla="*/ 324806 h 404646"/>
              <a:gd name="connsiteX7" fmla="*/ 339725 w 2114550"/>
              <a:gd name="connsiteY7" fmla="*/ 254956 h 404646"/>
              <a:gd name="connsiteX8" fmla="*/ 428625 w 2114550"/>
              <a:gd name="connsiteY8" fmla="*/ 337506 h 404646"/>
              <a:gd name="connsiteX9" fmla="*/ 530225 w 2114550"/>
              <a:gd name="connsiteY9" fmla="*/ 115256 h 404646"/>
              <a:gd name="connsiteX10" fmla="*/ 615950 w 2114550"/>
              <a:gd name="connsiteY10" fmla="*/ 235906 h 404646"/>
              <a:gd name="connsiteX11" fmla="*/ 742950 w 2114550"/>
              <a:gd name="connsiteY11" fmla="*/ 118431 h 404646"/>
              <a:gd name="connsiteX12" fmla="*/ 828675 w 2114550"/>
              <a:gd name="connsiteY12" fmla="*/ 397831 h 404646"/>
              <a:gd name="connsiteX13" fmla="*/ 936625 w 2114550"/>
              <a:gd name="connsiteY13" fmla="*/ 296231 h 404646"/>
              <a:gd name="connsiteX14" fmla="*/ 1006475 w 2114550"/>
              <a:gd name="connsiteY14" fmla="*/ 388306 h 404646"/>
              <a:gd name="connsiteX15" fmla="*/ 1155700 w 2114550"/>
              <a:gd name="connsiteY15" fmla="*/ 197806 h 404646"/>
              <a:gd name="connsiteX16" fmla="*/ 1250950 w 2114550"/>
              <a:gd name="connsiteY16" fmla="*/ 296231 h 404646"/>
              <a:gd name="connsiteX17" fmla="*/ 1282700 w 2114550"/>
              <a:gd name="connsiteY17" fmla="*/ 54931 h 404646"/>
              <a:gd name="connsiteX18" fmla="*/ 1323975 w 2114550"/>
              <a:gd name="connsiteY18" fmla="*/ 216856 h 404646"/>
              <a:gd name="connsiteX19" fmla="*/ 1343025 w 2114550"/>
              <a:gd name="connsiteY19" fmla="*/ 150181 h 404646"/>
              <a:gd name="connsiteX20" fmla="*/ 1368425 w 2114550"/>
              <a:gd name="connsiteY20" fmla="*/ 197806 h 404646"/>
              <a:gd name="connsiteX21" fmla="*/ 1403350 w 2114550"/>
              <a:gd name="connsiteY21" fmla="*/ 124781 h 404646"/>
              <a:gd name="connsiteX22" fmla="*/ 1431925 w 2114550"/>
              <a:gd name="connsiteY22" fmla="*/ 200981 h 404646"/>
              <a:gd name="connsiteX23" fmla="*/ 1479550 w 2114550"/>
              <a:gd name="connsiteY23" fmla="*/ 137481 h 404646"/>
              <a:gd name="connsiteX24" fmla="*/ 1533525 w 2114550"/>
              <a:gd name="connsiteY24" fmla="*/ 362906 h 404646"/>
              <a:gd name="connsiteX25" fmla="*/ 1619250 w 2114550"/>
              <a:gd name="connsiteY25" fmla="*/ 73981 h 404646"/>
              <a:gd name="connsiteX26" fmla="*/ 1654175 w 2114550"/>
              <a:gd name="connsiteY26" fmla="*/ 213681 h 404646"/>
              <a:gd name="connsiteX27" fmla="*/ 1701800 w 2114550"/>
              <a:gd name="connsiteY27" fmla="*/ 112081 h 404646"/>
              <a:gd name="connsiteX28" fmla="*/ 1733550 w 2114550"/>
              <a:gd name="connsiteY28" fmla="*/ 197806 h 404646"/>
              <a:gd name="connsiteX29" fmla="*/ 1793875 w 2114550"/>
              <a:gd name="connsiteY29" fmla="*/ 61281 h 404646"/>
              <a:gd name="connsiteX30" fmla="*/ 1816100 w 2114550"/>
              <a:gd name="connsiteY30" fmla="*/ 188281 h 404646"/>
              <a:gd name="connsiteX31" fmla="*/ 1889125 w 2114550"/>
              <a:gd name="connsiteY31" fmla="*/ 4131 h 404646"/>
              <a:gd name="connsiteX32" fmla="*/ 1933575 w 2114550"/>
              <a:gd name="connsiteY32" fmla="*/ 404181 h 404646"/>
              <a:gd name="connsiteX33" fmla="*/ 1984375 w 2114550"/>
              <a:gd name="connsiteY33" fmla="*/ 86681 h 404646"/>
              <a:gd name="connsiteX34" fmla="*/ 2028825 w 2114550"/>
              <a:gd name="connsiteY34" fmla="*/ 191456 h 404646"/>
              <a:gd name="connsiteX35" fmla="*/ 2066925 w 2114550"/>
              <a:gd name="connsiteY35" fmla="*/ 108906 h 404646"/>
              <a:gd name="connsiteX36" fmla="*/ 2114550 w 2114550"/>
              <a:gd name="connsiteY36" fmla="*/ 264481 h 404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14550" h="404646">
                <a:moveTo>
                  <a:pt x="0" y="321631"/>
                </a:moveTo>
                <a:cubicBezTo>
                  <a:pt x="15346" y="281414"/>
                  <a:pt x="30692" y="241198"/>
                  <a:pt x="44450" y="251781"/>
                </a:cubicBezTo>
                <a:cubicBezTo>
                  <a:pt x="58208" y="262364"/>
                  <a:pt x="70379" y="395714"/>
                  <a:pt x="82550" y="385131"/>
                </a:cubicBezTo>
                <a:cubicBezTo>
                  <a:pt x="94721" y="374548"/>
                  <a:pt x="103188" y="191985"/>
                  <a:pt x="117475" y="188281"/>
                </a:cubicBezTo>
                <a:cubicBezTo>
                  <a:pt x="131762" y="184577"/>
                  <a:pt x="149754" y="350206"/>
                  <a:pt x="168275" y="362906"/>
                </a:cubicBezTo>
                <a:cubicBezTo>
                  <a:pt x="186796" y="375606"/>
                  <a:pt x="207963" y="270831"/>
                  <a:pt x="228600" y="264481"/>
                </a:cubicBezTo>
                <a:cubicBezTo>
                  <a:pt x="249237" y="258131"/>
                  <a:pt x="273579" y="326393"/>
                  <a:pt x="292100" y="324806"/>
                </a:cubicBezTo>
                <a:cubicBezTo>
                  <a:pt x="310621" y="323219"/>
                  <a:pt x="316971" y="252839"/>
                  <a:pt x="339725" y="254956"/>
                </a:cubicBezTo>
                <a:cubicBezTo>
                  <a:pt x="362479" y="257073"/>
                  <a:pt x="396875" y="360789"/>
                  <a:pt x="428625" y="337506"/>
                </a:cubicBezTo>
                <a:cubicBezTo>
                  <a:pt x="460375" y="314223"/>
                  <a:pt x="499004" y="132189"/>
                  <a:pt x="530225" y="115256"/>
                </a:cubicBezTo>
                <a:cubicBezTo>
                  <a:pt x="561446" y="98323"/>
                  <a:pt x="580496" y="235377"/>
                  <a:pt x="615950" y="235906"/>
                </a:cubicBezTo>
                <a:cubicBezTo>
                  <a:pt x="651404" y="236435"/>
                  <a:pt x="707496" y="91443"/>
                  <a:pt x="742950" y="118431"/>
                </a:cubicBezTo>
                <a:cubicBezTo>
                  <a:pt x="778404" y="145418"/>
                  <a:pt x="796396" y="368198"/>
                  <a:pt x="828675" y="397831"/>
                </a:cubicBezTo>
                <a:cubicBezTo>
                  <a:pt x="860954" y="427464"/>
                  <a:pt x="906992" y="297818"/>
                  <a:pt x="936625" y="296231"/>
                </a:cubicBezTo>
                <a:cubicBezTo>
                  <a:pt x="966258" y="294644"/>
                  <a:pt x="969963" y="404710"/>
                  <a:pt x="1006475" y="388306"/>
                </a:cubicBezTo>
                <a:cubicBezTo>
                  <a:pt x="1042987" y="371902"/>
                  <a:pt x="1114954" y="213152"/>
                  <a:pt x="1155700" y="197806"/>
                </a:cubicBezTo>
                <a:cubicBezTo>
                  <a:pt x="1196446" y="182460"/>
                  <a:pt x="1229783" y="320043"/>
                  <a:pt x="1250950" y="296231"/>
                </a:cubicBezTo>
                <a:cubicBezTo>
                  <a:pt x="1272117" y="272418"/>
                  <a:pt x="1270529" y="68160"/>
                  <a:pt x="1282700" y="54931"/>
                </a:cubicBezTo>
                <a:cubicBezTo>
                  <a:pt x="1294871" y="41702"/>
                  <a:pt x="1313921" y="200981"/>
                  <a:pt x="1323975" y="216856"/>
                </a:cubicBezTo>
                <a:cubicBezTo>
                  <a:pt x="1334029" y="232731"/>
                  <a:pt x="1335617" y="153356"/>
                  <a:pt x="1343025" y="150181"/>
                </a:cubicBezTo>
                <a:cubicBezTo>
                  <a:pt x="1350433" y="147006"/>
                  <a:pt x="1358371" y="202039"/>
                  <a:pt x="1368425" y="197806"/>
                </a:cubicBezTo>
                <a:cubicBezTo>
                  <a:pt x="1378479" y="193573"/>
                  <a:pt x="1392767" y="124252"/>
                  <a:pt x="1403350" y="124781"/>
                </a:cubicBezTo>
                <a:cubicBezTo>
                  <a:pt x="1413933" y="125310"/>
                  <a:pt x="1419225" y="198864"/>
                  <a:pt x="1431925" y="200981"/>
                </a:cubicBezTo>
                <a:cubicBezTo>
                  <a:pt x="1444625" y="203098"/>
                  <a:pt x="1462617" y="110493"/>
                  <a:pt x="1479550" y="137481"/>
                </a:cubicBezTo>
                <a:cubicBezTo>
                  <a:pt x="1496483" y="164468"/>
                  <a:pt x="1510242" y="373489"/>
                  <a:pt x="1533525" y="362906"/>
                </a:cubicBezTo>
                <a:cubicBezTo>
                  <a:pt x="1556808" y="352323"/>
                  <a:pt x="1599142" y="98852"/>
                  <a:pt x="1619250" y="73981"/>
                </a:cubicBezTo>
                <a:cubicBezTo>
                  <a:pt x="1639358" y="49110"/>
                  <a:pt x="1640417" y="207331"/>
                  <a:pt x="1654175" y="213681"/>
                </a:cubicBezTo>
                <a:cubicBezTo>
                  <a:pt x="1667933" y="220031"/>
                  <a:pt x="1688571" y="114727"/>
                  <a:pt x="1701800" y="112081"/>
                </a:cubicBezTo>
                <a:cubicBezTo>
                  <a:pt x="1715029" y="109435"/>
                  <a:pt x="1718204" y="206273"/>
                  <a:pt x="1733550" y="197806"/>
                </a:cubicBezTo>
                <a:cubicBezTo>
                  <a:pt x="1748896" y="189339"/>
                  <a:pt x="1780117" y="62868"/>
                  <a:pt x="1793875" y="61281"/>
                </a:cubicBezTo>
                <a:cubicBezTo>
                  <a:pt x="1807633" y="59694"/>
                  <a:pt x="1800225" y="197806"/>
                  <a:pt x="1816100" y="188281"/>
                </a:cubicBezTo>
                <a:cubicBezTo>
                  <a:pt x="1831975" y="178756"/>
                  <a:pt x="1869546" y="-31852"/>
                  <a:pt x="1889125" y="4131"/>
                </a:cubicBezTo>
                <a:cubicBezTo>
                  <a:pt x="1908704" y="40114"/>
                  <a:pt x="1917700" y="390423"/>
                  <a:pt x="1933575" y="404181"/>
                </a:cubicBezTo>
                <a:cubicBezTo>
                  <a:pt x="1949450" y="417939"/>
                  <a:pt x="1968500" y="122135"/>
                  <a:pt x="1984375" y="86681"/>
                </a:cubicBezTo>
                <a:cubicBezTo>
                  <a:pt x="2000250" y="51227"/>
                  <a:pt x="2015067" y="187752"/>
                  <a:pt x="2028825" y="191456"/>
                </a:cubicBezTo>
                <a:cubicBezTo>
                  <a:pt x="2042583" y="195160"/>
                  <a:pt x="2052638" y="96735"/>
                  <a:pt x="2066925" y="108906"/>
                </a:cubicBezTo>
                <a:cubicBezTo>
                  <a:pt x="2081212" y="121077"/>
                  <a:pt x="2097881" y="192779"/>
                  <a:pt x="2114550" y="264481"/>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 name="Freeform: Shape 204">
            <a:extLst>
              <a:ext uri="{FF2B5EF4-FFF2-40B4-BE49-F238E27FC236}">
                <a16:creationId xmlns:a16="http://schemas.microsoft.com/office/drawing/2014/main" id="{890FA45C-E618-4406-8480-A6F68E07E09C}"/>
              </a:ext>
            </a:extLst>
          </p:cNvPr>
          <p:cNvSpPr/>
          <p:nvPr/>
        </p:nvSpPr>
        <p:spPr>
          <a:xfrm>
            <a:off x="8303248" y="4492312"/>
            <a:ext cx="328895" cy="331393"/>
          </a:xfrm>
          <a:custGeom>
            <a:avLst/>
            <a:gdLst>
              <a:gd name="connsiteX0" fmla="*/ 0 w 2517775"/>
              <a:gd name="connsiteY0" fmla="*/ 960091 h 1265811"/>
              <a:gd name="connsiteX1" fmla="*/ 47625 w 2517775"/>
              <a:gd name="connsiteY1" fmla="*/ 868016 h 1265811"/>
              <a:gd name="connsiteX2" fmla="*/ 133350 w 2517775"/>
              <a:gd name="connsiteY2" fmla="*/ 1118841 h 1265811"/>
              <a:gd name="connsiteX3" fmla="*/ 225425 w 2517775"/>
              <a:gd name="connsiteY3" fmla="*/ 1010891 h 1265811"/>
              <a:gd name="connsiteX4" fmla="*/ 330200 w 2517775"/>
              <a:gd name="connsiteY4" fmla="*/ 1264891 h 1265811"/>
              <a:gd name="connsiteX5" fmla="*/ 390525 w 2517775"/>
              <a:gd name="connsiteY5" fmla="*/ 1099791 h 1265811"/>
              <a:gd name="connsiteX6" fmla="*/ 457200 w 2517775"/>
              <a:gd name="connsiteY6" fmla="*/ 1198216 h 1265811"/>
              <a:gd name="connsiteX7" fmla="*/ 536575 w 2517775"/>
              <a:gd name="connsiteY7" fmla="*/ 966441 h 1265811"/>
              <a:gd name="connsiteX8" fmla="*/ 590550 w 2517775"/>
              <a:gd name="connsiteY8" fmla="*/ 1122016 h 1265811"/>
              <a:gd name="connsiteX9" fmla="*/ 650875 w 2517775"/>
              <a:gd name="connsiteY9" fmla="*/ 1017241 h 1265811"/>
              <a:gd name="connsiteX10" fmla="*/ 749300 w 2517775"/>
              <a:gd name="connsiteY10" fmla="*/ 1204566 h 1265811"/>
              <a:gd name="connsiteX11" fmla="*/ 819150 w 2517775"/>
              <a:gd name="connsiteY11" fmla="*/ 1042641 h 1265811"/>
              <a:gd name="connsiteX12" fmla="*/ 876300 w 2517775"/>
              <a:gd name="connsiteY12" fmla="*/ 1150591 h 1265811"/>
              <a:gd name="connsiteX13" fmla="*/ 965200 w 2517775"/>
              <a:gd name="connsiteY13" fmla="*/ 607666 h 1265811"/>
              <a:gd name="connsiteX14" fmla="*/ 1012825 w 2517775"/>
              <a:gd name="connsiteY14" fmla="*/ 921991 h 1265811"/>
              <a:gd name="connsiteX15" fmla="*/ 1063625 w 2517775"/>
              <a:gd name="connsiteY15" fmla="*/ 375891 h 1265811"/>
              <a:gd name="connsiteX16" fmla="*/ 1111250 w 2517775"/>
              <a:gd name="connsiteY16" fmla="*/ 871191 h 1265811"/>
              <a:gd name="connsiteX17" fmla="*/ 1181100 w 2517775"/>
              <a:gd name="connsiteY17" fmla="*/ 842616 h 1265811"/>
              <a:gd name="connsiteX18" fmla="*/ 1241425 w 2517775"/>
              <a:gd name="connsiteY18" fmla="*/ 1010891 h 1265811"/>
              <a:gd name="connsiteX19" fmla="*/ 1266825 w 2517775"/>
              <a:gd name="connsiteY19" fmla="*/ 890241 h 1265811"/>
              <a:gd name="connsiteX20" fmla="*/ 1311275 w 2517775"/>
              <a:gd name="connsiteY20" fmla="*/ 1185516 h 1265811"/>
              <a:gd name="connsiteX21" fmla="*/ 1371600 w 2517775"/>
              <a:gd name="connsiteY21" fmla="*/ 712441 h 1265811"/>
              <a:gd name="connsiteX22" fmla="*/ 1425575 w 2517775"/>
              <a:gd name="connsiteY22" fmla="*/ 1048991 h 1265811"/>
              <a:gd name="connsiteX23" fmla="*/ 1482725 w 2517775"/>
              <a:gd name="connsiteY23" fmla="*/ 915641 h 1265811"/>
              <a:gd name="connsiteX24" fmla="*/ 1549400 w 2517775"/>
              <a:gd name="connsiteY24" fmla="*/ 1242666 h 1265811"/>
              <a:gd name="connsiteX25" fmla="*/ 1609725 w 2517775"/>
              <a:gd name="connsiteY25" fmla="*/ 756891 h 1265811"/>
              <a:gd name="connsiteX26" fmla="*/ 1682750 w 2517775"/>
              <a:gd name="connsiteY26" fmla="*/ 991841 h 1265811"/>
              <a:gd name="connsiteX27" fmla="*/ 1701800 w 2517775"/>
              <a:gd name="connsiteY27" fmla="*/ 563216 h 1265811"/>
              <a:gd name="connsiteX28" fmla="*/ 1743075 w 2517775"/>
              <a:gd name="connsiteY28" fmla="*/ 985491 h 1265811"/>
              <a:gd name="connsiteX29" fmla="*/ 1803400 w 2517775"/>
              <a:gd name="connsiteY29" fmla="*/ 760066 h 1265811"/>
              <a:gd name="connsiteX30" fmla="*/ 1847850 w 2517775"/>
              <a:gd name="connsiteY30" fmla="*/ 1052166 h 1265811"/>
              <a:gd name="connsiteX31" fmla="*/ 1898650 w 2517775"/>
              <a:gd name="connsiteY31" fmla="*/ 667991 h 1265811"/>
              <a:gd name="connsiteX32" fmla="*/ 1949450 w 2517775"/>
              <a:gd name="connsiteY32" fmla="*/ 817216 h 1265811"/>
              <a:gd name="connsiteX33" fmla="*/ 2016125 w 2517775"/>
              <a:gd name="connsiteY33" fmla="*/ 1241 h 1265811"/>
              <a:gd name="connsiteX34" fmla="*/ 2092325 w 2517775"/>
              <a:gd name="connsiteY34" fmla="*/ 617191 h 1265811"/>
              <a:gd name="connsiteX35" fmla="*/ 2092325 w 2517775"/>
              <a:gd name="connsiteY35" fmla="*/ 617191 h 1265811"/>
              <a:gd name="connsiteX36" fmla="*/ 2162175 w 2517775"/>
              <a:gd name="connsiteY36" fmla="*/ 420341 h 1265811"/>
              <a:gd name="connsiteX37" fmla="*/ 2212975 w 2517775"/>
              <a:gd name="connsiteY37" fmla="*/ 563216 h 1265811"/>
              <a:gd name="connsiteX38" fmla="*/ 2289175 w 2517775"/>
              <a:gd name="connsiteY38" fmla="*/ 467966 h 1265811"/>
              <a:gd name="connsiteX39" fmla="*/ 2374900 w 2517775"/>
              <a:gd name="connsiteY39" fmla="*/ 890241 h 1265811"/>
              <a:gd name="connsiteX40" fmla="*/ 2463800 w 2517775"/>
              <a:gd name="connsiteY40" fmla="*/ 791816 h 1265811"/>
              <a:gd name="connsiteX41" fmla="*/ 2517775 w 2517775"/>
              <a:gd name="connsiteY41" fmla="*/ 1090266 h 126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517775" h="1265811">
                <a:moveTo>
                  <a:pt x="0" y="960091"/>
                </a:moveTo>
                <a:cubicBezTo>
                  <a:pt x="12700" y="900824"/>
                  <a:pt x="25400" y="841558"/>
                  <a:pt x="47625" y="868016"/>
                </a:cubicBezTo>
                <a:cubicBezTo>
                  <a:pt x="69850" y="894474"/>
                  <a:pt x="103717" y="1095029"/>
                  <a:pt x="133350" y="1118841"/>
                </a:cubicBezTo>
                <a:cubicBezTo>
                  <a:pt x="162983" y="1142653"/>
                  <a:pt x="192617" y="986549"/>
                  <a:pt x="225425" y="1010891"/>
                </a:cubicBezTo>
                <a:cubicBezTo>
                  <a:pt x="258233" y="1035233"/>
                  <a:pt x="302683" y="1250074"/>
                  <a:pt x="330200" y="1264891"/>
                </a:cubicBezTo>
                <a:cubicBezTo>
                  <a:pt x="357717" y="1279708"/>
                  <a:pt x="369358" y="1110904"/>
                  <a:pt x="390525" y="1099791"/>
                </a:cubicBezTo>
                <a:cubicBezTo>
                  <a:pt x="411692" y="1088679"/>
                  <a:pt x="432858" y="1220441"/>
                  <a:pt x="457200" y="1198216"/>
                </a:cubicBezTo>
                <a:cubicBezTo>
                  <a:pt x="481542" y="1175991"/>
                  <a:pt x="514350" y="979141"/>
                  <a:pt x="536575" y="966441"/>
                </a:cubicBezTo>
                <a:cubicBezTo>
                  <a:pt x="558800" y="953741"/>
                  <a:pt x="571500" y="1113549"/>
                  <a:pt x="590550" y="1122016"/>
                </a:cubicBezTo>
                <a:cubicBezTo>
                  <a:pt x="609600" y="1130483"/>
                  <a:pt x="624417" y="1003483"/>
                  <a:pt x="650875" y="1017241"/>
                </a:cubicBezTo>
                <a:cubicBezTo>
                  <a:pt x="677333" y="1030999"/>
                  <a:pt x="721254" y="1200333"/>
                  <a:pt x="749300" y="1204566"/>
                </a:cubicBezTo>
                <a:cubicBezTo>
                  <a:pt x="777346" y="1208799"/>
                  <a:pt x="797983" y="1051637"/>
                  <a:pt x="819150" y="1042641"/>
                </a:cubicBezTo>
                <a:cubicBezTo>
                  <a:pt x="840317" y="1033645"/>
                  <a:pt x="851958" y="1223087"/>
                  <a:pt x="876300" y="1150591"/>
                </a:cubicBezTo>
                <a:cubicBezTo>
                  <a:pt x="900642" y="1078095"/>
                  <a:pt x="942446" y="645766"/>
                  <a:pt x="965200" y="607666"/>
                </a:cubicBezTo>
                <a:cubicBezTo>
                  <a:pt x="987954" y="569566"/>
                  <a:pt x="996421" y="960620"/>
                  <a:pt x="1012825" y="921991"/>
                </a:cubicBezTo>
                <a:cubicBezTo>
                  <a:pt x="1029229" y="883362"/>
                  <a:pt x="1047221" y="384358"/>
                  <a:pt x="1063625" y="375891"/>
                </a:cubicBezTo>
                <a:cubicBezTo>
                  <a:pt x="1080029" y="367424"/>
                  <a:pt x="1091671" y="793403"/>
                  <a:pt x="1111250" y="871191"/>
                </a:cubicBezTo>
                <a:cubicBezTo>
                  <a:pt x="1130829" y="948978"/>
                  <a:pt x="1159404" y="819333"/>
                  <a:pt x="1181100" y="842616"/>
                </a:cubicBezTo>
                <a:cubicBezTo>
                  <a:pt x="1202796" y="865899"/>
                  <a:pt x="1227138" y="1002954"/>
                  <a:pt x="1241425" y="1010891"/>
                </a:cubicBezTo>
                <a:cubicBezTo>
                  <a:pt x="1255712" y="1018828"/>
                  <a:pt x="1255183" y="861137"/>
                  <a:pt x="1266825" y="890241"/>
                </a:cubicBezTo>
                <a:cubicBezTo>
                  <a:pt x="1278467" y="919345"/>
                  <a:pt x="1293813" y="1215149"/>
                  <a:pt x="1311275" y="1185516"/>
                </a:cubicBezTo>
                <a:cubicBezTo>
                  <a:pt x="1328737" y="1155883"/>
                  <a:pt x="1352550" y="735195"/>
                  <a:pt x="1371600" y="712441"/>
                </a:cubicBezTo>
                <a:cubicBezTo>
                  <a:pt x="1390650" y="689687"/>
                  <a:pt x="1407054" y="1015124"/>
                  <a:pt x="1425575" y="1048991"/>
                </a:cubicBezTo>
                <a:cubicBezTo>
                  <a:pt x="1444096" y="1082858"/>
                  <a:pt x="1462088" y="883362"/>
                  <a:pt x="1482725" y="915641"/>
                </a:cubicBezTo>
                <a:cubicBezTo>
                  <a:pt x="1503363" y="947920"/>
                  <a:pt x="1528233" y="1269124"/>
                  <a:pt x="1549400" y="1242666"/>
                </a:cubicBezTo>
                <a:cubicBezTo>
                  <a:pt x="1570567" y="1216208"/>
                  <a:pt x="1587500" y="798695"/>
                  <a:pt x="1609725" y="756891"/>
                </a:cubicBezTo>
                <a:cubicBezTo>
                  <a:pt x="1631950" y="715087"/>
                  <a:pt x="1667404" y="1024120"/>
                  <a:pt x="1682750" y="991841"/>
                </a:cubicBezTo>
                <a:cubicBezTo>
                  <a:pt x="1698096" y="959562"/>
                  <a:pt x="1691746" y="564274"/>
                  <a:pt x="1701800" y="563216"/>
                </a:cubicBezTo>
                <a:cubicBezTo>
                  <a:pt x="1711854" y="562158"/>
                  <a:pt x="1726142" y="952683"/>
                  <a:pt x="1743075" y="985491"/>
                </a:cubicBezTo>
                <a:cubicBezTo>
                  <a:pt x="1760008" y="1018299"/>
                  <a:pt x="1785938" y="748954"/>
                  <a:pt x="1803400" y="760066"/>
                </a:cubicBezTo>
                <a:cubicBezTo>
                  <a:pt x="1820862" y="771178"/>
                  <a:pt x="1831975" y="1067512"/>
                  <a:pt x="1847850" y="1052166"/>
                </a:cubicBezTo>
                <a:cubicBezTo>
                  <a:pt x="1863725" y="1036820"/>
                  <a:pt x="1881717" y="707149"/>
                  <a:pt x="1898650" y="667991"/>
                </a:cubicBezTo>
                <a:cubicBezTo>
                  <a:pt x="1915583" y="628833"/>
                  <a:pt x="1929871" y="928341"/>
                  <a:pt x="1949450" y="817216"/>
                </a:cubicBezTo>
                <a:cubicBezTo>
                  <a:pt x="1969029" y="706091"/>
                  <a:pt x="1992313" y="34578"/>
                  <a:pt x="2016125" y="1241"/>
                </a:cubicBezTo>
                <a:cubicBezTo>
                  <a:pt x="2039937" y="-32096"/>
                  <a:pt x="2092325" y="617191"/>
                  <a:pt x="2092325" y="617191"/>
                </a:cubicBezTo>
                <a:lnTo>
                  <a:pt x="2092325" y="617191"/>
                </a:lnTo>
                <a:cubicBezTo>
                  <a:pt x="2103967" y="584383"/>
                  <a:pt x="2142067" y="429337"/>
                  <a:pt x="2162175" y="420341"/>
                </a:cubicBezTo>
                <a:cubicBezTo>
                  <a:pt x="2182283" y="411345"/>
                  <a:pt x="2191808" y="555278"/>
                  <a:pt x="2212975" y="563216"/>
                </a:cubicBezTo>
                <a:cubicBezTo>
                  <a:pt x="2234142" y="571153"/>
                  <a:pt x="2262188" y="413462"/>
                  <a:pt x="2289175" y="467966"/>
                </a:cubicBezTo>
                <a:cubicBezTo>
                  <a:pt x="2316163" y="522470"/>
                  <a:pt x="2345796" y="836266"/>
                  <a:pt x="2374900" y="890241"/>
                </a:cubicBezTo>
                <a:cubicBezTo>
                  <a:pt x="2404004" y="944216"/>
                  <a:pt x="2439988" y="758479"/>
                  <a:pt x="2463800" y="791816"/>
                </a:cubicBezTo>
                <a:cubicBezTo>
                  <a:pt x="2487612" y="825153"/>
                  <a:pt x="2502693" y="957709"/>
                  <a:pt x="2517775" y="1090266"/>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6" name="Freeform: Shape 205">
            <a:extLst>
              <a:ext uri="{FF2B5EF4-FFF2-40B4-BE49-F238E27FC236}">
                <a16:creationId xmlns:a16="http://schemas.microsoft.com/office/drawing/2014/main" id="{50F3657F-1151-442B-ACD7-AA156FF9DA69}"/>
              </a:ext>
            </a:extLst>
          </p:cNvPr>
          <p:cNvSpPr/>
          <p:nvPr/>
        </p:nvSpPr>
        <p:spPr>
          <a:xfrm>
            <a:off x="8640718" y="4602582"/>
            <a:ext cx="328895" cy="207877"/>
          </a:xfrm>
          <a:custGeom>
            <a:avLst/>
            <a:gdLst>
              <a:gd name="connsiteX0" fmla="*/ 0 w 2517775"/>
              <a:gd name="connsiteY0" fmla="*/ 960091 h 1265811"/>
              <a:gd name="connsiteX1" fmla="*/ 47625 w 2517775"/>
              <a:gd name="connsiteY1" fmla="*/ 868016 h 1265811"/>
              <a:gd name="connsiteX2" fmla="*/ 133350 w 2517775"/>
              <a:gd name="connsiteY2" fmla="*/ 1118841 h 1265811"/>
              <a:gd name="connsiteX3" fmla="*/ 225425 w 2517775"/>
              <a:gd name="connsiteY3" fmla="*/ 1010891 h 1265811"/>
              <a:gd name="connsiteX4" fmla="*/ 330200 w 2517775"/>
              <a:gd name="connsiteY4" fmla="*/ 1264891 h 1265811"/>
              <a:gd name="connsiteX5" fmla="*/ 390525 w 2517775"/>
              <a:gd name="connsiteY5" fmla="*/ 1099791 h 1265811"/>
              <a:gd name="connsiteX6" fmla="*/ 457200 w 2517775"/>
              <a:gd name="connsiteY6" fmla="*/ 1198216 h 1265811"/>
              <a:gd name="connsiteX7" fmla="*/ 536575 w 2517775"/>
              <a:gd name="connsiteY7" fmla="*/ 966441 h 1265811"/>
              <a:gd name="connsiteX8" fmla="*/ 590550 w 2517775"/>
              <a:gd name="connsiteY8" fmla="*/ 1122016 h 1265811"/>
              <a:gd name="connsiteX9" fmla="*/ 650875 w 2517775"/>
              <a:gd name="connsiteY9" fmla="*/ 1017241 h 1265811"/>
              <a:gd name="connsiteX10" fmla="*/ 749300 w 2517775"/>
              <a:gd name="connsiteY10" fmla="*/ 1204566 h 1265811"/>
              <a:gd name="connsiteX11" fmla="*/ 819150 w 2517775"/>
              <a:gd name="connsiteY11" fmla="*/ 1042641 h 1265811"/>
              <a:gd name="connsiteX12" fmla="*/ 876300 w 2517775"/>
              <a:gd name="connsiteY12" fmla="*/ 1150591 h 1265811"/>
              <a:gd name="connsiteX13" fmla="*/ 965200 w 2517775"/>
              <a:gd name="connsiteY13" fmla="*/ 607666 h 1265811"/>
              <a:gd name="connsiteX14" fmla="*/ 1012825 w 2517775"/>
              <a:gd name="connsiteY14" fmla="*/ 921991 h 1265811"/>
              <a:gd name="connsiteX15" fmla="*/ 1063625 w 2517775"/>
              <a:gd name="connsiteY15" fmla="*/ 375891 h 1265811"/>
              <a:gd name="connsiteX16" fmla="*/ 1111250 w 2517775"/>
              <a:gd name="connsiteY16" fmla="*/ 871191 h 1265811"/>
              <a:gd name="connsiteX17" fmla="*/ 1181100 w 2517775"/>
              <a:gd name="connsiteY17" fmla="*/ 842616 h 1265811"/>
              <a:gd name="connsiteX18" fmla="*/ 1241425 w 2517775"/>
              <a:gd name="connsiteY18" fmla="*/ 1010891 h 1265811"/>
              <a:gd name="connsiteX19" fmla="*/ 1266825 w 2517775"/>
              <a:gd name="connsiteY19" fmla="*/ 890241 h 1265811"/>
              <a:gd name="connsiteX20" fmla="*/ 1311275 w 2517775"/>
              <a:gd name="connsiteY20" fmla="*/ 1185516 h 1265811"/>
              <a:gd name="connsiteX21" fmla="*/ 1371600 w 2517775"/>
              <a:gd name="connsiteY21" fmla="*/ 712441 h 1265811"/>
              <a:gd name="connsiteX22" fmla="*/ 1425575 w 2517775"/>
              <a:gd name="connsiteY22" fmla="*/ 1048991 h 1265811"/>
              <a:gd name="connsiteX23" fmla="*/ 1482725 w 2517775"/>
              <a:gd name="connsiteY23" fmla="*/ 915641 h 1265811"/>
              <a:gd name="connsiteX24" fmla="*/ 1549400 w 2517775"/>
              <a:gd name="connsiteY24" fmla="*/ 1242666 h 1265811"/>
              <a:gd name="connsiteX25" fmla="*/ 1609725 w 2517775"/>
              <a:gd name="connsiteY25" fmla="*/ 756891 h 1265811"/>
              <a:gd name="connsiteX26" fmla="*/ 1682750 w 2517775"/>
              <a:gd name="connsiteY26" fmla="*/ 991841 h 1265811"/>
              <a:gd name="connsiteX27" fmla="*/ 1701800 w 2517775"/>
              <a:gd name="connsiteY27" fmla="*/ 563216 h 1265811"/>
              <a:gd name="connsiteX28" fmla="*/ 1743075 w 2517775"/>
              <a:gd name="connsiteY28" fmla="*/ 985491 h 1265811"/>
              <a:gd name="connsiteX29" fmla="*/ 1803400 w 2517775"/>
              <a:gd name="connsiteY29" fmla="*/ 760066 h 1265811"/>
              <a:gd name="connsiteX30" fmla="*/ 1847850 w 2517775"/>
              <a:gd name="connsiteY30" fmla="*/ 1052166 h 1265811"/>
              <a:gd name="connsiteX31" fmla="*/ 1898650 w 2517775"/>
              <a:gd name="connsiteY31" fmla="*/ 667991 h 1265811"/>
              <a:gd name="connsiteX32" fmla="*/ 1949450 w 2517775"/>
              <a:gd name="connsiteY32" fmla="*/ 817216 h 1265811"/>
              <a:gd name="connsiteX33" fmla="*/ 2016125 w 2517775"/>
              <a:gd name="connsiteY33" fmla="*/ 1241 h 1265811"/>
              <a:gd name="connsiteX34" fmla="*/ 2092325 w 2517775"/>
              <a:gd name="connsiteY34" fmla="*/ 617191 h 1265811"/>
              <a:gd name="connsiteX35" fmla="*/ 2092325 w 2517775"/>
              <a:gd name="connsiteY35" fmla="*/ 617191 h 1265811"/>
              <a:gd name="connsiteX36" fmla="*/ 2162175 w 2517775"/>
              <a:gd name="connsiteY36" fmla="*/ 420341 h 1265811"/>
              <a:gd name="connsiteX37" fmla="*/ 2212975 w 2517775"/>
              <a:gd name="connsiteY37" fmla="*/ 563216 h 1265811"/>
              <a:gd name="connsiteX38" fmla="*/ 2289175 w 2517775"/>
              <a:gd name="connsiteY38" fmla="*/ 467966 h 1265811"/>
              <a:gd name="connsiteX39" fmla="*/ 2374900 w 2517775"/>
              <a:gd name="connsiteY39" fmla="*/ 890241 h 1265811"/>
              <a:gd name="connsiteX40" fmla="*/ 2463800 w 2517775"/>
              <a:gd name="connsiteY40" fmla="*/ 791816 h 1265811"/>
              <a:gd name="connsiteX41" fmla="*/ 2517775 w 2517775"/>
              <a:gd name="connsiteY41" fmla="*/ 1090266 h 126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517775" h="1265811">
                <a:moveTo>
                  <a:pt x="0" y="960091"/>
                </a:moveTo>
                <a:cubicBezTo>
                  <a:pt x="12700" y="900824"/>
                  <a:pt x="25400" y="841558"/>
                  <a:pt x="47625" y="868016"/>
                </a:cubicBezTo>
                <a:cubicBezTo>
                  <a:pt x="69850" y="894474"/>
                  <a:pt x="103717" y="1095029"/>
                  <a:pt x="133350" y="1118841"/>
                </a:cubicBezTo>
                <a:cubicBezTo>
                  <a:pt x="162983" y="1142653"/>
                  <a:pt x="192617" y="986549"/>
                  <a:pt x="225425" y="1010891"/>
                </a:cubicBezTo>
                <a:cubicBezTo>
                  <a:pt x="258233" y="1035233"/>
                  <a:pt x="302683" y="1250074"/>
                  <a:pt x="330200" y="1264891"/>
                </a:cubicBezTo>
                <a:cubicBezTo>
                  <a:pt x="357717" y="1279708"/>
                  <a:pt x="369358" y="1110904"/>
                  <a:pt x="390525" y="1099791"/>
                </a:cubicBezTo>
                <a:cubicBezTo>
                  <a:pt x="411692" y="1088679"/>
                  <a:pt x="432858" y="1220441"/>
                  <a:pt x="457200" y="1198216"/>
                </a:cubicBezTo>
                <a:cubicBezTo>
                  <a:pt x="481542" y="1175991"/>
                  <a:pt x="514350" y="979141"/>
                  <a:pt x="536575" y="966441"/>
                </a:cubicBezTo>
                <a:cubicBezTo>
                  <a:pt x="558800" y="953741"/>
                  <a:pt x="571500" y="1113549"/>
                  <a:pt x="590550" y="1122016"/>
                </a:cubicBezTo>
                <a:cubicBezTo>
                  <a:pt x="609600" y="1130483"/>
                  <a:pt x="624417" y="1003483"/>
                  <a:pt x="650875" y="1017241"/>
                </a:cubicBezTo>
                <a:cubicBezTo>
                  <a:pt x="677333" y="1030999"/>
                  <a:pt x="721254" y="1200333"/>
                  <a:pt x="749300" y="1204566"/>
                </a:cubicBezTo>
                <a:cubicBezTo>
                  <a:pt x="777346" y="1208799"/>
                  <a:pt x="797983" y="1051637"/>
                  <a:pt x="819150" y="1042641"/>
                </a:cubicBezTo>
                <a:cubicBezTo>
                  <a:pt x="840317" y="1033645"/>
                  <a:pt x="851958" y="1223087"/>
                  <a:pt x="876300" y="1150591"/>
                </a:cubicBezTo>
                <a:cubicBezTo>
                  <a:pt x="900642" y="1078095"/>
                  <a:pt x="942446" y="645766"/>
                  <a:pt x="965200" y="607666"/>
                </a:cubicBezTo>
                <a:cubicBezTo>
                  <a:pt x="987954" y="569566"/>
                  <a:pt x="996421" y="960620"/>
                  <a:pt x="1012825" y="921991"/>
                </a:cubicBezTo>
                <a:cubicBezTo>
                  <a:pt x="1029229" y="883362"/>
                  <a:pt x="1047221" y="384358"/>
                  <a:pt x="1063625" y="375891"/>
                </a:cubicBezTo>
                <a:cubicBezTo>
                  <a:pt x="1080029" y="367424"/>
                  <a:pt x="1091671" y="793403"/>
                  <a:pt x="1111250" y="871191"/>
                </a:cubicBezTo>
                <a:cubicBezTo>
                  <a:pt x="1130829" y="948978"/>
                  <a:pt x="1159404" y="819333"/>
                  <a:pt x="1181100" y="842616"/>
                </a:cubicBezTo>
                <a:cubicBezTo>
                  <a:pt x="1202796" y="865899"/>
                  <a:pt x="1227138" y="1002954"/>
                  <a:pt x="1241425" y="1010891"/>
                </a:cubicBezTo>
                <a:cubicBezTo>
                  <a:pt x="1255712" y="1018828"/>
                  <a:pt x="1255183" y="861137"/>
                  <a:pt x="1266825" y="890241"/>
                </a:cubicBezTo>
                <a:cubicBezTo>
                  <a:pt x="1278467" y="919345"/>
                  <a:pt x="1293813" y="1215149"/>
                  <a:pt x="1311275" y="1185516"/>
                </a:cubicBezTo>
                <a:cubicBezTo>
                  <a:pt x="1328737" y="1155883"/>
                  <a:pt x="1352550" y="735195"/>
                  <a:pt x="1371600" y="712441"/>
                </a:cubicBezTo>
                <a:cubicBezTo>
                  <a:pt x="1390650" y="689687"/>
                  <a:pt x="1407054" y="1015124"/>
                  <a:pt x="1425575" y="1048991"/>
                </a:cubicBezTo>
                <a:cubicBezTo>
                  <a:pt x="1444096" y="1082858"/>
                  <a:pt x="1462088" y="883362"/>
                  <a:pt x="1482725" y="915641"/>
                </a:cubicBezTo>
                <a:cubicBezTo>
                  <a:pt x="1503363" y="947920"/>
                  <a:pt x="1528233" y="1269124"/>
                  <a:pt x="1549400" y="1242666"/>
                </a:cubicBezTo>
                <a:cubicBezTo>
                  <a:pt x="1570567" y="1216208"/>
                  <a:pt x="1587500" y="798695"/>
                  <a:pt x="1609725" y="756891"/>
                </a:cubicBezTo>
                <a:cubicBezTo>
                  <a:pt x="1631950" y="715087"/>
                  <a:pt x="1667404" y="1024120"/>
                  <a:pt x="1682750" y="991841"/>
                </a:cubicBezTo>
                <a:cubicBezTo>
                  <a:pt x="1698096" y="959562"/>
                  <a:pt x="1691746" y="564274"/>
                  <a:pt x="1701800" y="563216"/>
                </a:cubicBezTo>
                <a:cubicBezTo>
                  <a:pt x="1711854" y="562158"/>
                  <a:pt x="1726142" y="952683"/>
                  <a:pt x="1743075" y="985491"/>
                </a:cubicBezTo>
                <a:cubicBezTo>
                  <a:pt x="1760008" y="1018299"/>
                  <a:pt x="1785938" y="748954"/>
                  <a:pt x="1803400" y="760066"/>
                </a:cubicBezTo>
                <a:cubicBezTo>
                  <a:pt x="1820862" y="771178"/>
                  <a:pt x="1831975" y="1067512"/>
                  <a:pt x="1847850" y="1052166"/>
                </a:cubicBezTo>
                <a:cubicBezTo>
                  <a:pt x="1863725" y="1036820"/>
                  <a:pt x="1881717" y="707149"/>
                  <a:pt x="1898650" y="667991"/>
                </a:cubicBezTo>
                <a:cubicBezTo>
                  <a:pt x="1915583" y="628833"/>
                  <a:pt x="1929871" y="928341"/>
                  <a:pt x="1949450" y="817216"/>
                </a:cubicBezTo>
                <a:cubicBezTo>
                  <a:pt x="1969029" y="706091"/>
                  <a:pt x="1992313" y="34578"/>
                  <a:pt x="2016125" y="1241"/>
                </a:cubicBezTo>
                <a:cubicBezTo>
                  <a:pt x="2039937" y="-32096"/>
                  <a:pt x="2092325" y="617191"/>
                  <a:pt x="2092325" y="617191"/>
                </a:cubicBezTo>
                <a:lnTo>
                  <a:pt x="2092325" y="617191"/>
                </a:lnTo>
                <a:cubicBezTo>
                  <a:pt x="2103967" y="584383"/>
                  <a:pt x="2142067" y="429337"/>
                  <a:pt x="2162175" y="420341"/>
                </a:cubicBezTo>
                <a:cubicBezTo>
                  <a:pt x="2182283" y="411345"/>
                  <a:pt x="2191808" y="555278"/>
                  <a:pt x="2212975" y="563216"/>
                </a:cubicBezTo>
                <a:cubicBezTo>
                  <a:pt x="2234142" y="571153"/>
                  <a:pt x="2262188" y="413462"/>
                  <a:pt x="2289175" y="467966"/>
                </a:cubicBezTo>
                <a:cubicBezTo>
                  <a:pt x="2316163" y="522470"/>
                  <a:pt x="2345796" y="836266"/>
                  <a:pt x="2374900" y="890241"/>
                </a:cubicBezTo>
                <a:cubicBezTo>
                  <a:pt x="2404004" y="944216"/>
                  <a:pt x="2439988" y="758479"/>
                  <a:pt x="2463800" y="791816"/>
                </a:cubicBezTo>
                <a:cubicBezTo>
                  <a:pt x="2487612" y="825153"/>
                  <a:pt x="2502693" y="957709"/>
                  <a:pt x="2517775" y="1090266"/>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7" name="Freeform: Shape 206">
            <a:extLst>
              <a:ext uri="{FF2B5EF4-FFF2-40B4-BE49-F238E27FC236}">
                <a16:creationId xmlns:a16="http://schemas.microsoft.com/office/drawing/2014/main" id="{6F6E7C3B-E3E7-48DC-B301-2FEA8F00E430}"/>
              </a:ext>
            </a:extLst>
          </p:cNvPr>
          <p:cNvSpPr/>
          <p:nvPr/>
        </p:nvSpPr>
        <p:spPr>
          <a:xfrm>
            <a:off x="8962525" y="4685562"/>
            <a:ext cx="474408" cy="118568"/>
          </a:xfrm>
          <a:custGeom>
            <a:avLst/>
            <a:gdLst>
              <a:gd name="connsiteX0" fmla="*/ 0 w 2114550"/>
              <a:gd name="connsiteY0" fmla="*/ 321631 h 404646"/>
              <a:gd name="connsiteX1" fmla="*/ 44450 w 2114550"/>
              <a:gd name="connsiteY1" fmla="*/ 251781 h 404646"/>
              <a:gd name="connsiteX2" fmla="*/ 82550 w 2114550"/>
              <a:gd name="connsiteY2" fmla="*/ 385131 h 404646"/>
              <a:gd name="connsiteX3" fmla="*/ 117475 w 2114550"/>
              <a:gd name="connsiteY3" fmla="*/ 188281 h 404646"/>
              <a:gd name="connsiteX4" fmla="*/ 168275 w 2114550"/>
              <a:gd name="connsiteY4" fmla="*/ 362906 h 404646"/>
              <a:gd name="connsiteX5" fmla="*/ 228600 w 2114550"/>
              <a:gd name="connsiteY5" fmla="*/ 264481 h 404646"/>
              <a:gd name="connsiteX6" fmla="*/ 292100 w 2114550"/>
              <a:gd name="connsiteY6" fmla="*/ 324806 h 404646"/>
              <a:gd name="connsiteX7" fmla="*/ 339725 w 2114550"/>
              <a:gd name="connsiteY7" fmla="*/ 254956 h 404646"/>
              <a:gd name="connsiteX8" fmla="*/ 428625 w 2114550"/>
              <a:gd name="connsiteY8" fmla="*/ 337506 h 404646"/>
              <a:gd name="connsiteX9" fmla="*/ 530225 w 2114550"/>
              <a:gd name="connsiteY9" fmla="*/ 115256 h 404646"/>
              <a:gd name="connsiteX10" fmla="*/ 615950 w 2114550"/>
              <a:gd name="connsiteY10" fmla="*/ 235906 h 404646"/>
              <a:gd name="connsiteX11" fmla="*/ 742950 w 2114550"/>
              <a:gd name="connsiteY11" fmla="*/ 118431 h 404646"/>
              <a:gd name="connsiteX12" fmla="*/ 828675 w 2114550"/>
              <a:gd name="connsiteY12" fmla="*/ 397831 h 404646"/>
              <a:gd name="connsiteX13" fmla="*/ 936625 w 2114550"/>
              <a:gd name="connsiteY13" fmla="*/ 296231 h 404646"/>
              <a:gd name="connsiteX14" fmla="*/ 1006475 w 2114550"/>
              <a:gd name="connsiteY14" fmla="*/ 388306 h 404646"/>
              <a:gd name="connsiteX15" fmla="*/ 1155700 w 2114550"/>
              <a:gd name="connsiteY15" fmla="*/ 197806 h 404646"/>
              <a:gd name="connsiteX16" fmla="*/ 1250950 w 2114550"/>
              <a:gd name="connsiteY16" fmla="*/ 296231 h 404646"/>
              <a:gd name="connsiteX17" fmla="*/ 1282700 w 2114550"/>
              <a:gd name="connsiteY17" fmla="*/ 54931 h 404646"/>
              <a:gd name="connsiteX18" fmla="*/ 1323975 w 2114550"/>
              <a:gd name="connsiteY18" fmla="*/ 216856 h 404646"/>
              <a:gd name="connsiteX19" fmla="*/ 1343025 w 2114550"/>
              <a:gd name="connsiteY19" fmla="*/ 150181 h 404646"/>
              <a:gd name="connsiteX20" fmla="*/ 1368425 w 2114550"/>
              <a:gd name="connsiteY20" fmla="*/ 197806 h 404646"/>
              <a:gd name="connsiteX21" fmla="*/ 1403350 w 2114550"/>
              <a:gd name="connsiteY21" fmla="*/ 124781 h 404646"/>
              <a:gd name="connsiteX22" fmla="*/ 1431925 w 2114550"/>
              <a:gd name="connsiteY22" fmla="*/ 200981 h 404646"/>
              <a:gd name="connsiteX23" fmla="*/ 1479550 w 2114550"/>
              <a:gd name="connsiteY23" fmla="*/ 137481 h 404646"/>
              <a:gd name="connsiteX24" fmla="*/ 1533525 w 2114550"/>
              <a:gd name="connsiteY24" fmla="*/ 362906 h 404646"/>
              <a:gd name="connsiteX25" fmla="*/ 1619250 w 2114550"/>
              <a:gd name="connsiteY25" fmla="*/ 73981 h 404646"/>
              <a:gd name="connsiteX26" fmla="*/ 1654175 w 2114550"/>
              <a:gd name="connsiteY26" fmla="*/ 213681 h 404646"/>
              <a:gd name="connsiteX27" fmla="*/ 1701800 w 2114550"/>
              <a:gd name="connsiteY27" fmla="*/ 112081 h 404646"/>
              <a:gd name="connsiteX28" fmla="*/ 1733550 w 2114550"/>
              <a:gd name="connsiteY28" fmla="*/ 197806 h 404646"/>
              <a:gd name="connsiteX29" fmla="*/ 1793875 w 2114550"/>
              <a:gd name="connsiteY29" fmla="*/ 61281 h 404646"/>
              <a:gd name="connsiteX30" fmla="*/ 1816100 w 2114550"/>
              <a:gd name="connsiteY30" fmla="*/ 188281 h 404646"/>
              <a:gd name="connsiteX31" fmla="*/ 1889125 w 2114550"/>
              <a:gd name="connsiteY31" fmla="*/ 4131 h 404646"/>
              <a:gd name="connsiteX32" fmla="*/ 1933575 w 2114550"/>
              <a:gd name="connsiteY32" fmla="*/ 404181 h 404646"/>
              <a:gd name="connsiteX33" fmla="*/ 1984375 w 2114550"/>
              <a:gd name="connsiteY33" fmla="*/ 86681 h 404646"/>
              <a:gd name="connsiteX34" fmla="*/ 2028825 w 2114550"/>
              <a:gd name="connsiteY34" fmla="*/ 191456 h 404646"/>
              <a:gd name="connsiteX35" fmla="*/ 2066925 w 2114550"/>
              <a:gd name="connsiteY35" fmla="*/ 108906 h 404646"/>
              <a:gd name="connsiteX36" fmla="*/ 2114550 w 2114550"/>
              <a:gd name="connsiteY36" fmla="*/ 264481 h 404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14550" h="404646">
                <a:moveTo>
                  <a:pt x="0" y="321631"/>
                </a:moveTo>
                <a:cubicBezTo>
                  <a:pt x="15346" y="281414"/>
                  <a:pt x="30692" y="241198"/>
                  <a:pt x="44450" y="251781"/>
                </a:cubicBezTo>
                <a:cubicBezTo>
                  <a:pt x="58208" y="262364"/>
                  <a:pt x="70379" y="395714"/>
                  <a:pt x="82550" y="385131"/>
                </a:cubicBezTo>
                <a:cubicBezTo>
                  <a:pt x="94721" y="374548"/>
                  <a:pt x="103188" y="191985"/>
                  <a:pt x="117475" y="188281"/>
                </a:cubicBezTo>
                <a:cubicBezTo>
                  <a:pt x="131762" y="184577"/>
                  <a:pt x="149754" y="350206"/>
                  <a:pt x="168275" y="362906"/>
                </a:cubicBezTo>
                <a:cubicBezTo>
                  <a:pt x="186796" y="375606"/>
                  <a:pt x="207963" y="270831"/>
                  <a:pt x="228600" y="264481"/>
                </a:cubicBezTo>
                <a:cubicBezTo>
                  <a:pt x="249237" y="258131"/>
                  <a:pt x="273579" y="326393"/>
                  <a:pt x="292100" y="324806"/>
                </a:cubicBezTo>
                <a:cubicBezTo>
                  <a:pt x="310621" y="323219"/>
                  <a:pt x="316971" y="252839"/>
                  <a:pt x="339725" y="254956"/>
                </a:cubicBezTo>
                <a:cubicBezTo>
                  <a:pt x="362479" y="257073"/>
                  <a:pt x="396875" y="360789"/>
                  <a:pt x="428625" y="337506"/>
                </a:cubicBezTo>
                <a:cubicBezTo>
                  <a:pt x="460375" y="314223"/>
                  <a:pt x="499004" y="132189"/>
                  <a:pt x="530225" y="115256"/>
                </a:cubicBezTo>
                <a:cubicBezTo>
                  <a:pt x="561446" y="98323"/>
                  <a:pt x="580496" y="235377"/>
                  <a:pt x="615950" y="235906"/>
                </a:cubicBezTo>
                <a:cubicBezTo>
                  <a:pt x="651404" y="236435"/>
                  <a:pt x="707496" y="91443"/>
                  <a:pt x="742950" y="118431"/>
                </a:cubicBezTo>
                <a:cubicBezTo>
                  <a:pt x="778404" y="145418"/>
                  <a:pt x="796396" y="368198"/>
                  <a:pt x="828675" y="397831"/>
                </a:cubicBezTo>
                <a:cubicBezTo>
                  <a:pt x="860954" y="427464"/>
                  <a:pt x="906992" y="297818"/>
                  <a:pt x="936625" y="296231"/>
                </a:cubicBezTo>
                <a:cubicBezTo>
                  <a:pt x="966258" y="294644"/>
                  <a:pt x="969963" y="404710"/>
                  <a:pt x="1006475" y="388306"/>
                </a:cubicBezTo>
                <a:cubicBezTo>
                  <a:pt x="1042987" y="371902"/>
                  <a:pt x="1114954" y="213152"/>
                  <a:pt x="1155700" y="197806"/>
                </a:cubicBezTo>
                <a:cubicBezTo>
                  <a:pt x="1196446" y="182460"/>
                  <a:pt x="1229783" y="320043"/>
                  <a:pt x="1250950" y="296231"/>
                </a:cubicBezTo>
                <a:cubicBezTo>
                  <a:pt x="1272117" y="272418"/>
                  <a:pt x="1270529" y="68160"/>
                  <a:pt x="1282700" y="54931"/>
                </a:cubicBezTo>
                <a:cubicBezTo>
                  <a:pt x="1294871" y="41702"/>
                  <a:pt x="1313921" y="200981"/>
                  <a:pt x="1323975" y="216856"/>
                </a:cubicBezTo>
                <a:cubicBezTo>
                  <a:pt x="1334029" y="232731"/>
                  <a:pt x="1335617" y="153356"/>
                  <a:pt x="1343025" y="150181"/>
                </a:cubicBezTo>
                <a:cubicBezTo>
                  <a:pt x="1350433" y="147006"/>
                  <a:pt x="1358371" y="202039"/>
                  <a:pt x="1368425" y="197806"/>
                </a:cubicBezTo>
                <a:cubicBezTo>
                  <a:pt x="1378479" y="193573"/>
                  <a:pt x="1392767" y="124252"/>
                  <a:pt x="1403350" y="124781"/>
                </a:cubicBezTo>
                <a:cubicBezTo>
                  <a:pt x="1413933" y="125310"/>
                  <a:pt x="1419225" y="198864"/>
                  <a:pt x="1431925" y="200981"/>
                </a:cubicBezTo>
                <a:cubicBezTo>
                  <a:pt x="1444625" y="203098"/>
                  <a:pt x="1462617" y="110493"/>
                  <a:pt x="1479550" y="137481"/>
                </a:cubicBezTo>
                <a:cubicBezTo>
                  <a:pt x="1496483" y="164468"/>
                  <a:pt x="1510242" y="373489"/>
                  <a:pt x="1533525" y="362906"/>
                </a:cubicBezTo>
                <a:cubicBezTo>
                  <a:pt x="1556808" y="352323"/>
                  <a:pt x="1599142" y="98852"/>
                  <a:pt x="1619250" y="73981"/>
                </a:cubicBezTo>
                <a:cubicBezTo>
                  <a:pt x="1639358" y="49110"/>
                  <a:pt x="1640417" y="207331"/>
                  <a:pt x="1654175" y="213681"/>
                </a:cubicBezTo>
                <a:cubicBezTo>
                  <a:pt x="1667933" y="220031"/>
                  <a:pt x="1688571" y="114727"/>
                  <a:pt x="1701800" y="112081"/>
                </a:cubicBezTo>
                <a:cubicBezTo>
                  <a:pt x="1715029" y="109435"/>
                  <a:pt x="1718204" y="206273"/>
                  <a:pt x="1733550" y="197806"/>
                </a:cubicBezTo>
                <a:cubicBezTo>
                  <a:pt x="1748896" y="189339"/>
                  <a:pt x="1780117" y="62868"/>
                  <a:pt x="1793875" y="61281"/>
                </a:cubicBezTo>
                <a:cubicBezTo>
                  <a:pt x="1807633" y="59694"/>
                  <a:pt x="1800225" y="197806"/>
                  <a:pt x="1816100" y="188281"/>
                </a:cubicBezTo>
                <a:cubicBezTo>
                  <a:pt x="1831975" y="178756"/>
                  <a:pt x="1869546" y="-31852"/>
                  <a:pt x="1889125" y="4131"/>
                </a:cubicBezTo>
                <a:cubicBezTo>
                  <a:pt x="1908704" y="40114"/>
                  <a:pt x="1917700" y="390423"/>
                  <a:pt x="1933575" y="404181"/>
                </a:cubicBezTo>
                <a:cubicBezTo>
                  <a:pt x="1949450" y="417939"/>
                  <a:pt x="1968500" y="122135"/>
                  <a:pt x="1984375" y="86681"/>
                </a:cubicBezTo>
                <a:cubicBezTo>
                  <a:pt x="2000250" y="51227"/>
                  <a:pt x="2015067" y="187752"/>
                  <a:pt x="2028825" y="191456"/>
                </a:cubicBezTo>
                <a:cubicBezTo>
                  <a:pt x="2042583" y="195160"/>
                  <a:pt x="2052638" y="96735"/>
                  <a:pt x="2066925" y="108906"/>
                </a:cubicBezTo>
                <a:cubicBezTo>
                  <a:pt x="2081212" y="121077"/>
                  <a:pt x="2097881" y="192779"/>
                  <a:pt x="2114550" y="264481"/>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8" name="Freeform: Shape 207">
            <a:extLst>
              <a:ext uri="{FF2B5EF4-FFF2-40B4-BE49-F238E27FC236}">
                <a16:creationId xmlns:a16="http://schemas.microsoft.com/office/drawing/2014/main" id="{34426D5A-AE0E-46DD-801D-BD15A8B01E4A}"/>
              </a:ext>
            </a:extLst>
          </p:cNvPr>
          <p:cNvSpPr/>
          <p:nvPr/>
        </p:nvSpPr>
        <p:spPr>
          <a:xfrm>
            <a:off x="10172083" y="4065919"/>
            <a:ext cx="343974" cy="278835"/>
          </a:xfrm>
          <a:custGeom>
            <a:avLst/>
            <a:gdLst>
              <a:gd name="connsiteX0" fmla="*/ 0 w 2114550"/>
              <a:gd name="connsiteY0" fmla="*/ 321631 h 404646"/>
              <a:gd name="connsiteX1" fmla="*/ 44450 w 2114550"/>
              <a:gd name="connsiteY1" fmla="*/ 251781 h 404646"/>
              <a:gd name="connsiteX2" fmla="*/ 82550 w 2114550"/>
              <a:gd name="connsiteY2" fmla="*/ 385131 h 404646"/>
              <a:gd name="connsiteX3" fmla="*/ 117475 w 2114550"/>
              <a:gd name="connsiteY3" fmla="*/ 188281 h 404646"/>
              <a:gd name="connsiteX4" fmla="*/ 168275 w 2114550"/>
              <a:gd name="connsiteY4" fmla="*/ 362906 h 404646"/>
              <a:gd name="connsiteX5" fmla="*/ 228600 w 2114550"/>
              <a:gd name="connsiteY5" fmla="*/ 264481 h 404646"/>
              <a:gd name="connsiteX6" fmla="*/ 292100 w 2114550"/>
              <a:gd name="connsiteY6" fmla="*/ 324806 h 404646"/>
              <a:gd name="connsiteX7" fmla="*/ 339725 w 2114550"/>
              <a:gd name="connsiteY7" fmla="*/ 254956 h 404646"/>
              <a:gd name="connsiteX8" fmla="*/ 428625 w 2114550"/>
              <a:gd name="connsiteY8" fmla="*/ 337506 h 404646"/>
              <a:gd name="connsiteX9" fmla="*/ 530225 w 2114550"/>
              <a:gd name="connsiteY9" fmla="*/ 115256 h 404646"/>
              <a:gd name="connsiteX10" fmla="*/ 615950 w 2114550"/>
              <a:gd name="connsiteY10" fmla="*/ 235906 h 404646"/>
              <a:gd name="connsiteX11" fmla="*/ 742950 w 2114550"/>
              <a:gd name="connsiteY11" fmla="*/ 118431 h 404646"/>
              <a:gd name="connsiteX12" fmla="*/ 828675 w 2114550"/>
              <a:gd name="connsiteY12" fmla="*/ 397831 h 404646"/>
              <a:gd name="connsiteX13" fmla="*/ 936625 w 2114550"/>
              <a:gd name="connsiteY13" fmla="*/ 296231 h 404646"/>
              <a:gd name="connsiteX14" fmla="*/ 1006475 w 2114550"/>
              <a:gd name="connsiteY14" fmla="*/ 388306 h 404646"/>
              <a:gd name="connsiteX15" fmla="*/ 1155700 w 2114550"/>
              <a:gd name="connsiteY15" fmla="*/ 197806 h 404646"/>
              <a:gd name="connsiteX16" fmla="*/ 1250950 w 2114550"/>
              <a:gd name="connsiteY16" fmla="*/ 296231 h 404646"/>
              <a:gd name="connsiteX17" fmla="*/ 1282700 w 2114550"/>
              <a:gd name="connsiteY17" fmla="*/ 54931 h 404646"/>
              <a:gd name="connsiteX18" fmla="*/ 1323975 w 2114550"/>
              <a:gd name="connsiteY18" fmla="*/ 216856 h 404646"/>
              <a:gd name="connsiteX19" fmla="*/ 1343025 w 2114550"/>
              <a:gd name="connsiteY19" fmla="*/ 150181 h 404646"/>
              <a:gd name="connsiteX20" fmla="*/ 1368425 w 2114550"/>
              <a:gd name="connsiteY20" fmla="*/ 197806 h 404646"/>
              <a:gd name="connsiteX21" fmla="*/ 1403350 w 2114550"/>
              <a:gd name="connsiteY21" fmla="*/ 124781 h 404646"/>
              <a:gd name="connsiteX22" fmla="*/ 1431925 w 2114550"/>
              <a:gd name="connsiteY22" fmla="*/ 200981 h 404646"/>
              <a:gd name="connsiteX23" fmla="*/ 1479550 w 2114550"/>
              <a:gd name="connsiteY23" fmla="*/ 137481 h 404646"/>
              <a:gd name="connsiteX24" fmla="*/ 1533525 w 2114550"/>
              <a:gd name="connsiteY24" fmla="*/ 362906 h 404646"/>
              <a:gd name="connsiteX25" fmla="*/ 1619250 w 2114550"/>
              <a:gd name="connsiteY25" fmla="*/ 73981 h 404646"/>
              <a:gd name="connsiteX26" fmla="*/ 1654175 w 2114550"/>
              <a:gd name="connsiteY26" fmla="*/ 213681 h 404646"/>
              <a:gd name="connsiteX27" fmla="*/ 1701800 w 2114550"/>
              <a:gd name="connsiteY27" fmla="*/ 112081 h 404646"/>
              <a:gd name="connsiteX28" fmla="*/ 1733550 w 2114550"/>
              <a:gd name="connsiteY28" fmla="*/ 197806 h 404646"/>
              <a:gd name="connsiteX29" fmla="*/ 1793875 w 2114550"/>
              <a:gd name="connsiteY29" fmla="*/ 61281 h 404646"/>
              <a:gd name="connsiteX30" fmla="*/ 1816100 w 2114550"/>
              <a:gd name="connsiteY30" fmla="*/ 188281 h 404646"/>
              <a:gd name="connsiteX31" fmla="*/ 1889125 w 2114550"/>
              <a:gd name="connsiteY31" fmla="*/ 4131 h 404646"/>
              <a:gd name="connsiteX32" fmla="*/ 1933575 w 2114550"/>
              <a:gd name="connsiteY32" fmla="*/ 404181 h 404646"/>
              <a:gd name="connsiteX33" fmla="*/ 1984375 w 2114550"/>
              <a:gd name="connsiteY33" fmla="*/ 86681 h 404646"/>
              <a:gd name="connsiteX34" fmla="*/ 2028825 w 2114550"/>
              <a:gd name="connsiteY34" fmla="*/ 191456 h 404646"/>
              <a:gd name="connsiteX35" fmla="*/ 2066925 w 2114550"/>
              <a:gd name="connsiteY35" fmla="*/ 108906 h 404646"/>
              <a:gd name="connsiteX36" fmla="*/ 2114550 w 2114550"/>
              <a:gd name="connsiteY36" fmla="*/ 264481 h 404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14550" h="404646">
                <a:moveTo>
                  <a:pt x="0" y="321631"/>
                </a:moveTo>
                <a:cubicBezTo>
                  <a:pt x="15346" y="281414"/>
                  <a:pt x="30692" y="241198"/>
                  <a:pt x="44450" y="251781"/>
                </a:cubicBezTo>
                <a:cubicBezTo>
                  <a:pt x="58208" y="262364"/>
                  <a:pt x="70379" y="395714"/>
                  <a:pt x="82550" y="385131"/>
                </a:cubicBezTo>
                <a:cubicBezTo>
                  <a:pt x="94721" y="374548"/>
                  <a:pt x="103188" y="191985"/>
                  <a:pt x="117475" y="188281"/>
                </a:cubicBezTo>
                <a:cubicBezTo>
                  <a:pt x="131762" y="184577"/>
                  <a:pt x="149754" y="350206"/>
                  <a:pt x="168275" y="362906"/>
                </a:cubicBezTo>
                <a:cubicBezTo>
                  <a:pt x="186796" y="375606"/>
                  <a:pt x="207963" y="270831"/>
                  <a:pt x="228600" y="264481"/>
                </a:cubicBezTo>
                <a:cubicBezTo>
                  <a:pt x="249237" y="258131"/>
                  <a:pt x="273579" y="326393"/>
                  <a:pt x="292100" y="324806"/>
                </a:cubicBezTo>
                <a:cubicBezTo>
                  <a:pt x="310621" y="323219"/>
                  <a:pt x="316971" y="252839"/>
                  <a:pt x="339725" y="254956"/>
                </a:cubicBezTo>
                <a:cubicBezTo>
                  <a:pt x="362479" y="257073"/>
                  <a:pt x="396875" y="360789"/>
                  <a:pt x="428625" y="337506"/>
                </a:cubicBezTo>
                <a:cubicBezTo>
                  <a:pt x="460375" y="314223"/>
                  <a:pt x="499004" y="132189"/>
                  <a:pt x="530225" y="115256"/>
                </a:cubicBezTo>
                <a:cubicBezTo>
                  <a:pt x="561446" y="98323"/>
                  <a:pt x="580496" y="235377"/>
                  <a:pt x="615950" y="235906"/>
                </a:cubicBezTo>
                <a:cubicBezTo>
                  <a:pt x="651404" y="236435"/>
                  <a:pt x="707496" y="91443"/>
                  <a:pt x="742950" y="118431"/>
                </a:cubicBezTo>
                <a:cubicBezTo>
                  <a:pt x="778404" y="145418"/>
                  <a:pt x="796396" y="368198"/>
                  <a:pt x="828675" y="397831"/>
                </a:cubicBezTo>
                <a:cubicBezTo>
                  <a:pt x="860954" y="427464"/>
                  <a:pt x="906992" y="297818"/>
                  <a:pt x="936625" y="296231"/>
                </a:cubicBezTo>
                <a:cubicBezTo>
                  <a:pt x="966258" y="294644"/>
                  <a:pt x="969963" y="404710"/>
                  <a:pt x="1006475" y="388306"/>
                </a:cubicBezTo>
                <a:cubicBezTo>
                  <a:pt x="1042987" y="371902"/>
                  <a:pt x="1114954" y="213152"/>
                  <a:pt x="1155700" y="197806"/>
                </a:cubicBezTo>
                <a:cubicBezTo>
                  <a:pt x="1196446" y="182460"/>
                  <a:pt x="1229783" y="320043"/>
                  <a:pt x="1250950" y="296231"/>
                </a:cubicBezTo>
                <a:cubicBezTo>
                  <a:pt x="1272117" y="272418"/>
                  <a:pt x="1270529" y="68160"/>
                  <a:pt x="1282700" y="54931"/>
                </a:cubicBezTo>
                <a:cubicBezTo>
                  <a:pt x="1294871" y="41702"/>
                  <a:pt x="1313921" y="200981"/>
                  <a:pt x="1323975" y="216856"/>
                </a:cubicBezTo>
                <a:cubicBezTo>
                  <a:pt x="1334029" y="232731"/>
                  <a:pt x="1335617" y="153356"/>
                  <a:pt x="1343025" y="150181"/>
                </a:cubicBezTo>
                <a:cubicBezTo>
                  <a:pt x="1350433" y="147006"/>
                  <a:pt x="1358371" y="202039"/>
                  <a:pt x="1368425" y="197806"/>
                </a:cubicBezTo>
                <a:cubicBezTo>
                  <a:pt x="1378479" y="193573"/>
                  <a:pt x="1392767" y="124252"/>
                  <a:pt x="1403350" y="124781"/>
                </a:cubicBezTo>
                <a:cubicBezTo>
                  <a:pt x="1413933" y="125310"/>
                  <a:pt x="1419225" y="198864"/>
                  <a:pt x="1431925" y="200981"/>
                </a:cubicBezTo>
                <a:cubicBezTo>
                  <a:pt x="1444625" y="203098"/>
                  <a:pt x="1462617" y="110493"/>
                  <a:pt x="1479550" y="137481"/>
                </a:cubicBezTo>
                <a:cubicBezTo>
                  <a:pt x="1496483" y="164468"/>
                  <a:pt x="1510242" y="373489"/>
                  <a:pt x="1533525" y="362906"/>
                </a:cubicBezTo>
                <a:cubicBezTo>
                  <a:pt x="1556808" y="352323"/>
                  <a:pt x="1599142" y="98852"/>
                  <a:pt x="1619250" y="73981"/>
                </a:cubicBezTo>
                <a:cubicBezTo>
                  <a:pt x="1639358" y="49110"/>
                  <a:pt x="1640417" y="207331"/>
                  <a:pt x="1654175" y="213681"/>
                </a:cubicBezTo>
                <a:cubicBezTo>
                  <a:pt x="1667933" y="220031"/>
                  <a:pt x="1688571" y="114727"/>
                  <a:pt x="1701800" y="112081"/>
                </a:cubicBezTo>
                <a:cubicBezTo>
                  <a:pt x="1715029" y="109435"/>
                  <a:pt x="1718204" y="206273"/>
                  <a:pt x="1733550" y="197806"/>
                </a:cubicBezTo>
                <a:cubicBezTo>
                  <a:pt x="1748896" y="189339"/>
                  <a:pt x="1780117" y="62868"/>
                  <a:pt x="1793875" y="61281"/>
                </a:cubicBezTo>
                <a:cubicBezTo>
                  <a:pt x="1807633" y="59694"/>
                  <a:pt x="1800225" y="197806"/>
                  <a:pt x="1816100" y="188281"/>
                </a:cubicBezTo>
                <a:cubicBezTo>
                  <a:pt x="1831975" y="178756"/>
                  <a:pt x="1869546" y="-31852"/>
                  <a:pt x="1889125" y="4131"/>
                </a:cubicBezTo>
                <a:cubicBezTo>
                  <a:pt x="1908704" y="40114"/>
                  <a:pt x="1917700" y="390423"/>
                  <a:pt x="1933575" y="404181"/>
                </a:cubicBezTo>
                <a:cubicBezTo>
                  <a:pt x="1949450" y="417939"/>
                  <a:pt x="1968500" y="122135"/>
                  <a:pt x="1984375" y="86681"/>
                </a:cubicBezTo>
                <a:cubicBezTo>
                  <a:pt x="2000250" y="51227"/>
                  <a:pt x="2015067" y="187752"/>
                  <a:pt x="2028825" y="191456"/>
                </a:cubicBezTo>
                <a:cubicBezTo>
                  <a:pt x="2042583" y="195160"/>
                  <a:pt x="2052638" y="96735"/>
                  <a:pt x="2066925" y="108906"/>
                </a:cubicBezTo>
                <a:cubicBezTo>
                  <a:pt x="2081212" y="121077"/>
                  <a:pt x="2097881" y="192779"/>
                  <a:pt x="2114550" y="264481"/>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9" name="Freeform: Shape 208">
            <a:extLst>
              <a:ext uri="{FF2B5EF4-FFF2-40B4-BE49-F238E27FC236}">
                <a16:creationId xmlns:a16="http://schemas.microsoft.com/office/drawing/2014/main" id="{F5FD0BD5-FC2A-47B1-AE54-4DC6086D22BE}"/>
              </a:ext>
            </a:extLst>
          </p:cNvPr>
          <p:cNvSpPr/>
          <p:nvPr/>
        </p:nvSpPr>
        <p:spPr>
          <a:xfrm>
            <a:off x="10516057" y="4151182"/>
            <a:ext cx="343974" cy="108311"/>
          </a:xfrm>
          <a:custGeom>
            <a:avLst/>
            <a:gdLst>
              <a:gd name="connsiteX0" fmla="*/ 0 w 2114550"/>
              <a:gd name="connsiteY0" fmla="*/ 321631 h 404646"/>
              <a:gd name="connsiteX1" fmla="*/ 44450 w 2114550"/>
              <a:gd name="connsiteY1" fmla="*/ 251781 h 404646"/>
              <a:gd name="connsiteX2" fmla="*/ 82550 w 2114550"/>
              <a:gd name="connsiteY2" fmla="*/ 385131 h 404646"/>
              <a:gd name="connsiteX3" fmla="*/ 117475 w 2114550"/>
              <a:gd name="connsiteY3" fmla="*/ 188281 h 404646"/>
              <a:gd name="connsiteX4" fmla="*/ 168275 w 2114550"/>
              <a:gd name="connsiteY4" fmla="*/ 362906 h 404646"/>
              <a:gd name="connsiteX5" fmla="*/ 228600 w 2114550"/>
              <a:gd name="connsiteY5" fmla="*/ 264481 h 404646"/>
              <a:gd name="connsiteX6" fmla="*/ 292100 w 2114550"/>
              <a:gd name="connsiteY6" fmla="*/ 324806 h 404646"/>
              <a:gd name="connsiteX7" fmla="*/ 339725 w 2114550"/>
              <a:gd name="connsiteY7" fmla="*/ 254956 h 404646"/>
              <a:gd name="connsiteX8" fmla="*/ 428625 w 2114550"/>
              <a:gd name="connsiteY8" fmla="*/ 337506 h 404646"/>
              <a:gd name="connsiteX9" fmla="*/ 530225 w 2114550"/>
              <a:gd name="connsiteY9" fmla="*/ 115256 h 404646"/>
              <a:gd name="connsiteX10" fmla="*/ 615950 w 2114550"/>
              <a:gd name="connsiteY10" fmla="*/ 235906 h 404646"/>
              <a:gd name="connsiteX11" fmla="*/ 742950 w 2114550"/>
              <a:gd name="connsiteY11" fmla="*/ 118431 h 404646"/>
              <a:gd name="connsiteX12" fmla="*/ 828675 w 2114550"/>
              <a:gd name="connsiteY12" fmla="*/ 397831 h 404646"/>
              <a:gd name="connsiteX13" fmla="*/ 936625 w 2114550"/>
              <a:gd name="connsiteY13" fmla="*/ 296231 h 404646"/>
              <a:gd name="connsiteX14" fmla="*/ 1006475 w 2114550"/>
              <a:gd name="connsiteY14" fmla="*/ 388306 h 404646"/>
              <a:gd name="connsiteX15" fmla="*/ 1155700 w 2114550"/>
              <a:gd name="connsiteY15" fmla="*/ 197806 h 404646"/>
              <a:gd name="connsiteX16" fmla="*/ 1250950 w 2114550"/>
              <a:gd name="connsiteY16" fmla="*/ 296231 h 404646"/>
              <a:gd name="connsiteX17" fmla="*/ 1282700 w 2114550"/>
              <a:gd name="connsiteY17" fmla="*/ 54931 h 404646"/>
              <a:gd name="connsiteX18" fmla="*/ 1323975 w 2114550"/>
              <a:gd name="connsiteY18" fmla="*/ 216856 h 404646"/>
              <a:gd name="connsiteX19" fmla="*/ 1343025 w 2114550"/>
              <a:gd name="connsiteY19" fmla="*/ 150181 h 404646"/>
              <a:gd name="connsiteX20" fmla="*/ 1368425 w 2114550"/>
              <a:gd name="connsiteY20" fmla="*/ 197806 h 404646"/>
              <a:gd name="connsiteX21" fmla="*/ 1403350 w 2114550"/>
              <a:gd name="connsiteY21" fmla="*/ 124781 h 404646"/>
              <a:gd name="connsiteX22" fmla="*/ 1431925 w 2114550"/>
              <a:gd name="connsiteY22" fmla="*/ 200981 h 404646"/>
              <a:gd name="connsiteX23" fmla="*/ 1479550 w 2114550"/>
              <a:gd name="connsiteY23" fmla="*/ 137481 h 404646"/>
              <a:gd name="connsiteX24" fmla="*/ 1533525 w 2114550"/>
              <a:gd name="connsiteY24" fmla="*/ 362906 h 404646"/>
              <a:gd name="connsiteX25" fmla="*/ 1619250 w 2114550"/>
              <a:gd name="connsiteY25" fmla="*/ 73981 h 404646"/>
              <a:gd name="connsiteX26" fmla="*/ 1654175 w 2114550"/>
              <a:gd name="connsiteY26" fmla="*/ 213681 h 404646"/>
              <a:gd name="connsiteX27" fmla="*/ 1701800 w 2114550"/>
              <a:gd name="connsiteY27" fmla="*/ 112081 h 404646"/>
              <a:gd name="connsiteX28" fmla="*/ 1733550 w 2114550"/>
              <a:gd name="connsiteY28" fmla="*/ 197806 h 404646"/>
              <a:gd name="connsiteX29" fmla="*/ 1793875 w 2114550"/>
              <a:gd name="connsiteY29" fmla="*/ 61281 h 404646"/>
              <a:gd name="connsiteX30" fmla="*/ 1816100 w 2114550"/>
              <a:gd name="connsiteY30" fmla="*/ 188281 h 404646"/>
              <a:gd name="connsiteX31" fmla="*/ 1889125 w 2114550"/>
              <a:gd name="connsiteY31" fmla="*/ 4131 h 404646"/>
              <a:gd name="connsiteX32" fmla="*/ 1933575 w 2114550"/>
              <a:gd name="connsiteY32" fmla="*/ 404181 h 404646"/>
              <a:gd name="connsiteX33" fmla="*/ 1984375 w 2114550"/>
              <a:gd name="connsiteY33" fmla="*/ 86681 h 404646"/>
              <a:gd name="connsiteX34" fmla="*/ 2028825 w 2114550"/>
              <a:gd name="connsiteY34" fmla="*/ 191456 h 404646"/>
              <a:gd name="connsiteX35" fmla="*/ 2066925 w 2114550"/>
              <a:gd name="connsiteY35" fmla="*/ 108906 h 404646"/>
              <a:gd name="connsiteX36" fmla="*/ 2114550 w 2114550"/>
              <a:gd name="connsiteY36" fmla="*/ 264481 h 404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14550" h="404646">
                <a:moveTo>
                  <a:pt x="0" y="321631"/>
                </a:moveTo>
                <a:cubicBezTo>
                  <a:pt x="15346" y="281414"/>
                  <a:pt x="30692" y="241198"/>
                  <a:pt x="44450" y="251781"/>
                </a:cubicBezTo>
                <a:cubicBezTo>
                  <a:pt x="58208" y="262364"/>
                  <a:pt x="70379" y="395714"/>
                  <a:pt x="82550" y="385131"/>
                </a:cubicBezTo>
                <a:cubicBezTo>
                  <a:pt x="94721" y="374548"/>
                  <a:pt x="103188" y="191985"/>
                  <a:pt x="117475" y="188281"/>
                </a:cubicBezTo>
                <a:cubicBezTo>
                  <a:pt x="131762" y="184577"/>
                  <a:pt x="149754" y="350206"/>
                  <a:pt x="168275" y="362906"/>
                </a:cubicBezTo>
                <a:cubicBezTo>
                  <a:pt x="186796" y="375606"/>
                  <a:pt x="207963" y="270831"/>
                  <a:pt x="228600" y="264481"/>
                </a:cubicBezTo>
                <a:cubicBezTo>
                  <a:pt x="249237" y="258131"/>
                  <a:pt x="273579" y="326393"/>
                  <a:pt x="292100" y="324806"/>
                </a:cubicBezTo>
                <a:cubicBezTo>
                  <a:pt x="310621" y="323219"/>
                  <a:pt x="316971" y="252839"/>
                  <a:pt x="339725" y="254956"/>
                </a:cubicBezTo>
                <a:cubicBezTo>
                  <a:pt x="362479" y="257073"/>
                  <a:pt x="396875" y="360789"/>
                  <a:pt x="428625" y="337506"/>
                </a:cubicBezTo>
                <a:cubicBezTo>
                  <a:pt x="460375" y="314223"/>
                  <a:pt x="499004" y="132189"/>
                  <a:pt x="530225" y="115256"/>
                </a:cubicBezTo>
                <a:cubicBezTo>
                  <a:pt x="561446" y="98323"/>
                  <a:pt x="580496" y="235377"/>
                  <a:pt x="615950" y="235906"/>
                </a:cubicBezTo>
                <a:cubicBezTo>
                  <a:pt x="651404" y="236435"/>
                  <a:pt x="707496" y="91443"/>
                  <a:pt x="742950" y="118431"/>
                </a:cubicBezTo>
                <a:cubicBezTo>
                  <a:pt x="778404" y="145418"/>
                  <a:pt x="796396" y="368198"/>
                  <a:pt x="828675" y="397831"/>
                </a:cubicBezTo>
                <a:cubicBezTo>
                  <a:pt x="860954" y="427464"/>
                  <a:pt x="906992" y="297818"/>
                  <a:pt x="936625" y="296231"/>
                </a:cubicBezTo>
                <a:cubicBezTo>
                  <a:pt x="966258" y="294644"/>
                  <a:pt x="969963" y="404710"/>
                  <a:pt x="1006475" y="388306"/>
                </a:cubicBezTo>
                <a:cubicBezTo>
                  <a:pt x="1042987" y="371902"/>
                  <a:pt x="1114954" y="213152"/>
                  <a:pt x="1155700" y="197806"/>
                </a:cubicBezTo>
                <a:cubicBezTo>
                  <a:pt x="1196446" y="182460"/>
                  <a:pt x="1229783" y="320043"/>
                  <a:pt x="1250950" y="296231"/>
                </a:cubicBezTo>
                <a:cubicBezTo>
                  <a:pt x="1272117" y="272418"/>
                  <a:pt x="1270529" y="68160"/>
                  <a:pt x="1282700" y="54931"/>
                </a:cubicBezTo>
                <a:cubicBezTo>
                  <a:pt x="1294871" y="41702"/>
                  <a:pt x="1313921" y="200981"/>
                  <a:pt x="1323975" y="216856"/>
                </a:cubicBezTo>
                <a:cubicBezTo>
                  <a:pt x="1334029" y="232731"/>
                  <a:pt x="1335617" y="153356"/>
                  <a:pt x="1343025" y="150181"/>
                </a:cubicBezTo>
                <a:cubicBezTo>
                  <a:pt x="1350433" y="147006"/>
                  <a:pt x="1358371" y="202039"/>
                  <a:pt x="1368425" y="197806"/>
                </a:cubicBezTo>
                <a:cubicBezTo>
                  <a:pt x="1378479" y="193573"/>
                  <a:pt x="1392767" y="124252"/>
                  <a:pt x="1403350" y="124781"/>
                </a:cubicBezTo>
                <a:cubicBezTo>
                  <a:pt x="1413933" y="125310"/>
                  <a:pt x="1419225" y="198864"/>
                  <a:pt x="1431925" y="200981"/>
                </a:cubicBezTo>
                <a:cubicBezTo>
                  <a:pt x="1444625" y="203098"/>
                  <a:pt x="1462617" y="110493"/>
                  <a:pt x="1479550" y="137481"/>
                </a:cubicBezTo>
                <a:cubicBezTo>
                  <a:pt x="1496483" y="164468"/>
                  <a:pt x="1510242" y="373489"/>
                  <a:pt x="1533525" y="362906"/>
                </a:cubicBezTo>
                <a:cubicBezTo>
                  <a:pt x="1556808" y="352323"/>
                  <a:pt x="1599142" y="98852"/>
                  <a:pt x="1619250" y="73981"/>
                </a:cubicBezTo>
                <a:cubicBezTo>
                  <a:pt x="1639358" y="49110"/>
                  <a:pt x="1640417" y="207331"/>
                  <a:pt x="1654175" y="213681"/>
                </a:cubicBezTo>
                <a:cubicBezTo>
                  <a:pt x="1667933" y="220031"/>
                  <a:pt x="1688571" y="114727"/>
                  <a:pt x="1701800" y="112081"/>
                </a:cubicBezTo>
                <a:cubicBezTo>
                  <a:pt x="1715029" y="109435"/>
                  <a:pt x="1718204" y="206273"/>
                  <a:pt x="1733550" y="197806"/>
                </a:cubicBezTo>
                <a:cubicBezTo>
                  <a:pt x="1748896" y="189339"/>
                  <a:pt x="1780117" y="62868"/>
                  <a:pt x="1793875" y="61281"/>
                </a:cubicBezTo>
                <a:cubicBezTo>
                  <a:pt x="1807633" y="59694"/>
                  <a:pt x="1800225" y="197806"/>
                  <a:pt x="1816100" y="188281"/>
                </a:cubicBezTo>
                <a:cubicBezTo>
                  <a:pt x="1831975" y="178756"/>
                  <a:pt x="1869546" y="-31852"/>
                  <a:pt x="1889125" y="4131"/>
                </a:cubicBezTo>
                <a:cubicBezTo>
                  <a:pt x="1908704" y="40114"/>
                  <a:pt x="1917700" y="390423"/>
                  <a:pt x="1933575" y="404181"/>
                </a:cubicBezTo>
                <a:cubicBezTo>
                  <a:pt x="1949450" y="417939"/>
                  <a:pt x="1968500" y="122135"/>
                  <a:pt x="1984375" y="86681"/>
                </a:cubicBezTo>
                <a:cubicBezTo>
                  <a:pt x="2000250" y="51227"/>
                  <a:pt x="2015067" y="187752"/>
                  <a:pt x="2028825" y="191456"/>
                </a:cubicBezTo>
                <a:cubicBezTo>
                  <a:pt x="2042583" y="195160"/>
                  <a:pt x="2052638" y="96735"/>
                  <a:pt x="2066925" y="108906"/>
                </a:cubicBezTo>
                <a:cubicBezTo>
                  <a:pt x="2081212" y="121077"/>
                  <a:pt x="2097881" y="192779"/>
                  <a:pt x="2114550" y="264481"/>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0" name="Freeform: Shape 209">
            <a:extLst>
              <a:ext uri="{FF2B5EF4-FFF2-40B4-BE49-F238E27FC236}">
                <a16:creationId xmlns:a16="http://schemas.microsoft.com/office/drawing/2014/main" id="{37118684-005C-4308-B923-73D327CE418E}"/>
              </a:ext>
            </a:extLst>
          </p:cNvPr>
          <p:cNvSpPr/>
          <p:nvPr/>
        </p:nvSpPr>
        <p:spPr>
          <a:xfrm flipH="1">
            <a:off x="10860549" y="4122844"/>
            <a:ext cx="343974" cy="195788"/>
          </a:xfrm>
          <a:custGeom>
            <a:avLst/>
            <a:gdLst>
              <a:gd name="connsiteX0" fmla="*/ 0 w 2114550"/>
              <a:gd name="connsiteY0" fmla="*/ 321631 h 404646"/>
              <a:gd name="connsiteX1" fmla="*/ 44450 w 2114550"/>
              <a:gd name="connsiteY1" fmla="*/ 251781 h 404646"/>
              <a:gd name="connsiteX2" fmla="*/ 82550 w 2114550"/>
              <a:gd name="connsiteY2" fmla="*/ 385131 h 404646"/>
              <a:gd name="connsiteX3" fmla="*/ 117475 w 2114550"/>
              <a:gd name="connsiteY3" fmla="*/ 188281 h 404646"/>
              <a:gd name="connsiteX4" fmla="*/ 168275 w 2114550"/>
              <a:gd name="connsiteY4" fmla="*/ 362906 h 404646"/>
              <a:gd name="connsiteX5" fmla="*/ 228600 w 2114550"/>
              <a:gd name="connsiteY5" fmla="*/ 264481 h 404646"/>
              <a:gd name="connsiteX6" fmla="*/ 292100 w 2114550"/>
              <a:gd name="connsiteY6" fmla="*/ 324806 h 404646"/>
              <a:gd name="connsiteX7" fmla="*/ 339725 w 2114550"/>
              <a:gd name="connsiteY7" fmla="*/ 254956 h 404646"/>
              <a:gd name="connsiteX8" fmla="*/ 428625 w 2114550"/>
              <a:gd name="connsiteY8" fmla="*/ 337506 h 404646"/>
              <a:gd name="connsiteX9" fmla="*/ 530225 w 2114550"/>
              <a:gd name="connsiteY9" fmla="*/ 115256 h 404646"/>
              <a:gd name="connsiteX10" fmla="*/ 615950 w 2114550"/>
              <a:gd name="connsiteY10" fmla="*/ 235906 h 404646"/>
              <a:gd name="connsiteX11" fmla="*/ 742950 w 2114550"/>
              <a:gd name="connsiteY11" fmla="*/ 118431 h 404646"/>
              <a:gd name="connsiteX12" fmla="*/ 828675 w 2114550"/>
              <a:gd name="connsiteY12" fmla="*/ 397831 h 404646"/>
              <a:gd name="connsiteX13" fmla="*/ 936625 w 2114550"/>
              <a:gd name="connsiteY13" fmla="*/ 296231 h 404646"/>
              <a:gd name="connsiteX14" fmla="*/ 1006475 w 2114550"/>
              <a:gd name="connsiteY14" fmla="*/ 388306 h 404646"/>
              <a:gd name="connsiteX15" fmla="*/ 1155700 w 2114550"/>
              <a:gd name="connsiteY15" fmla="*/ 197806 h 404646"/>
              <a:gd name="connsiteX16" fmla="*/ 1250950 w 2114550"/>
              <a:gd name="connsiteY16" fmla="*/ 296231 h 404646"/>
              <a:gd name="connsiteX17" fmla="*/ 1282700 w 2114550"/>
              <a:gd name="connsiteY17" fmla="*/ 54931 h 404646"/>
              <a:gd name="connsiteX18" fmla="*/ 1323975 w 2114550"/>
              <a:gd name="connsiteY18" fmla="*/ 216856 h 404646"/>
              <a:gd name="connsiteX19" fmla="*/ 1343025 w 2114550"/>
              <a:gd name="connsiteY19" fmla="*/ 150181 h 404646"/>
              <a:gd name="connsiteX20" fmla="*/ 1368425 w 2114550"/>
              <a:gd name="connsiteY20" fmla="*/ 197806 h 404646"/>
              <a:gd name="connsiteX21" fmla="*/ 1403350 w 2114550"/>
              <a:gd name="connsiteY21" fmla="*/ 124781 h 404646"/>
              <a:gd name="connsiteX22" fmla="*/ 1431925 w 2114550"/>
              <a:gd name="connsiteY22" fmla="*/ 200981 h 404646"/>
              <a:gd name="connsiteX23" fmla="*/ 1479550 w 2114550"/>
              <a:gd name="connsiteY23" fmla="*/ 137481 h 404646"/>
              <a:gd name="connsiteX24" fmla="*/ 1533525 w 2114550"/>
              <a:gd name="connsiteY24" fmla="*/ 362906 h 404646"/>
              <a:gd name="connsiteX25" fmla="*/ 1619250 w 2114550"/>
              <a:gd name="connsiteY25" fmla="*/ 73981 h 404646"/>
              <a:gd name="connsiteX26" fmla="*/ 1654175 w 2114550"/>
              <a:gd name="connsiteY26" fmla="*/ 213681 h 404646"/>
              <a:gd name="connsiteX27" fmla="*/ 1701800 w 2114550"/>
              <a:gd name="connsiteY27" fmla="*/ 112081 h 404646"/>
              <a:gd name="connsiteX28" fmla="*/ 1733550 w 2114550"/>
              <a:gd name="connsiteY28" fmla="*/ 197806 h 404646"/>
              <a:gd name="connsiteX29" fmla="*/ 1793875 w 2114550"/>
              <a:gd name="connsiteY29" fmla="*/ 61281 h 404646"/>
              <a:gd name="connsiteX30" fmla="*/ 1816100 w 2114550"/>
              <a:gd name="connsiteY30" fmla="*/ 188281 h 404646"/>
              <a:gd name="connsiteX31" fmla="*/ 1889125 w 2114550"/>
              <a:gd name="connsiteY31" fmla="*/ 4131 h 404646"/>
              <a:gd name="connsiteX32" fmla="*/ 1933575 w 2114550"/>
              <a:gd name="connsiteY32" fmla="*/ 404181 h 404646"/>
              <a:gd name="connsiteX33" fmla="*/ 1984375 w 2114550"/>
              <a:gd name="connsiteY33" fmla="*/ 86681 h 404646"/>
              <a:gd name="connsiteX34" fmla="*/ 2028825 w 2114550"/>
              <a:gd name="connsiteY34" fmla="*/ 191456 h 404646"/>
              <a:gd name="connsiteX35" fmla="*/ 2066925 w 2114550"/>
              <a:gd name="connsiteY35" fmla="*/ 108906 h 404646"/>
              <a:gd name="connsiteX36" fmla="*/ 2114550 w 2114550"/>
              <a:gd name="connsiteY36" fmla="*/ 264481 h 404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14550" h="404646">
                <a:moveTo>
                  <a:pt x="0" y="321631"/>
                </a:moveTo>
                <a:cubicBezTo>
                  <a:pt x="15346" y="281414"/>
                  <a:pt x="30692" y="241198"/>
                  <a:pt x="44450" y="251781"/>
                </a:cubicBezTo>
                <a:cubicBezTo>
                  <a:pt x="58208" y="262364"/>
                  <a:pt x="70379" y="395714"/>
                  <a:pt x="82550" y="385131"/>
                </a:cubicBezTo>
                <a:cubicBezTo>
                  <a:pt x="94721" y="374548"/>
                  <a:pt x="103188" y="191985"/>
                  <a:pt x="117475" y="188281"/>
                </a:cubicBezTo>
                <a:cubicBezTo>
                  <a:pt x="131762" y="184577"/>
                  <a:pt x="149754" y="350206"/>
                  <a:pt x="168275" y="362906"/>
                </a:cubicBezTo>
                <a:cubicBezTo>
                  <a:pt x="186796" y="375606"/>
                  <a:pt x="207963" y="270831"/>
                  <a:pt x="228600" y="264481"/>
                </a:cubicBezTo>
                <a:cubicBezTo>
                  <a:pt x="249237" y="258131"/>
                  <a:pt x="273579" y="326393"/>
                  <a:pt x="292100" y="324806"/>
                </a:cubicBezTo>
                <a:cubicBezTo>
                  <a:pt x="310621" y="323219"/>
                  <a:pt x="316971" y="252839"/>
                  <a:pt x="339725" y="254956"/>
                </a:cubicBezTo>
                <a:cubicBezTo>
                  <a:pt x="362479" y="257073"/>
                  <a:pt x="396875" y="360789"/>
                  <a:pt x="428625" y="337506"/>
                </a:cubicBezTo>
                <a:cubicBezTo>
                  <a:pt x="460375" y="314223"/>
                  <a:pt x="499004" y="132189"/>
                  <a:pt x="530225" y="115256"/>
                </a:cubicBezTo>
                <a:cubicBezTo>
                  <a:pt x="561446" y="98323"/>
                  <a:pt x="580496" y="235377"/>
                  <a:pt x="615950" y="235906"/>
                </a:cubicBezTo>
                <a:cubicBezTo>
                  <a:pt x="651404" y="236435"/>
                  <a:pt x="707496" y="91443"/>
                  <a:pt x="742950" y="118431"/>
                </a:cubicBezTo>
                <a:cubicBezTo>
                  <a:pt x="778404" y="145418"/>
                  <a:pt x="796396" y="368198"/>
                  <a:pt x="828675" y="397831"/>
                </a:cubicBezTo>
                <a:cubicBezTo>
                  <a:pt x="860954" y="427464"/>
                  <a:pt x="906992" y="297818"/>
                  <a:pt x="936625" y="296231"/>
                </a:cubicBezTo>
                <a:cubicBezTo>
                  <a:pt x="966258" y="294644"/>
                  <a:pt x="969963" y="404710"/>
                  <a:pt x="1006475" y="388306"/>
                </a:cubicBezTo>
                <a:cubicBezTo>
                  <a:pt x="1042987" y="371902"/>
                  <a:pt x="1114954" y="213152"/>
                  <a:pt x="1155700" y="197806"/>
                </a:cubicBezTo>
                <a:cubicBezTo>
                  <a:pt x="1196446" y="182460"/>
                  <a:pt x="1229783" y="320043"/>
                  <a:pt x="1250950" y="296231"/>
                </a:cubicBezTo>
                <a:cubicBezTo>
                  <a:pt x="1272117" y="272418"/>
                  <a:pt x="1270529" y="68160"/>
                  <a:pt x="1282700" y="54931"/>
                </a:cubicBezTo>
                <a:cubicBezTo>
                  <a:pt x="1294871" y="41702"/>
                  <a:pt x="1313921" y="200981"/>
                  <a:pt x="1323975" y="216856"/>
                </a:cubicBezTo>
                <a:cubicBezTo>
                  <a:pt x="1334029" y="232731"/>
                  <a:pt x="1335617" y="153356"/>
                  <a:pt x="1343025" y="150181"/>
                </a:cubicBezTo>
                <a:cubicBezTo>
                  <a:pt x="1350433" y="147006"/>
                  <a:pt x="1358371" y="202039"/>
                  <a:pt x="1368425" y="197806"/>
                </a:cubicBezTo>
                <a:cubicBezTo>
                  <a:pt x="1378479" y="193573"/>
                  <a:pt x="1392767" y="124252"/>
                  <a:pt x="1403350" y="124781"/>
                </a:cubicBezTo>
                <a:cubicBezTo>
                  <a:pt x="1413933" y="125310"/>
                  <a:pt x="1419225" y="198864"/>
                  <a:pt x="1431925" y="200981"/>
                </a:cubicBezTo>
                <a:cubicBezTo>
                  <a:pt x="1444625" y="203098"/>
                  <a:pt x="1462617" y="110493"/>
                  <a:pt x="1479550" y="137481"/>
                </a:cubicBezTo>
                <a:cubicBezTo>
                  <a:pt x="1496483" y="164468"/>
                  <a:pt x="1510242" y="373489"/>
                  <a:pt x="1533525" y="362906"/>
                </a:cubicBezTo>
                <a:cubicBezTo>
                  <a:pt x="1556808" y="352323"/>
                  <a:pt x="1599142" y="98852"/>
                  <a:pt x="1619250" y="73981"/>
                </a:cubicBezTo>
                <a:cubicBezTo>
                  <a:pt x="1639358" y="49110"/>
                  <a:pt x="1640417" y="207331"/>
                  <a:pt x="1654175" y="213681"/>
                </a:cubicBezTo>
                <a:cubicBezTo>
                  <a:pt x="1667933" y="220031"/>
                  <a:pt x="1688571" y="114727"/>
                  <a:pt x="1701800" y="112081"/>
                </a:cubicBezTo>
                <a:cubicBezTo>
                  <a:pt x="1715029" y="109435"/>
                  <a:pt x="1718204" y="206273"/>
                  <a:pt x="1733550" y="197806"/>
                </a:cubicBezTo>
                <a:cubicBezTo>
                  <a:pt x="1748896" y="189339"/>
                  <a:pt x="1780117" y="62868"/>
                  <a:pt x="1793875" y="61281"/>
                </a:cubicBezTo>
                <a:cubicBezTo>
                  <a:pt x="1807633" y="59694"/>
                  <a:pt x="1800225" y="197806"/>
                  <a:pt x="1816100" y="188281"/>
                </a:cubicBezTo>
                <a:cubicBezTo>
                  <a:pt x="1831975" y="178756"/>
                  <a:pt x="1869546" y="-31852"/>
                  <a:pt x="1889125" y="4131"/>
                </a:cubicBezTo>
                <a:cubicBezTo>
                  <a:pt x="1908704" y="40114"/>
                  <a:pt x="1917700" y="390423"/>
                  <a:pt x="1933575" y="404181"/>
                </a:cubicBezTo>
                <a:cubicBezTo>
                  <a:pt x="1949450" y="417939"/>
                  <a:pt x="1968500" y="122135"/>
                  <a:pt x="1984375" y="86681"/>
                </a:cubicBezTo>
                <a:cubicBezTo>
                  <a:pt x="2000250" y="51227"/>
                  <a:pt x="2015067" y="187752"/>
                  <a:pt x="2028825" y="191456"/>
                </a:cubicBezTo>
                <a:cubicBezTo>
                  <a:pt x="2042583" y="195160"/>
                  <a:pt x="2052638" y="96735"/>
                  <a:pt x="2066925" y="108906"/>
                </a:cubicBezTo>
                <a:cubicBezTo>
                  <a:pt x="2081212" y="121077"/>
                  <a:pt x="2097881" y="192779"/>
                  <a:pt x="2114550" y="264481"/>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1" name="Freeform: Shape 210">
            <a:extLst>
              <a:ext uri="{FF2B5EF4-FFF2-40B4-BE49-F238E27FC236}">
                <a16:creationId xmlns:a16="http://schemas.microsoft.com/office/drawing/2014/main" id="{69E91D9F-7831-4048-826F-D0348AFCA455}"/>
              </a:ext>
            </a:extLst>
          </p:cNvPr>
          <p:cNvSpPr/>
          <p:nvPr/>
        </p:nvSpPr>
        <p:spPr>
          <a:xfrm>
            <a:off x="11204137" y="4104008"/>
            <a:ext cx="328895" cy="207877"/>
          </a:xfrm>
          <a:custGeom>
            <a:avLst/>
            <a:gdLst>
              <a:gd name="connsiteX0" fmla="*/ 0 w 2517775"/>
              <a:gd name="connsiteY0" fmla="*/ 960091 h 1265811"/>
              <a:gd name="connsiteX1" fmla="*/ 47625 w 2517775"/>
              <a:gd name="connsiteY1" fmla="*/ 868016 h 1265811"/>
              <a:gd name="connsiteX2" fmla="*/ 133350 w 2517775"/>
              <a:gd name="connsiteY2" fmla="*/ 1118841 h 1265811"/>
              <a:gd name="connsiteX3" fmla="*/ 225425 w 2517775"/>
              <a:gd name="connsiteY3" fmla="*/ 1010891 h 1265811"/>
              <a:gd name="connsiteX4" fmla="*/ 330200 w 2517775"/>
              <a:gd name="connsiteY4" fmla="*/ 1264891 h 1265811"/>
              <a:gd name="connsiteX5" fmla="*/ 390525 w 2517775"/>
              <a:gd name="connsiteY5" fmla="*/ 1099791 h 1265811"/>
              <a:gd name="connsiteX6" fmla="*/ 457200 w 2517775"/>
              <a:gd name="connsiteY6" fmla="*/ 1198216 h 1265811"/>
              <a:gd name="connsiteX7" fmla="*/ 536575 w 2517775"/>
              <a:gd name="connsiteY7" fmla="*/ 966441 h 1265811"/>
              <a:gd name="connsiteX8" fmla="*/ 590550 w 2517775"/>
              <a:gd name="connsiteY8" fmla="*/ 1122016 h 1265811"/>
              <a:gd name="connsiteX9" fmla="*/ 650875 w 2517775"/>
              <a:gd name="connsiteY9" fmla="*/ 1017241 h 1265811"/>
              <a:gd name="connsiteX10" fmla="*/ 749300 w 2517775"/>
              <a:gd name="connsiteY10" fmla="*/ 1204566 h 1265811"/>
              <a:gd name="connsiteX11" fmla="*/ 819150 w 2517775"/>
              <a:gd name="connsiteY11" fmla="*/ 1042641 h 1265811"/>
              <a:gd name="connsiteX12" fmla="*/ 876300 w 2517775"/>
              <a:gd name="connsiteY12" fmla="*/ 1150591 h 1265811"/>
              <a:gd name="connsiteX13" fmla="*/ 965200 w 2517775"/>
              <a:gd name="connsiteY13" fmla="*/ 607666 h 1265811"/>
              <a:gd name="connsiteX14" fmla="*/ 1012825 w 2517775"/>
              <a:gd name="connsiteY14" fmla="*/ 921991 h 1265811"/>
              <a:gd name="connsiteX15" fmla="*/ 1063625 w 2517775"/>
              <a:gd name="connsiteY15" fmla="*/ 375891 h 1265811"/>
              <a:gd name="connsiteX16" fmla="*/ 1111250 w 2517775"/>
              <a:gd name="connsiteY16" fmla="*/ 871191 h 1265811"/>
              <a:gd name="connsiteX17" fmla="*/ 1181100 w 2517775"/>
              <a:gd name="connsiteY17" fmla="*/ 842616 h 1265811"/>
              <a:gd name="connsiteX18" fmla="*/ 1241425 w 2517775"/>
              <a:gd name="connsiteY18" fmla="*/ 1010891 h 1265811"/>
              <a:gd name="connsiteX19" fmla="*/ 1266825 w 2517775"/>
              <a:gd name="connsiteY19" fmla="*/ 890241 h 1265811"/>
              <a:gd name="connsiteX20" fmla="*/ 1311275 w 2517775"/>
              <a:gd name="connsiteY20" fmla="*/ 1185516 h 1265811"/>
              <a:gd name="connsiteX21" fmla="*/ 1371600 w 2517775"/>
              <a:gd name="connsiteY21" fmla="*/ 712441 h 1265811"/>
              <a:gd name="connsiteX22" fmla="*/ 1425575 w 2517775"/>
              <a:gd name="connsiteY22" fmla="*/ 1048991 h 1265811"/>
              <a:gd name="connsiteX23" fmla="*/ 1482725 w 2517775"/>
              <a:gd name="connsiteY23" fmla="*/ 915641 h 1265811"/>
              <a:gd name="connsiteX24" fmla="*/ 1549400 w 2517775"/>
              <a:gd name="connsiteY24" fmla="*/ 1242666 h 1265811"/>
              <a:gd name="connsiteX25" fmla="*/ 1609725 w 2517775"/>
              <a:gd name="connsiteY25" fmla="*/ 756891 h 1265811"/>
              <a:gd name="connsiteX26" fmla="*/ 1682750 w 2517775"/>
              <a:gd name="connsiteY26" fmla="*/ 991841 h 1265811"/>
              <a:gd name="connsiteX27" fmla="*/ 1701800 w 2517775"/>
              <a:gd name="connsiteY27" fmla="*/ 563216 h 1265811"/>
              <a:gd name="connsiteX28" fmla="*/ 1743075 w 2517775"/>
              <a:gd name="connsiteY28" fmla="*/ 985491 h 1265811"/>
              <a:gd name="connsiteX29" fmla="*/ 1803400 w 2517775"/>
              <a:gd name="connsiteY29" fmla="*/ 760066 h 1265811"/>
              <a:gd name="connsiteX30" fmla="*/ 1847850 w 2517775"/>
              <a:gd name="connsiteY30" fmla="*/ 1052166 h 1265811"/>
              <a:gd name="connsiteX31" fmla="*/ 1898650 w 2517775"/>
              <a:gd name="connsiteY31" fmla="*/ 667991 h 1265811"/>
              <a:gd name="connsiteX32" fmla="*/ 1949450 w 2517775"/>
              <a:gd name="connsiteY32" fmla="*/ 817216 h 1265811"/>
              <a:gd name="connsiteX33" fmla="*/ 2016125 w 2517775"/>
              <a:gd name="connsiteY33" fmla="*/ 1241 h 1265811"/>
              <a:gd name="connsiteX34" fmla="*/ 2092325 w 2517775"/>
              <a:gd name="connsiteY34" fmla="*/ 617191 h 1265811"/>
              <a:gd name="connsiteX35" fmla="*/ 2092325 w 2517775"/>
              <a:gd name="connsiteY35" fmla="*/ 617191 h 1265811"/>
              <a:gd name="connsiteX36" fmla="*/ 2162175 w 2517775"/>
              <a:gd name="connsiteY36" fmla="*/ 420341 h 1265811"/>
              <a:gd name="connsiteX37" fmla="*/ 2212975 w 2517775"/>
              <a:gd name="connsiteY37" fmla="*/ 563216 h 1265811"/>
              <a:gd name="connsiteX38" fmla="*/ 2289175 w 2517775"/>
              <a:gd name="connsiteY38" fmla="*/ 467966 h 1265811"/>
              <a:gd name="connsiteX39" fmla="*/ 2374900 w 2517775"/>
              <a:gd name="connsiteY39" fmla="*/ 890241 h 1265811"/>
              <a:gd name="connsiteX40" fmla="*/ 2463800 w 2517775"/>
              <a:gd name="connsiteY40" fmla="*/ 791816 h 1265811"/>
              <a:gd name="connsiteX41" fmla="*/ 2517775 w 2517775"/>
              <a:gd name="connsiteY41" fmla="*/ 1090266 h 126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517775" h="1265811">
                <a:moveTo>
                  <a:pt x="0" y="960091"/>
                </a:moveTo>
                <a:cubicBezTo>
                  <a:pt x="12700" y="900824"/>
                  <a:pt x="25400" y="841558"/>
                  <a:pt x="47625" y="868016"/>
                </a:cubicBezTo>
                <a:cubicBezTo>
                  <a:pt x="69850" y="894474"/>
                  <a:pt x="103717" y="1095029"/>
                  <a:pt x="133350" y="1118841"/>
                </a:cubicBezTo>
                <a:cubicBezTo>
                  <a:pt x="162983" y="1142653"/>
                  <a:pt x="192617" y="986549"/>
                  <a:pt x="225425" y="1010891"/>
                </a:cubicBezTo>
                <a:cubicBezTo>
                  <a:pt x="258233" y="1035233"/>
                  <a:pt x="302683" y="1250074"/>
                  <a:pt x="330200" y="1264891"/>
                </a:cubicBezTo>
                <a:cubicBezTo>
                  <a:pt x="357717" y="1279708"/>
                  <a:pt x="369358" y="1110904"/>
                  <a:pt x="390525" y="1099791"/>
                </a:cubicBezTo>
                <a:cubicBezTo>
                  <a:pt x="411692" y="1088679"/>
                  <a:pt x="432858" y="1220441"/>
                  <a:pt x="457200" y="1198216"/>
                </a:cubicBezTo>
                <a:cubicBezTo>
                  <a:pt x="481542" y="1175991"/>
                  <a:pt x="514350" y="979141"/>
                  <a:pt x="536575" y="966441"/>
                </a:cubicBezTo>
                <a:cubicBezTo>
                  <a:pt x="558800" y="953741"/>
                  <a:pt x="571500" y="1113549"/>
                  <a:pt x="590550" y="1122016"/>
                </a:cubicBezTo>
                <a:cubicBezTo>
                  <a:pt x="609600" y="1130483"/>
                  <a:pt x="624417" y="1003483"/>
                  <a:pt x="650875" y="1017241"/>
                </a:cubicBezTo>
                <a:cubicBezTo>
                  <a:pt x="677333" y="1030999"/>
                  <a:pt x="721254" y="1200333"/>
                  <a:pt x="749300" y="1204566"/>
                </a:cubicBezTo>
                <a:cubicBezTo>
                  <a:pt x="777346" y="1208799"/>
                  <a:pt x="797983" y="1051637"/>
                  <a:pt x="819150" y="1042641"/>
                </a:cubicBezTo>
                <a:cubicBezTo>
                  <a:pt x="840317" y="1033645"/>
                  <a:pt x="851958" y="1223087"/>
                  <a:pt x="876300" y="1150591"/>
                </a:cubicBezTo>
                <a:cubicBezTo>
                  <a:pt x="900642" y="1078095"/>
                  <a:pt x="942446" y="645766"/>
                  <a:pt x="965200" y="607666"/>
                </a:cubicBezTo>
                <a:cubicBezTo>
                  <a:pt x="987954" y="569566"/>
                  <a:pt x="996421" y="960620"/>
                  <a:pt x="1012825" y="921991"/>
                </a:cubicBezTo>
                <a:cubicBezTo>
                  <a:pt x="1029229" y="883362"/>
                  <a:pt x="1047221" y="384358"/>
                  <a:pt x="1063625" y="375891"/>
                </a:cubicBezTo>
                <a:cubicBezTo>
                  <a:pt x="1080029" y="367424"/>
                  <a:pt x="1091671" y="793403"/>
                  <a:pt x="1111250" y="871191"/>
                </a:cubicBezTo>
                <a:cubicBezTo>
                  <a:pt x="1130829" y="948978"/>
                  <a:pt x="1159404" y="819333"/>
                  <a:pt x="1181100" y="842616"/>
                </a:cubicBezTo>
                <a:cubicBezTo>
                  <a:pt x="1202796" y="865899"/>
                  <a:pt x="1227138" y="1002954"/>
                  <a:pt x="1241425" y="1010891"/>
                </a:cubicBezTo>
                <a:cubicBezTo>
                  <a:pt x="1255712" y="1018828"/>
                  <a:pt x="1255183" y="861137"/>
                  <a:pt x="1266825" y="890241"/>
                </a:cubicBezTo>
                <a:cubicBezTo>
                  <a:pt x="1278467" y="919345"/>
                  <a:pt x="1293813" y="1215149"/>
                  <a:pt x="1311275" y="1185516"/>
                </a:cubicBezTo>
                <a:cubicBezTo>
                  <a:pt x="1328737" y="1155883"/>
                  <a:pt x="1352550" y="735195"/>
                  <a:pt x="1371600" y="712441"/>
                </a:cubicBezTo>
                <a:cubicBezTo>
                  <a:pt x="1390650" y="689687"/>
                  <a:pt x="1407054" y="1015124"/>
                  <a:pt x="1425575" y="1048991"/>
                </a:cubicBezTo>
                <a:cubicBezTo>
                  <a:pt x="1444096" y="1082858"/>
                  <a:pt x="1462088" y="883362"/>
                  <a:pt x="1482725" y="915641"/>
                </a:cubicBezTo>
                <a:cubicBezTo>
                  <a:pt x="1503363" y="947920"/>
                  <a:pt x="1528233" y="1269124"/>
                  <a:pt x="1549400" y="1242666"/>
                </a:cubicBezTo>
                <a:cubicBezTo>
                  <a:pt x="1570567" y="1216208"/>
                  <a:pt x="1587500" y="798695"/>
                  <a:pt x="1609725" y="756891"/>
                </a:cubicBezTo>
                <a:cubicBezTo>
                  <a:pt x="1631950" y="715087"/>
                  <a:pt x="1667404" y="1024120"/>
                  <a:pt x="1682750" y="991841"/>
                </a:cubicBezTo>
                <a:cubicBezTo>
                  <a:pt x="1698096" y="959562"/>
                  <a:pt x="1691746" y="564274"/>
                  <a:pt x="1701800" y="563216"/>
                </a:cubicBezTo>
                <a:cubicBezTo>
                  <a:pt x="1711854" y="562158"/>
                  <a:pt x="1726142" y="952683"/>
                  <a:pt x="1743075" y="985491"/>
                </a:cubicBezTo>
                <a:cubicBezTo>
                  <a:pt x="1760008" y="1018299"/>
                  <a:pt x="1785938" y="748954"/>
                  <a:pt x="1803400" y="760066"/>
                </a:cubicBezTo>
                <a:cubicBezTo>
                  <a:pt x="1820862" y="771178"/>
                  <a:pt x="1831975" y="1067512"/>
                  <a:pt x="1847850" y="1052166"/>
                </a:cubicBezTo>
                <a:cubicBezTo>
                  <a:pt x="1863725" y="1036820"/>
                  <a:pt x="1881717" y="707149"/>
                  <a:pt x="1898650" y="667991"/>
                </a:cubicBezTo>
                <a:cubicBezTo>
                  <a:pt x="1915583" y="628833"/>
                  <a:pt x="1929871" y="928341"/>
                  <a:pt x="1949450" y="817216"/>
                </a:cubicBezTo>
                <a:cubicBezTo>
                  <a:pt x="1969029" y="706091"/>
                  <a:pt x="1992313" y="34578"/>
                  <a:pt x="2016125" y="1241"/>
                </a:cubicBezTo>
                <a:cubicBezTo>
                  <a:pt x="2039937" y="-32096"/>
                  <a:pt x="2092325" y="617191"/>
                  <a:pt x="2092325" y="617191"/>
                </a:cubicBezTo>
                <a:lnTo>
                  <a:pt x="2092325" y="617191"/>
                </a:lnTo>
                <a:cubicBezTo>
                  <a:pt x="2103967" y="584383"/>
                  <a:pt x="2142067" y="429337"/>
                  <a:pt x="2162175" y="420341"/>
                </a:cubicBezTo>
                <a:cubicBezTo>
                  <a:pt x="2182283" y="411345"/>
                  <a:pt x="2191808" y="555278"/>
                  <a:pt x="2212975" y="563216"/>
                </a:cubicBezTo>
                <a:cubicBezTo>
                  <a:pt x="2234142" y="571153"/>
                  <a:pt x="2262188" y="413462"/>
                  <a:pt x="2289175" y="467966"/>
                </a:cubicBezTo>
                <a:cubicBezTo>
                  <a:pt x="2316163" y="522470"/>
                  <a:pt x="2345796" y="836266"/>
                  <a:pt x="2374900" y="890241"/>
                </a:cubicBezTo>
                <a:cubicBezTo>
                  <a:pt x="2404004" y="944216"/>
                  <a:pt x="2439988" y="758479"/>
                  <a:pt x="2463800" y="791816"/>
                </a:cubicBezTo>
                <a:cubicBezTo>
                  <a:pt x="2487612" y="825153"/>
                  <a:pt x="2502693" y="957709"/>
                  <a:pt x="2517775" y="1090266"/>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2" name="Freeform: Shape 211">
            <a:extLst>
              <a:ext uri="{FF2B5EF4-FFF2-40B4-BE49-F238E27FC236}">
                <a16:creationId xmlns:a16="http://schemas.microsoft.com/office/drawing/2014/main" id="{67EFBBCF-CC6C-4D87-ACAA-C4F63870D951}"/>
              </a:ext>
            </a:extLst>
          </p:cNvPr>
          <p:cNvSpPr/>
          <p:nvPr/>
        </p:nvSpPr>
        <p:spPr>
          <a:xfrm>
            <a:off x="9846069" y="4062123"/>
            <a:ext cx="328895" cy="331393"/>
          </a:xfrm>
          <a:custGeom>
            <a:avLst/>
            <a:gdLst>
              <a:gd name="connsiteX0" fmla="*/ 0 w 2517775"/>
              <a:gd name="connsiteY0" fmla="*/ 960091 h 1265811"/>
              <a:gd name="connsiteX1" fmla="*/ 47625 w 2517775"/>
              <a:gd name="connsiteY1" fmla="*/ 868016 h 1265811"/>
              <a:gd name="connsiteX2" fmla="*/ 133350 w 2517775"/>
              <a:gd name="connsiteY2" fmla="*/ 1118841 h 1265811"/>
              <a:gd name="connsiteX3" fmla="*/ 225425 w 2517775"/>
              <a:gd name="connsiteY3" fmla="*/ 1010891 h 1265811"/>
              <a:gd name="connsiteX4" fmla="*/ 330200 w 2517775"/>
              <a:gd name="connsiteY4" fmla="*/ 1264891 h 1265811"/>
              <a:gd name="connsiteX5" fmla="*/ 390525 w 2517775"/>
              <a:gd name="connsiteY5" fmla="*/ 1099791 h 1265811"/>
              <a:gd name="connsiteX6" fmla="*/ 457200 w 2517775"/>
              <a:gd name="connsiteY6" fmla="*/ 1198216 h 1265811"/>
              <a:gd name="connsiteX7" fmla="*/ 536575 w 2517775"/>
              <a:gd name="connsiteY7" fmla="*/ 966441 h 1265811"/>
              <a:gd name="connsiteX8" fmla="*/ 590550 w 2517775"/>
              <a:gd name="connsiteY8" fmla="*/ 1122016 h 1265811"/>
              <a:gd name="connsiteX9" fmla="*/ 650875 w 2517775"/>
              <a:gd name="connsiteY9" fmla="*/ 1017241 h 1265811"/>
              <a:gd name="connsiteX10" fmla="*/ 749300 w 2517775"/>
              <a:gd name="connsiteY10" fmla="*/ 1204566 h 1265811"/>
              <a:gd name="connsiteX11" fmla="*/ 819150 w 2517775"/>
              <a:gd name="connsiteY11" fmla="*/ 1042641 h 1265811"/>
              <a:gd name="connsiteX12" fmla="*/ 876300 w 2517775"/>
              <a:gd name="connsiteY12" fmla="*/ 1150591 h 1265811"/>
              <a:gd name="connsiteX13" fmla="*/ 965200 w 2517775"/>
              <a:gd name="connsiteY13" fmla="*/ 607666 h 1265811"/>
              <a:gd name="connsiteX14" fmla="*/ 1012825 w 2517775"/>
              <a:gd name="connsiteY14" fmla="*/ 921991 h 1265811"/>
              <a:gd name="connsiteX15" fmla="*/ 1063625 w 2517775"/>
              <a:gd name="connsiteY15" fmla="*/ 375891 h 1265811"/>
              <a:gd name="connsiteX16" fmla="*/ 1111250 w 2517775"/>
              <a:gd name="connsiteY16" fmla="*/ 871191 h 1265811"/>
              <a:gd name="connsiteX17" fmla="*/ 1181100 w 2517775"/>
              <a:gd name="connsiteY17" fmla="*/ 842616 h 1265811"/>
              <a:gd name="connsiteX18" fmla="*/ 1241425 w 2517775"/>
              <a:gd name="connsiteY18" fmla="*/ 1010891 h 1265811"/>
              <a:gd name="connsiteX19" fmla="*/ 1266825 w 2517775"/>
              <a:gd name="connsiteY19" fmla="*/ 890241 h 1265811"/>
              <a:gd name="connsiteX20" fmla="*/ 1311275 w 2517775"/>
              <a:gd name="connsiteY20" fmla="*/ 1185516 h 1265811"/>
              <a:gd name="connsiteX21" fmla="*/ 1371600 w 2517775"/>
              <a:gd name="connsiteY21" fmla="*/ 712441 h 1265811"/>
              <a:gd name="connsiteX22" fmla="*/ 1425575 w 2517775"/>
              <a:gd name="connsiteY22" fmla="*/ 1048991 h 1265811"/>
              <a:gd name="connsiteX23" fmla="*/ 1482725 w 2517775"/>
              <a:gd name="connsiteY23" fmla="*/ 915641 h 1265811"/>
              <a:gd name="connsiteX24" fmla="*/ 1549400 w 2517775"/>
              <a:gd name="connsiteY24" fmla="*/ 1242666 h 1265811"/>
              <a:gd name="connsiteX25" fmla="*/ 1609725 w 2517775"/>
              <a:gd name="connsiteY25" fmla="*/ 756891 h 1265811"/>
              <a:gd name="connsiteX26" fmla="*/ 1682750 w 2517775"/>
              <a:gd name="connsiteY26" fmla="*/ 991841 h 1265811"/>
              <a:gd name="connsiteX27" fmla="*/ 1701800 w 2517775"/>
              <a:gd name="connsiteY27" fmla="*/ 563216 h 1265811"/>
              <a:gd name="connsiteX28" fmla="*/ 1743075 w 2517775"/>
              <a:gd name="connsiteY28" fmla="*/ 985491 h 1265811"/>
              <a:gd name="connsiteX29" fmla="*/ 1803400 w 2517775"/>
              <a:gd name="connsiteY29" fmla="*/ 760066 h 1265811"/>
              <a:gd name="connsiteX30" fmla="*/ 1847850 w 2517775"/>
              <a:gd name="connsiteY30" fmla="*/ 1052166 h 1265811"/>
              <a:gd name="connsiteX31" fmla="*/ 1898650 w 2517775"/>
              <a:gd name="connsiteY31" fmla="*/ 667991 h 1265811"/>
              <a:gd name="connsiteX32" fmla="*/ 1949450 w 2517775"/>
              <a:gd name="connsiteY32" fmla="*/ 817216 h 1265811"/>
              <a:gd name="connsiteX33" fmla="*/ 2016125 w 2517775"/>
              <a:gd name="connsiteY33" fmla="*/ 1241 h 1265811"/>
              <a:gd name="connsiteX34" fmla="*/ 2092325 w 2517775"/>
              <a:gd name="connsiteY34" fmla="*/ 617191 h 1265811"/>
              <a:gd name="connsiteX35" fmla="*/ 2092325 w 2517775"/>
              <a:gd name="connsiteY35" fmla="*/ 617191 h 1265811"/>
              <a:gd name="connsiteX36" fmla="*/ 2162175 w 2517775"/>
              <a:gd name="connsiteY36" fmla="*/ 420341 h 1265811"/>
              <a:gd name="connsiteX37" fmla="*/ 2212975 w 2517775"/>
              <a:gd name="connsiteY37" fmla="*/ 563216 h 1265811"/>
              <a:gd name="connsiteX38" fmla="*/ 2289175 w 2517775"/>
              <a:gd name="connsiteY38" fmla="*/ 467966 h 1265811"/>
              <a:gd name="connsiteX39" fmla="*/ 2374900 w 2517775"/>
              <a:gd name="connsiteY39" fmla="*/ 890241 h 1265811"/>
              <a:gd name="connsiteX40" fmla="*/ 2463800 w 2517775"/>
              <a:gd name="connsiteY40" fmla="*/ 791816 h 1265811"/>
              <a:gd name="connsiteX41" fmla="*/ 2517775 w 2517775"/>
              <a:gd name="connsiteY41" fmla="*/ 1090266 h 1265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517775" h="1265811">
                <a:moveTo>
                  <a:pt x="0" y="960091"/>
                </a:moveTo>
                <a:cubicBezTo>
                  <a:pt x="12700" y="900824"/>
                  <a:pt x="25400" y="841558"/>
                  <a:pt x="47625" y="868016"/>
                </a:cubicBezTo>
                <a:cubicBezTo>
                  <a:pt x="69850" y="894474"/>
                  <a:pt x="103717" y="1095029"/>
                  <a:pt x="133350" y="1118841"/>
                </a:cubicBezTo>
                <a:cubicBezTo>
                  <a:pt x="162983" y="1142653"/>
                  <a:pt x="192617" y="986549"/>
                  <a:pt x="225425" y="1010891"/>
                </a:cubicBezTo>
                <a:cubicBezTo>
                  <a:pt x="258233" y="1035233"/>
                  <a:pt x="302683" y="1250074"/>
                  <a:pt x="330200" y="1264891"/>
                </a:cubicBezTo>
                <a:cubicBezTo>
                  <a:pt x="357717" y="1279708"/>
                  <a:pt x="369358" y="1110904"/>
                  <a:pt x="390525" y="1099791"/>
                </a:cubicBezTo>
                <a:cubicBezTo>
                  <a:pt x="411692" y="1088679"/>
                  <a:pt x="432858" y="1220441"/>
                  <a:pt x="457200" y="1198216"/>
                </a:cubicBezTo>
                <a:cubicBezTo>
                  <a:pt x="481542" y="1175991"/>
                  <a:pt x="514350" y="979141"/>
                  <a:pt x="536575" y="966441"/>
                </a:cubicBezTo>
                <a:cubicBezTo>
                  <a:pt x="558800" y="953741"/>
                  <a:pt x="571500" y="1113549"/>
                  <a:pt x="590550" y="1122016"/>
                </a:cubicBezTo>
                <a:cubicBezTo>
                  <a:pt x="609600" y="1130483"/>
                  <a:pt x="624417" y="1003483"/>
                  <a:pt x="650875" y="1017241"/>
                </a:cubicBezTo>
                <a:cubicBezTo>
                  <a:pt x="677333" y="1030999"/>
                  <a:pt x="721254" y="1200333"/>
                  <a:pt x="749300" y="1204566"/>
                </a:cubicBezTo>
                <a:cubicBezTo>
                  <a:pt x="777346" y="1208799"/>
                  <a:pt x="797983" y="1051637"/>
                  <a:pt x="819150" y="1042641"/>
                </a:cubicBezTo>
                <a:cubicBezTo>
                  <a:pt x="840317" y="1033645"/>
                  <a:pt x="851958" y="1223087"/>
                  <a:pt x="876300" y="1150591"/>
                </a:cubicBezTo>
                <a:cubicBezTo>
                  <a:pt x="900642" y="1078095"/>
                  <a:pt x="942446" y="645766"/>
                  <a:pt x="965200" y="607666"/>
                </a:cubicBezTo>
                <a:cubicBezTo>
                  <a:pt x="987954" y="569566"/>
                  <a:pt x="996421" y="960620"/>
                  <a:pt x="1012825" y="921991"/>
                </a:cubicBezTo>
                <a:cubicBezTo>
                  <a:pt x="1029229" y="883362"/>
                  <a:pt x="1047221" y="384358"/>
                  <a:pt x="1063625" y="375891"/>
                </a:cubicBezTo>
                <a:cubicBezTo>
                  <a:pt x="1080029" y="367424"/>
                  <a:pt x="1091671" y="793403"/>
                  <a:pt x="1111250" y="871191"/>
                </a:cubicBezTo>
                <a:cubicBezTo>
                  <a:pt x="1130829" y="948978"/>
                  <a:pt x="1159404" y="819333"/>
                  <a:pt x="1181100" y="842616"/>
                </a:cubicBezTo>
                <a:cubicBezTo>
                  <a:pt x="1202796" y="865899"/>
                  <a:pt x="1227138" y="1002954"/>
                  <a:pt x="1241425" y="1010891"/>
                </a:cubicBezTo>
                <a:cubicBezTo>
                  <a:pt x="1255712" y="1018828"/>
                  <a:pt x="1255183" y="861137"/>
                  <a:pt x="1266825" y="890241"/>
                </a:cubicBezTo>
                <a:cubicBezTo>
                  <a:pt x="1278467" y="919345"/>
                  <a:pt x="1293813" y="1215149"/>
                  <a:pt x="1311275" y="1185516"/>
                </a:cubicBezTo>
                <a:cubicBezTo>
                  <a:pt x="1328737" y="1155883"/>
                  <a:pt x="1352550" y="735195"/>
                  <a:pt x="1371600" y="712441"/>
                </a:cubicBezTo>
                <a:cubicBezTo>
                  <a:pt x="1390650" y="689687"/>
                  <a:pt x="1407054" y="1015124"/>
                  <a:pt x="1425575" y="1048991"/>
                </a:cubicBezTo>
                <a:cubicBezTo>
                  <a:pt x="1444096" y="1082858"/>
                  <a:pt x="1462088" y="883362"/>
                  <a:pt x="1482725" y="915641"/>
                </a:cubicBezTo>
                <a:cubicBezTo>
                  <a:pt x="1503363" y="947920"/>
                  <a:pt x="1528233" y="1269124"/>
                  <a:pt x="1549400" y="1242666"/>
                </a:cubicBezTo>
                <a:cubicBezTo>
                  <a:pt x="1570567" y="1216208"/>
                  <a:pt x="1587500" y="798695"/>
                  <a:pt x="1609725" y="756891"/>
                </a:cubicBezTo>
                <a:cubicBezTo>
                  <a:pt x="1631950" y="715087"/>
                  <a:pt x="1667404" y="1024120"/>
                  <a:pt x="1682750" y="991841"/>
                </a:cubicBezTo>
                <a:cubicBezTo>
                  <a:pt x="1698096" y="959562"/>
                  <a:pt x="1691746" y="564274"/>
                  <a:pt x="1701800" y="563216"/>
                </a:cubicBezTo>
                <a:cubicBezTo>
                  <a:pt x="1711854" y="562158"/>
                  <a:pt x="1726142" y="952683"/>
                  <a:pt x="1743075" y="985491"/>
                </a:cubicBezTo>
                <a:cubicBezTo>
                  <a:pt x="1760008" y="1018299"/>
                  <a:pt x="1785938" y="748954"/>
                  <a:pt x="1803400" y="760066"/>
                </a:cubicBezTo>
                <a:cubicBezTo>
                  <a:pt x="1820862" y="771178"/>
                  <a:pt x="1831975" y="1067512"/>
                  <a:pt x="1847850" y="1052166"/>
                </a:cubicBezTo>
                <a:cubicBezTo>
                  <a:pt x="1863725" y="1036820"/>
                  <a:pt x="1881717" y="707149"/>
                  <a:pt x="1898650" y="667991"/>
                </a:cubicBezTo>
                <a:cubicBezTo>
                  <a:pt x="1915583" y="628833"/>
                  <a:pt x="1929871" y="928341"/>
                  <a:pt x="1949450" y="817216"/>
                </a:cubicBezTo>
                <a:cubicBezTo>
                  <a:pt x="1969029" y="706091"/>
                  <a:pt x="1992313" y="34578"/>
                  <a:pt x="2016125" y="1241"/>
                </a:cubicBezTo>
                <a:cubicBezTo>
                  <a:pt x="2039937" y="-32096"/>
                  <a:pt x="2092325" y="617191"/>
                  <a:pt x="2092325" y="617191"/>
                </a:cubicBezTo>
                <a:lnTo>
                  <a:pt x="2092325" y="617191"/>
                </a:lnTo>
                <a:cubicBezTo>
                  <a:pt x="2103967" y="584383"/>
                  <a:pt x="2142067" y="429337"/>
                  <a:pt x="2162175" y="420341"/>
                </a:cubicBezTo>
                <a:cubicBezTo>
                  <a:pt x="2182283" y="411345"/>
                  <a:pt x="2191808" y="555278"/>
                  <a:pt x="2212975" y="563216"/>
                </a:cubicBezTo>
                <a:cubicBezTo>
                  <a:pt x="2234142" y="571153"/>
                  <a:pt x="2262188" y="413462"/>
                  <a:pt x="2289175" y="467966"/>
                </a:cubicBezTo>
                <a:cubicBezTo>
                  <a:pt x="2316163" y="522470"/>
                  <a:pt x="2345796" y="836266"/>
                  <a:pt x="2374900" y="890241"/>
                </a:cubicBezTo>
                <a:cubicBezTo>
                  <a:pt x="2404004" y="944216"/>
                  <a:pt x="2439988" y="758479"/>
                  <a:pt x="2463800" y="791816"/>
                </a:cubicBezTo>
                <a:cubicBezTo>
                  <a:pt x="2487612" y="825153"/>
                  <a:pt x="2502693" y="957709"/>
                  <a:pt x="2517775" y="1090266"/>
                </a:cubicBezTo>
              </a:path>
            </a:pathLst>
          </a:custGeom>
          <a:noFill/>
          <a:ln>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4" name="Freeform: Shape 213">
            <a:extLst>
              <a:ext uri="{FF2B5EF4-FFF2-40B4-BE49-F238E27FC236}">
                <a16:creationId xmlns:a16="http://schemas.microsoft.com/office/drawing/2014/main" id="{B212F0B0-C889-409F-8675-50F9D3A083D0}"/>
              </a:ext>
            </a:extLst>
          </p:cNvPr>
          <p:cNvSpPr/>
          <p:nvPr/>
        </p:nvSpPr>
        <p:spPr>
          <a:xfrm flipV="1">
            <a:off x="9445259" y="4233016"/>
            <a:ext cx="96260" cy="537100"/>
          </a:xfrm>
          <a:custGeom>
            <a:avLst/>
            <a:gdLst>
              <a:gd name="connsiteX0" fmla="*/ 0 w 369093"/>
              <a:gd name="connsiteY0" fmla="*/ 181898 h 1110054"/>
              <a:gd name="connsiteX1" fmla="*/ 42862 w 369093"/>
              <a:gd name="connsiteY1" fmla="*/ 15211 h 1110054"/>
              <a:gd name="connsiteX2" fmla="*/ 90487 w 369093"/>
              <a:gd name="connsiteY2" fmla="*/ 122367 h 1110054"/>
              <a:gd name="connsiteX3" fmla="*/ 123825 w 369093"/>
              <a:gd name="connsiteY3" fmla="*/ 22354 h 1110054"/>
              <a:gd name="connsiteX4" fmla="*/ 197643 w 369093"/>
              <a:gd name="connsiteY4" fmla="*/ 634336 h 1110054"/>
              <a:gd name="connsiteX5" fmla="*/ 257175 w 369093"/>
              <a:gd name="connsiteY5" fmla="*/ 531942 h 1110054"/>
              <a:gd name="connsiteX6" fmla="*/ 326231 w 369093"/>
              <a:gd name="connsiteY6" fmla="*/ 1096298 h 1110054"/>
              <a:gd name="connsiteX7" fmla="*/ 369093 w 369093"/>
              <a:gd name="connsiteY7" fmla="*/ 967711 h 1110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9093" h="1110054">
                <a:moveTo>
                  <a:pt x="0" y="181898"/>
                </a:moveTo>
                <a:cubicBezTo>
                  <a:pt x="13890" y="103515"/>
                  <a:pt x="27781" y="25133"/>
                  <a:pt x="42862" y="15211"/>
                </a:cubicBezTo>
                <a:cubicBezTo>
                  <a:pt x="57943" y="5289"/>
                  <a:pt x="76993" y="121177"/>
                  <a:pt x="90487" y="122367"/>
                </a:cubicBezTo>
                <a:cubicBezTo>
                  <a:pt x="103981" y="123557"/>
                  <a:pt x="105966" y="-62974"/>
                  <a:pt x="123825" y="22354"/>
                </a:cubicBezTo>
                <a:cubicBezTo>
                  <a:pt x="141684" y="107682"/>
                  <a:pt x="175418" y="549405"/>
                  <a:pt x="197643" y="634336"/>
                </a:cubicBezTo>
                <a:cubicBezTo>
                  <a:pt x="219868" y="719267"/>
                  <a:pt x="235744" y="454948"/>
                  <a:pt x="257175" y="531942"/>
                </a:cubicBezTo>
                <a:cubicBezTo>
                  <a:pt x="278606" y="608936"/>
                  <a:pt x="326231" y="1096298"/>
                  <a:pt x="326231" y="1096298"/>
                </a:cubicBezTo>
                <a:cubicBezTo>
                  <a:pt x="344884" y="1168926"/>
                  <a:pt x="357584" y="928420"/>
                  <a:pt x="369093" y="967711"/>
                </a:cubicBezTo>
              </a:path>
            </a:pathLst>
          </a:cu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5" name="Freeform: Shape 214">
            <a:extLst>
              <a:ext uri="{FF2B5EF4-FFF2-40B4-BE49-F238E27FC236}">
                <a16:creationId xmlns:a16="http://schemas.microsoft.com/office/drawing/2014/main" id="{7F23D8B3-E8C4-444B-BE53-34E5165BC038}"/>
              </a:ext>
            </a:extLst>
          </p:cNvPr>
          <p:cNvSpPr/>
          <p:nvPr/>
        </p:nvSpPr>
        <p:spPr>
          <a:xfrm flipH="1">
            <a:off x="9551645" y="4110051"/>
            <a:ext cx="291927" cy="303619"/>
          </a:xfrm>
          <a:custGeom>
            <a:avLst/>
            <a:gdLst>
              <a:gd name="connsiteX0" fmla="*/ 0 w 2114550"/>
              <a:gd name="connsiteY0" fmla="*/ 321631 h 404646"/>
              <a:gd name="connsiteX1" fmla="*/ 44450 w 2114550"/>
              <a:gd name="connsiteY1" fmla="*/ 251781 h 404646"/>
              <a:gd name="connsiteX2" fmla="*/ 82550 w 2114550"/>
              <a:gd name="connsiteY2" fmla="*/ 385131 h 404646"/>
              <a:gd name="connsiteX3" fmla="*/ 117475 w 2114550"/>
              <a:gd name="connsiteY3" fmla="*/ 188281 h 404646"/>
              <a:gd name="connsiteX4" fmla="*/ 168275 w 2114550"/>
              <a:gd name="connsiteY4" fmla="*/ 362906 h 404646"/>
              <a:gd name="connsiteX5" fmla="*/ 228600 w 2114550"/>
              <a:gd name="connsiteY5" fmla="*/ 264481 h 404646"/>
              <a:gd name="connsiteX6" fmla="*/ 292100 w 2114550"/>
              <a:gd name="connsiteY6" fmla="*/ 324806 h 404646"/>
              <a:gd name="connsiteX7" fmla="*/ 339725 w 2114550"/>
              <a:gd name="connsiteY7" fmla="*/ 254956 h 404646"/>
              <a:gd name="connsiteX8" fmla="*/ 428625 w 2114550"/>
              <a:gd name="connsiteY8" fmla="*/ 337506 h 404646"/>
              <a:gd name="connsiteX9" fmla="*/ 530225 w 2114550"/>
              <a:gd name="connsiteY9" fmla="*/ 115256 h 404646"/>
              <a:gd name="connsiteX10" fmla="*/ 615950 w 2114550"/>
              <a:gd name="connsiteY10" fmla="*/ 235906 h 404646"/>
              <a:gd name="connsiteX11" fmla="*/ 742950 w 2114550"/>
              <a:gd name="connsiteY11" fmla="*/ 118431 h 404646"/>
              <a:gd name="connsiteX12" fmla="*/ 828675 w 2114550"/>
              <a:gd name="connsiteY12" fmla="*/ 397831 h 404646"/>
              <a:gd name="connsiteX13" fmla="*/ 936625 w 2114550"/>
              <a:gd name="connsiteY13" fmla="*/ 296231 h 404646"/>
              <a:gd name="connsiteX14" fmla="*/ 1006475 w 2114550"/>
              <a:gd name="connsiteY14" fmla="*/ 388306 h 404646"/>
              <a:gd name="connsiteX15" fmla="*/ 1155700 w 2114550"/>
              <a:gd name="connsiteY15" fmla="*/ 197806 h 404646"/>
              <a:gd name="connsiteX16" fmla="*/ 1250950 w 2114550"/>
              <a:gd name="connsiteY16" fmla="*/ 296231 h 404646"/>
              <a:gd name="connsiteX17" fmla="*/ 1282700 w 2114550"/>
              <a:gd name="connsiteY17" fmla="*/ 54931 h 404646"/>
              <a:gd name="connsiteX18" fmla="*/ 1323975 w 2114550"/>
              <a:gd name="connsiteY18" fmla="*/ 216856 h 404646"/>
              <a:gd name="connsiteX19" fmla="*/ 1343025 w 2114550"/>
              <a:gd name="connsiteY19" fmla="*/ 150181 h 404646"/>
              <a:gd name="connsiteX20" fmla="*/ 1368425 w 2114550"/>
              <a:gd name="connsiteY20" fmla="*/ 197806 h 404646"/>
              <a:gd name="connsiteX21" fmla="*/ 1403350 w 2114550"/>
              <a:gd name="connsiteY21" fmla="*/ 124781 h 404646"/>
              <a:gd name="connsiteX22" fmla="*/ 1431925 w 2114550"/>
              <a:gd name="connsiteY22" fmla="*/ 200981 h 404646"/>
              <a:gd name="connsiteX23" fmla="*/ 1479550 w 2114550"/>
              <a:gd name="connsiteY23" fmla="*/ 137481 h 404646"/>
              <a:gd name="connsiteX24" fmla="*/ 1533525 w 2114550"/>
              <a:gd name="connsiteY24" fmla="*/ 362906 h 404646"/>
              <a:gd name="connsiteX25" fmla="*/ 1619250 w 2114550"/>
              <a:gd name="connsiteY25" fmla="*/ 73981 h 404646"/>
              <a:gd name="connsiteX26" fmla="*/ 1654175 w 2114550"/>
              <a:gd name="connsiteY26" fmla="*/ 213681 h 404646"/>
              <a:gd name="connsiteX27" fmla="*/ 1701800 w 2114550"/>
              <a:gd name="connsiteY27" fmla="*/ 112081 h 404646"/>
              <a:gd name="connsiteX28" fmla="*/ 1733550 w 2114550"/>
              <a:gd name="connsiteY28" fmla="*/ 197806 h 404646"/>
              <a:gd name="connsiteX29" fmla="*/ 1793875 w 2114550"/>
              <a:gd name="connsiteY29" fmla="*/ 61281 h 404646"/>
              <a:gd name="connsiteX30" fmla="*/ 1816100 w 2114550"/>
              <a:gd name="connsiteY30" fmla="*/ 188281 h 404646"/>
              <a:gd name="connsiteX31" fmla="*/ 1889125 w 2114550"/>
              <a:gd name="connsiteY31" fmla="*/ 4131 h 404646"/>
              <a:gd name="connsiteX32" fmla="*/ 1933575 w 2114550"/>
              <a:gd name="connsiteY32" fmla="*/ 404181 h 404646"/>
              <a:gd name="connsiteX33" fmla="*/ 1984375 w 2114550"/>
              <a:gd name="connsiteY33" fmla="*/ 86681 h 404646"/>
              <a:gd name="connsiteX34" fmla="*/ 2028825 w 2114550"/>
              <a:gd name="connsiteY34" fmla="*/ 191456 h 404646"/>
              <a:gd name="connsiteX35" fmla="*/ 2066925 w 2114550"/>
              <a:gd name="connsiteY35" fmla="*/ 108906 h 404646"/>
              <a:gd name="connsiteX36" fmla="*/ 2114550 w 2114550"/>
              <a:gd name="connsiteY36" fmla="*/ 264481 h 404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14550" h="404646">
                <a:moveTo>
                  <a:pt x="0" y="321631"/>
                </a:moveTo>
                <a:cubicBezTo>
                  <a:pt x="15346" y="281414"/>
                  <a:pt x="30692" y="241198"/>
                  <a:pt x="44450" y="251781"/>
                </a:cubicBezTo>
                <a:cubicBezTo>
                  <a:pt x="58208" y="262364"/>
                  <a:pt x="70379" y="395714"/>
                  <a:pt x="82550" y="385131"/>
                </a:cubicBezTo>
                <a:cubicBezTo>
                  <a:pt x="94721" y="374548"/>
                  <a:pt x="103188" y="191985"/>
                  <a:pt x="117475" y="188281"/>
                </a:cubicBezTo>
                <a:cubicBezTo>
                  <a:pt x="131762" y="184577"/>
                  <a:pt x="149754" y="350206"/>
                  <a:pt x="168275" y="362906"/>
                </a:cubicBezTo>
                <a:cubicBezTo>
                  <a:pt x="186796" y="375606"/>
                  <a:pt x="207963" y="270831"/>
                  <a:pt x="228600" y="264481"/>
                </a:cubicBezTo>
                <a:cubicBezTo>
                  <a:pt x="249237" y="258131"/>
                  <a:pt x="273579" y="326393"/>
                  <a:pt x="292100" y="324806"/>
                </a:cubicBezTo>
                <a:cubicBezTo>
                  <a:pt x="310621" y="323219"/>
                  <a:pt x="316971" y="252839"/>
                  <a:pt x="339725" y="254956"/>
                </a:cubicBezTo>
                <a:cubicBezTo>
                  <a:pt x="362479" y="257073"/>
                  <a:pt x="396875" y="360789"/>
                  <a:pt x="428625" y="337506"/>
                </a:cubicBezTo>
                <a:cubicBezTo>
                  <a:pt x="460375" y="314223"/>
                  <a:pt x="499004" y="132189"/>
                  <a:pt x="530225" y="115256"/>
                </a:cubicBezTo>
                <a:cubicBezTo>
                  <a:pt x="561446" y="98323"/>
                  <a:pt x="580496" y="235377"/>
                  <a:pt x="615950" y="235906"/>
                </a:cubicBezTo>
                <a:cubicBezTo>
                  <a:pt x="651404" y="236435"/>
                  <a:pt x="707496" y="91443"/>
                  <a:pt x="742950" y="118431"/>
                </a:cubicBezTo>
                <a:cubicBezTo>
                  <a:pt x="778404" y="145418"/>
                  <a:pt x="796396" y="368198"/>
                  <a:pt x="828675" y="397831"/>
                </a:cubicBezTo>
                <a:cubicBezTo>
                  <a:pt x="860954" y="427464"/>
                  <a:pt x="906992" y="297818"/>
                  <a:pt x="936625" y="296231"/>
                </a:cubicBezTo>
                <a:cubicBezTo>
                  <a:pt x="966258" y="294644"/>
                  <a:pt x="969963" y="404710"/>
                  <a:pt x="1006475" y="388306"/>
                </a:cubicBezTo>
                <a:cubicBezTo>
                  <a:pt x="1042987" y="371902"/>
                  <a:pt x="1114954" y="213152"/>
                  <a:pt x="1155700" y="197806"/>
                </a:cubicBezTo>
                <a:cubicBezTo>
                  <a:pt x="1196446" y="182460"/>
                  <a:pt x="1229783" y="320043"/>
                  <a:pt x="1250950" y="296231"/>
                </a:cubicBezTo>
                <a:cubicBezTo>
                  <a:pt x="1272117" y="272418"/>
                  <a:pt x="1270529" y="68160"/>
                  <a:pt x="1282700" y="54931"/>
                </a:cubicBezTo>
                <a:cubicBezTo>
                  <a:pt x="1294871" y="41702"/>
                  <a:pt x="1313921" y="200981"/>
                  <a:pt x="1323975" y="216856"/>
                </a:cubicBezTo>
                <a:cubicBezTo>
                  <a:pt x="1334029" y="232731"/>
                  <a:pt x="1335617" y="153356"/>
                  <a:pt x="1343025" y="150181"/>
                </a:cubicBezTo>
                <a:cubicBezTo>
                  <a:pt x="1350433" y="147006"/>
                  <a:pt x="1358371" y="202039"/>
                  <a:pt x="1368425" y="197806"/>
                </a:cubicBezTo>
                <a:cubicBezTo>
                  <a:pt x="1378479" y="193573"/>
                  <a:pt x="1392767" y="124252"/>
                  <a:pt x="1403350" y="124781"/>
                </a:cubicBezTo>
                <a:cubicBezTo>
                  <a:pt x="1413933" y="125310"/>
                  <a:pt x="1419225" y="198864"/>
                  <a:pt x="1431925" y="200981"/>
                </a:cubicBezTo>
                <a:cubicBezTo>
                  <a:pt x="1444625" y="203098"/>
                  <a:pt x="1462617" y="110493"/>
                  <a:pt x="1479550" y="137481"/>
                </a:cubicBezTo>
                <a:cubicBezTo>
                  <a:pt x="1496483" y="164468"/>
                  <a:pt x="1510242" y="373489"/>
                  <a:pt x="1533525" y="362906"/>
                </a:cubicBezTo>
                <a:cubicBezTo>
                  <a:pt x="1556808" y="352323"/>
                  <a:pt x="1599142" y="98852"/>
                  <a:pt x="1619250" y="73981"/>
                </a:cubicBezTo>
                <a:cubicBezTo>
                  <a:pt x="1639358" y="49110"/>
                  <a:pt x="1640417" y="207331"/>
                  <a:pt x="1654175" y="213681"/>
                </a:cubicBezTo>
                <a:cubicBezTo>
                  <a:pt x="1667933" y="220031"/>
                  <a:pt x="1688571" y="114727"/>
                  <a:pt x="1701800" y="112081"/>
                </a:cubicBezTo>
                <a:cubicBezTo>
                  <a:pt x="1715029" y="109435"/>
                  <a:pt x="1718204" y="206273"/>
                  <a:pt x="1733550" y="197806"/>
                </a:cubicBezTo>
                <a:cubicBezTo>
                  <a:pt x="1748896" y="189339"/>
                  <a:pt x="1780117" y="62868"/>
                  <a:pt x="1793875" y="61281"/>
                </a:cubicBezTo>
                <a:cubicBezTo>
                  <a:pt x="1807633" y="59694"/>
                  <a:pt x="1800225" y="197806"/>
                  <a:pt x="1816100" y="188281"/>
                </a:cubicBezTo>
                <a:cubicBezTo>
                  <a:pt x="1831975" y="178756"/>
                  <a:pt x="1869546" y="-31852"/>
                  <a:pt x="1889125" y="4131"/>
                </a:cubicBezTo>
                <a:cubicBezTo>
                  <a:pt x="1908704" y="40114"/>
                  <a:pt x="1917700" y="390423"/>
                  <a:pt x="1933575" y="404181"/>
                </a:cubicBezTo>
                <a:cubicBezTo>
                  <a:pt x="1949450" y="417939"/>
                  <a:pt x="1968500" y="122135"/>
                  <a:pt x="1984375" y="86681"/>
                </a:cubicBezTo>
                <a:cubicBezTo>
                  <a:pt x="2000250" y="51227"/>
                  <a:pt x="2015067" y="187752"/>
                  <a:pt x="2028825" y="191456"/>
                </a:cubicBezTo>
                <a:cubicBezTo>
                  <a:pt x="2042583" y="195160"/>
                  <a:pt x="2052638" y="96735"/>
                  <a:pt x="2066925" y="108906"/>
                </a:cubicBezTo>
                <a:cubicBezTo>
                  <a:pt x="2081212" y="121077"/>
                  <a:pt x="2097881" y="192779"/>
                  <a:pt x="2114550" y="264481"/>
                </a:cubicBezTo>
              </a:path>
            </a:pathLst>
          </a:cu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9" name="Freeform: Shape 258">
            <a:extLst>
              <a:ext uri="{FF2B5EF4-FFF2-40B4-BE49-F238E27FC236}">
                <a16:creationId xmlns:a16="http://schemas.microsoft.com/office/drawing/2014/main" id="{E007465A-8FCB-4DAA-8954-BF0F47C870FD}"/>
              </a:ext>
            </a:extLst>
          </p:cNvPr>
          <p:cNvSpPr/>
          <p:nvPr/>
        </p:nvSpPr>
        <p:spPr>
          <a:xfrm>
            <a:off x="1147004" y="3843831"/>
            <a:ext cx="475895" cy="108311"/>
          </a:xfrm>
          <a:custGeom>
            <a:avLst/>
            <a:gdLst>
              <a:gd name="connsiteX0" fmla="*/ 0 w 2114550"/>
              <a:gd name="connsiteY0" fmla="*/ 321631 h 404646"/>
              <a:gd name="connsiteX1" fmla="*/ 44450 w 2114550"/>
              <a:gd name="connsiteY1" fmla="*/ 251781 h 404646"/>
              <a:gd name="connsiteX2" fmla="*/ 82550 w 2114550"/>
              <a:gd name="connsiteY2" fmla="*/ 385131 h 404646"/>
              <a:gd name="connsiteX3" fmla="*/ 117475 w 2114550"/>
              <a:gd name="connsiteY3" fmla="*/ 188281 h 404646"/>
              <a:gd name="connsiteX4" fmla="*/ 168275 w 2114550"/>
              <a:gd name="connsiteY4" fmla="*/ 362906 h 404646"/>
              <a:gd name="connsiteX5" fmla="*/ 228600 w 2114550"/>
              <a:gd name="connsiteY5" fmla="*/ 264481 h 404646"/>
              <a:gd name="connsiteX6" fmla="*/ 292100 w 2114550"/>
              <a:gd name="connsiteY6" fmla="*/ 324806 h 404646"/>
              <a:gd name="connsiteX7" fmla="*/ 339725 w 2114550"/>
              <a:gd name="connsiteY7" fmla="*/ 254956 h 404646"/>
              <a:gd name="connsiteX8" fmla="*/ 428625 w 2114550"/>
              <a:gd name="connsiteY8" fmla="*/ 337506 h 404646"/>
              <a:gd name="connsiteX9" fmla="*/ 530225 w 2114550"/>
              <a:gd name="connsiteY9" fmla="*/ 115256 h 404646"/>
              <a:gd name="connsiteX10" fmla="*/ 615950 w 2114550"/>
              <a:gd name="connsiteY10" fmla="*/ 235906 h 404646"/>
              <a:gd name="connsiteX11" fmla="*/ 742950 w 2114550"/>
              <a:gd name="connsiteY11" fmla="*/ 118431 h 404646"/>
              <a:gd name="connsiteX12" fmla="*/ 828675 w 2114550"/>
              <a:gd name="connsiteY12" fmla="*/ 397831 h 404646"/>
              <a:gd name="connsiteX13" fmla="*/ 936625 w 2114550"/>
              <a:gd name="connsiteY13" fmla="*/ 296231 h 404646"/>
              <a:gd name="connsiteX14" fmla="*/ 1006475 w 2114550"/>
              <a:gd name="connsiteY14" fmla="*/ 388306 h 404646"/>
              <a:gd name="connsiteX15" fmla="*/ 1155700 w 2114550"/>
              <a:gd name="connsiteY15" fmla="*/ 197806 h 404646"/>
              <a:gd name="connsiteX16" fmla="*/ 1250950 w 2114550"/>
              <a:gd name="connsiteY16" fmla="*/ 296231 h 404646"/>
              <a:gd name="connsiteX17" fmla="*/ 1282700 w 2114550"/>
              <a:gd name="connsiteY17" fmla="*/ 54931 h 404646"/>
              <a:gd name="connsiteX18" fmla="*/ 1323975 w 2114550"/>
              <a:gd name="connsiteY18" fmla="*/ 216856 h 404646"/>
              <a:gd name="connsiteX19" fmla="*/ 1343025 w 2114550"/>
              <a:gd name="connsiteY19" fmla="*/ 150181 h 404646"/>
              <a:gd name="connsiteX20" fmla="*/ 1368425 w 2114550"/>
              <a:gd name="connsiteY20" fmla="*/ 197806 h 404646"/>
              <a:gd name="connsiteX21" fmla="*/ 1403350 w 2114550"/>
              <a:gd name="connsiteY21" fmla="*/ 124781 h 404646"/>
              <a:gd name="connsiteX22" fmla="*/ 1431925 w 2114550"/>
              <a:gd name="connsiteY22" fmla="*/ 200981 h 404646"/>
              <a:gd name="connsiteX23" fmla="*/ 1479550 w 2114550"/>
              <a:gd name="connsiteY23" fmla="*/ 137481 h 404646"/>
              <a:gd name="connsiteX24" fmla="*/ 1533525 w 2114550"/>
              <a:gd name="connsiteY24" fmla="*/ 362906 h 404646"/>
              <a:gd name="connsiteX25" fmla="*/ 1619250 w 2114550"/>
              <a:gd name="connsiteY25" fmla="*/ 73981 h 404646"/>
              <a:gd name="connsiteX26" fmla="*/ 1654175 w 2114550"/>
              <a:gd name="connsiteY26" fmla="*/ 213681 h 404646"/>
              <a:gd name="connsiteX27" fmla="*/ 1701800 w 2114550"/>
              <a:gd name="connsiteY27" fmla="*/ 112081 h 404646"/>
              <a:gd name="connsiteX28" fmla="*/ 1733550 w 2114550"/>
              <a:gd name="connsiteY28" fmla="*/ 197806 h 404646"/>
              <a:gd name="connsiteX29" fmla="*/ 1793875 w 2114550"/>
              <a:gd name="connsiteY29" fmla="*/ 61281 h 404646"/>
              <a:gd name="connsiteX30" fmla="*/ 1816100 w 2114550"/>
              <a:gd name="connsiteY30" fmla="*/ 188281 h 404646"/>
              <a:gd name="connsiteX31" fmla="*/ 1889125 w 2114550"/>
              <a:gd name="connsiteY31" fmla="*/ 4131 h 404646"/>
              <a:gd name="connsiteX32" fmla="*/ 1933575 w 2114550"/>
              <a:gd name="connsiteY32" fmla="*/ 404181 h 404646"/>
              <a:gd name="connsiteX33" fmla="*/ 1984375 w 2114550"/>
              <a:gd name="connsiteY33" fmla="*/ 86681 h 404646"/>
              <a:gd name="connsiteX34" fmla="*/ 2028825 w 2114550"/>
              <a:gd name="connsiteY34" fmla="*/ 191456 h 404646"/>
              <a:gd name="connsiteX35" fmla="*/ 2066925 w 2114550"/>
              <a:gd name="connsiteY35" fmla="*/ 108906 h 404646"/>
              <a:gd name="connsiteX36" fmla="*/ 2114550 w 2114550"/>
              <a:gd name="connsiteY36" fmla="*/ 264481 h 404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14550" h="404646">
                <a:moveTo>
                  <a:pt x="0" y="321631"/>
                </a:moveTo>
                <a:cubicBezTo>
                  <a:pt x="15346" y="281414"/>
                  <a:pt x="30692" y="241198"/>
                  <a:pt x="44450" y="251781"/>
                </a:cubicBezTo>
                <a:cubicBezTo>
                  <a:pt x="58208" y="262364"/>
                  <a:pt x="70379" y="395714"/>
                  <a:pt x="82550" y="385131"/>
                </a:cubicBezTo>
                <a:cubicBezTo>
                  <a:pt x="94721" y="374548"/>
                  <a:pt x="103188" y="191985"/>
                  <a:pt x="117475" y="188281"/>
                </a:cubicBezTo>
                <a:cubicBezTo>
                  <a:pt x="131762" y="184577"/>
                  <a:pt x="149754" y="350206"/>
                  <a:pt x="168275" y="362906"/>
                </a:cubicBezTo>
                <a:cubicBezTo>
                  <a:pt x="186796" y="375606"/>
                  <a:pt x="207963" y="270831"/>
                  <a:pt x="228600" y="264481"/>
                </a:cubicBezTo>
                <a:cubicBezTo>
                  <a:pt x="249237" y="258131"/>
                  <a:pt x="273579" y="326393"/>
                  <a:pt x="292100" y="324806"/>
                </a:cubicBezTo>
                <a:cubicBezTo>
                  <a:pt x="310621" y="323219"/>
                  <a:pt x="316971" y="252839"/>
                  <a:pt x="339725" y="254956"/>
                </a:cubicBezTo>
                <a:cubicBezTo>
                  <a:pt x="362479" y="257073"/>
                  <a:pt x="396875" y="360789"/>
                  <a:pt x="428625" y="337506"/>
                </a:cubicBezTo>
                <a:cubicBezTo>
                  <a:pt x="460375" y="314223"/>
                  <a:pt x="499004" y="132189"/>
                  <a:pt x="530225" y="115256"/>
                </a:cubicBezTo>
                <a:cubicBezTo>
                  <a:pt x="561446" y="98323"/>
                  <a:pt x="580496" y="235377"/>
                  <a:pt x="615950" y="235906"/>
                </a:cubicBezTo>
                <a:cubicBezTo>
                  <a:pt x="651404" y="236435"/>
                  <a:pt x="707496" y="91443"/>
                  <a:pt x="742950" y="118431"/>
                </a:cubicBezTo>
                <a:cubicBezTo>
                  <a:pt x="778404" y="145418"/>
                  <a:pt x="796396" y="368198"/>
                  <a:pt x="828675" y="397831"/>
                </a:cubicBezTo>
                <a:cubicBezTo>
                  <a:pt x="860954" y="427464"/>
                  <a:pt x="906992" y="297818"/>
                  <a:pt x="936625" y="296231"/>
                </a:cubicBezTo>
                <a:cubicBezTo>
                  <a:pt x="966258" y="294644"/>
                  <a:pt x="969963" y="404710"/>
                  <a:pt x="1006475" y="388306"/>
                </a:cubicBezTo>
                <a:cubicBezTo>
                  <a:pt x="1042987" y="371902"/>
                  <a:pt x="1114954" y="213152"/>
                  <a:pt x="1155700" y="197806"/>
                </a:cubicBezTo>
                <a:cubicBezTo>
                  <a:pt x="1196446" y="182460"/>
                  <a:pt x="1229783" y="320043"/>
                  <a:pt x="1250950" y="296231"/>
                </a:cubicBezTo>
                <a:cubicBezTo>
                  <a:pt x="1272117" y="272418"/>
                  <a:pt x="1270529" y="68160"/>
                  <a:pt x="1282700" y="54931"/>
                </a:cubicBezTo>
                <a:cubicBezTo>
                  <a:pt x="1294871" y="41702"/>
                  <a:pt x="1313921" y="200981"/>
                  <a:pt x="1323975" y="216856"/>
                </a:cubicBezTo>
                <a:cubicBezTo>
                  <a:pt x="1334029" y="232731"/>
                  <a:pt x="1335617" y="153356"/>
                  <a:pt x="1343025" y="150181"/>
                </a:cubicBezTo>
                <a:cubicBezTo>
                  <a:pt x="1350433" y="147006"/>
                  <a:pt x="1358371" y="202039"/>
                  <a:pt x="1368425" y="197806"/>
                </a:cubicBezTo>
                <a:cubicBezTo>
                  <a:pt x="1378479" y="193573"/>
                  <a:pt x="1392767" y="124252"/>
                  <a:pt x="1403350" y="124781"/>
                </a:cubicBezTo>
                <a:cubicBezTo>
                  <a:pt x="1413933" y="125310"/>
                  <a:pt x="1419225" y="198864"/>
                  <a:pt x="1431925" y="200981"/>
                </a:cubicBezTo>
                <a:cubicBezTo>
                  <a:pt x="1444625" y="203098"/>
                  <a:pt x="1462617" y="110493"/>
                  <a:pt x="1479550" y="137481"/>
                </a:cubicBezTo>
                <a:cubicBezTo>
                  <a:pt x="1496483" y="164468"/>
                  <a:pt x="1510242" y="373489"/>
                  <a:pt x="1533525" y="362906"/>
                </a:cubicBezTo>
                <a:cubicBezTo>
                  <a:pt x="1556808" y="352323"/>
                  <a:pt x="1599142" y="98852"/>
                  <a:pt x="1619250" y="73981"/>
                </a:cubicBezTo>
                <a:cubicBezTo>
                  <a:pt x="1639358" y="49110"/>
                  <a:pt x="1640417" y="207331"/>
                  <a:pt x="1654175" y="213681"/>
                </a:cubicBezTo>
                <a:cubicBezTo>
                  <a:pt x="1667933" y="220031"/>
                  <a:pt x="1688571" y="114727"/>
                  <a:pt x="1701800" y="112081"/>
                </a:cubicBezTo>
                <a:cubicBezTo>
                  <a:pt x="1715029" y="109435"/>
                  <a:pt x="1718204" y="206273"/>
                  <a:pt x="1733550" y="197806"/>
                </a:cubicBezTo>
                <a:cubicBezTo>
                  <a:pt x="1748896" y="189339"/>
                  <a:pt x="1780117" y="62868"/>
                  <a:pt x="1793875" y="61281"/>
                </a:cubicBezTo>
                <a:cubicBezTo>
                  <a:pt x="1807633" y="59694"/>
                  <a:pt x="1800225" y="197806"/>
                  <a:pt x="1816100" y="188281"/>
                </a:cubicBezTo>
                <a:cubicBezTo>
                  <a:pt x="1831975" y="178756"/>
                  <a:pt x="1869546" y="-31852"/>
                  <a:pt x="1889125" y="4131"/>
                </a:cubicBezTo>
                <a:cubicBezTo>
                  <a:pt x="1908704" y="40114"/>
                  <a:pt x="1917700" y="390423"/>
                  <a:pt x="1933575" y="404181"/>
                </a:cubicBezTo>
                <a:cubicBezTo>
                  <a:pt x="1949450" y="417939"/>
                  <a:pt x="1968500" y="122135"/>
                  <a:pt x="1984375" y="86681"/>
                </a:cubicBezTo>
                <a:cubicBezTo>
                  <a:pt x="2000250" y="51227"/>
                  <a:pt x="2015067" y="187752"/>
                  <a:pt x="2028825" y="191456"/>
                </a:cubicBezTo>
                <a:cubicBezTo>
                  <a:pt x="2042583" y="195160"/>
                  <a:pt x="2052638" y="96735"/>
                  <a:pt x="2066925" y="108906"/>
                </a:cubicBezTo>
                <a:cubicBezTo>
                  <a:pt x="2081212" y="121077"/>
                  <a:pt x="2097881" y="192779"/>
                  <a:pt x="2114550" y="264481"/>
                </a:cubicBezTo>
              </a:path>
            </a:pathLst>
          </a:cu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5" name="Rectangle 344">
            <a:extLst>
              <a:ext uri="{FF2B5EF4-FFF2-40B4-BE49-F238E27FC236}">
                <a16:creationId xmlns:a16="http://schemas.microsoft.com/office/drawing/2014/main" id="{AE986E5D-6E91-4D49-B9FE-293985A56ED9}"/>
              </a:ext>
            </a:extLst>
          </p:cNvPr>
          <p:cNvSpPr/>
          <p:nvPr/>
        </p:nvSpPr>
        <p:spPr>
          <a:xfrm rot="16200000">
            <a:off x="-406195" y="4267675"/>
            <a:ext cx="2509020" cy="400110"/>
          </a:xfrm>
          <a:prstGeom prst="rect">
            <a:avLst/>
          </a:prstGeom>
        </p:spPr>
        <p:txBody>
          <a:bodyPr wrap="none">
            <a:spAutoFit/>
          </a:bodyPr>
          <a:lstStyle/>
          <a:p>
            <a:r>
              <a:rPr lang="en-GB" sz="1000" b="1" dirty="0">
                <a:latin typeface="Qualcomm Office Regulars Serif (Body)"/>
              </a:rPr>
              <a:t>RSRP</a:t>
            </a:r>
          </a:p>
          <a:p>
            <a:r>
              <a:rPr lang="en-GB" sz="1000" dirty="0">
                <a:latin typeface="Qualcomm Office Regulars Serif (Body)"/>
              </a:rPr>
              <a:t>(</a:t>
            </a:r>
            <a:r>
              <a:rPr lang="en-GB" sz="1000" b="1" dirty="0">
                <a:latin typeface="Qualcomm Office Regulars Serif (Body)"/>
              </a:rPr>
              <a:t>SNR</a:t>
            </a:r>
            <a:r>
              <a:rPr lang="en-GB" sz="1000" dirty="0">
                <a:latin typeface="Qualcomm Office Regulars Serif (Body)"/>
              </a:rPr>
              <a:t> and </a:t>
            </a:r>
            <a:r>
              <a:rPr lang="en-GB" sz="1000" b="1" dirty="0">
                <a:latin typeface="Qualcomm Office Regulars Serif (Body)"/>
              </a:rPr>
              <a:t>BLER</a:t>
            </a:r>
            <a:r>
              <a:rPr lang="en-GB" sz="1000" dirty="0">
                <a:latin typeface="Qualcomm Office Regulars Serif (Body)"/>
              </a:rPr>
              <a:t> will follow a similar tendency)</a:t>
            </a:r>
          </a:p>
        </p:txBody>
      </p:sp>
      <p:cxnSp>
        <p:nvCxnSpPr>
          <p:cNvPr id="352" name="Straight Arrow Connector 351">
            <a:extLst>
              <a:ext uri="{FF2B5EF4-FFF2-40B4-BE49-F238E27FC236}">
                <a16:creationId xmlns:a16="http://schemas.microsoft.com/office/drawing/2014/main" id="{66B9B705-07A8-47EF-ABF1-772F60A90C03}"/>
              </a:ext>
            </a:extLst>
          </p:cNvPr>
          <p:cNvCxnSpPr>
            <a:cxnSpLocks/>
          </p:cNvCxnSpPr>
          <p:nvPr/>
        </p:nvCxnSpPr>
        <p:spPr>
          <a:xfrm>
            <a:off x="5083935" y="3416667"/>
            <a:ext cx="469842" cy="0"/>
          </a:xfrm>
          <a:prstGeom prst="straightConnector1">
            <a:avLst/>
          </a:prstGeom>
          <a:ln w="6350" cap="rnd">
            <a:solidFill>
              <a:srgbClr val="7030A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sp>
        <p:nvSpPr>
          <p:cNvPr id="353" name="TextBox 352">
            <a:extLst>
              <a:ext uri="{FF2B5EF4-FFF2-40B4-BE49-F238E27FC236}">
                <a16:creationId xmlns:a16="http://schemas.microsoft.com/office/drawing/2014/main" id="{C245760B-8013-4583-83CA-301CEC8C503A}"/>
              </a:ext>
            </a:extLst>
          </p:cNvPr>
          <p:cNvSpPr txBox="1"/>
          <p:nvPr/>
        </p:nvSpPr>
        <p:spPr>
          <a:xfrm>
            <a:off x="5070295" y="3203443"/>
            <a:ext cx="1606234" cy="177293"/>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r>
              <a:rPr lang="en-US" sz="1200" dirty="0">
                <a:solidFill>
                  <a:srgbClr val="7030A0"/>
                </a:solidFill>
              </a:rPr>
              <a:t>time for beam-refinement</a:t>
            </a:r>
          </a:p>
        </p:txBody>
      </p:sp>
      <p:sp>
        <p:nvSpPr>
          <p:cNvPr id="358" name="TextBox 357">
            <a:extLst>
              <a:ext uri="{FF2B5EF4-FFF2-40B4-BE49-F238E27FC236}">
                <a16:creationId xmlns:a16="http://schemas.microsoft.com/office/drawing/2014/main" id="{E93F75AC-A32C-4EB0-854F-FDA96C924381}"/>
              </a:ext>
            </a:extLst>
          </p:cNvPr>
          <p:cNvSpPr txBox="1"/>
          <p:nvPr/>
        </p:nvSpPr>
        <p:spPr>
          <a:xfrm>
            <a:off x="7385484" y="4241185"/>
            <a:ext cx="2407768" cy="354584"/>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r>
              <a:rPr lang="en-US" sz="1200" dirty="0">
                <a:solidFill>
                  <a:srgbClr val="7030A0"/>
                </a:solidFill>
              </a:rPr>
              <a:t>temporary disconnection</a:t>
            </a:r>
          </a:p>
          <a:p>
            <a:r>
              <a:rPr lang="en-US" sz="1200" dirty="0">
                <a:solidFill>
                  <a:srgbClr val="7030A0"/>
                </a:solidFill>
              </a:rPr>
              <a:t>(recovery procedure can be detected)</a:t>
            </a:r>
          </a:p>
        </p:txBody>
      </p:sp>
      <p:cxnSp>
        <p:nvCxnSpPr>
          <p:cNvPr id="360" name="Straight Arrow Connector 359">
            <a:extLst>
              <a:ext uri="{FF2B5EF4-FFF2-40B4-BE49-F238E27FC236}">
                <a16:creationId xmlns:a16="http://schemas.microsoft.com/office/drawing/2014/main" id="{92BE7FBE-A768-4B23-91A9-B52E17BAC076}"/>
              </a:ext>
            </a:extLst>
          </p:cNvPr>
          <p:cNvCxnSpPr>
            <a:cxnSpLocks/>
          </p:cNvCxnSpPr>
          <p:nvPr/>
        </p:nvCxnSpPr>
        <p:spPr>
          <a:xfrm>
            <a:off x="7360334" y="4659718"/>
            <a:ext cx="591948" cy="0"/>
          </a:xfrm>
          <a:prstGeom prst="straightConnector1">
            <a:avLst/>
          </a:prstGeom>
          <a:ln w="6350" cap="rnd">
            <a:solidFill>
              <a:srgbClr val="7030A0"/>
            </a:solidFill>
            <a:round/>
            <a:headEnd type="triangle" w="sm" len="med"/>
            <a:tailEnd type="triangle" w="sm" len="med"/>
          </a:ln>
        </p:spPr>
        <p:style>
          <a:lnRef idx="1">
            <a:schemeClr val="accent1"/>
          </a:lnRef>
          <a:fillRef idx="0">
            <a:schemeClr val="accent1"/>
          </a:fillRef>
          <a:effectRef idx="0">
            <a:schemeClr val="accent1"/>
          </a:effectRef>
          <a:fontRef idx="minor">
            <a:schemeClr val="tx1"/>
          </a:fontRef>
        </p:style>
      </p:cxnSp>
      <p:cxnSp>
        <p:nvCxnSpPr>
          <p:cNvPr id="365" name="Straight Connector 364">
            <a:extLst>
              <a:ext uri="{FF2B5EF4-FFF2-40B4-BE49-F238E27FC236}">
                <a16:creationId xmlns:a16="http://schemas.microsoft.com/office/drawing/2014/main" id="{DDFCF4B8-94F8-4E19-AAB2-56E96A55E14E}"/>
              </a:ext>
            </a:extLst>
          </p:cNvPr>
          <p:cNvCxnSpPr>
            <a:cxnSpLocks/>
          </p:cNvCxnSpPr>
          <p:nvPr/>
        </p:nvCxnSpPr>
        <p:spPr>
          <a:xfrm flipV="1">
            <a:off x="2133121" y="1811228"/>
            <a:ext cx="4266971" cy="2032605"/>
          </a:xfrm>
          <a:prstGeom prst="line">
            <a:avLst/>
          </a:prstGeom>
          <a:ln w="12700" cap="rnd">
            <a:solidFill>
              <a:schemeClr val="tx2">
                <a:lumMod val="75000"/>
                <a:lumOff val="25000"/>
              </a:schemeClr>
            </a:solidFill>
            <a:round/>
            <a:headEnd type="oval" w="sm" len="sm"/>
            <a:tailEnd type="none" w="sm" len="sm"/>
          </a:ln>
        </p:spPr>
        <p:style>
          <a:lnRef idx="1">
            <a:schemeClr val="accent1"/>
          </a:lnRef>
          <a:fillRef idx="0">
            <a:schemeClr val="accent1"/>
          </a:fillRef>
          <a:effectRef idx="0">
            <a:schemeClr val="accent1"/>
          </a:effectRef>
          <a:fontRef idx="minor">
            <a:schemeClr val="tx1"/>
          </a:fontRef>
        </p:style>
      </p:cxnSp>
      <p:cxnSp>
        <p:nvCxnSpPr>
          <p:cNvPr id="368" name="Straight Connector 367">
            <a:extLst>
              <a:ext uri="{FF2B5EF4-FFF2-40B4-BE49-F238E27FC236}">
                <a16:creationId xmlns:a16="http://schemas.microsoft.com/office/drawing/2014/main" id="{871ABA4F-9815-4D30-8DB2-FB7A63520670}"/>
              </a:ext>
            </a:extLst>
          </p:cNvPr>
          <p:cNvCxnSpPr>
            <a:cxnSpLocks/>
          </p:cNvCxnSpPr>
          <p:nvPr/>
        </p:nvCxnSpPr>
        <p:spPr>
          <a:xfrm flipV="1">
            <a:off x="4261899" y="1817105"/>
            <a:ext cx="2133754" cy="1666767"/>
          </a:xfrm>
          <a:prstGeom prst="line">
            <a:avLst/>
          </a:prstGeom>
          <a:ln w="12700" cap="rnd">
            <a:solidFill>
              <a:schemeClr val="tx2">
                <a:lumMod val="75000"/>
                <a:lumOff val="25000"/>
              </a:schemeClr>
            </a:solidFill>
            <a:round/>
            <a:headEnd type="oval" w="sm" len="sm"/>
            <a:tailEnd type="none" w="sm" len="sm"/>
          </a:ln>
        </p:spPr>
        <p:style>
          <a:lnRef idx="1">
            <a:schemeClr val="accent1"/>
          </a:lnRef>
          <a:fillRef idx="0">
            <a:schemeClr val="accent1"/>
          </a:fillRef>
          <a:effectRef idx="0">
            <a:schemeClr val="accent1"/>
          </a:effectRef>
          <a:fontRef idx="minor">
            <a:schemeClr val="tx1"/>
          </a:fontRef>
        </p:style>
      </p:cxnSp>
      <p:cxnSp>
        <p:nvCxnSpPr>
          <p:cNvPr id="374" name="Straight Connector 373">
            <a:extLst>
              <a:ext uri="{FF2B5EF4-FFF2-40B4-BE49-F238E27FC236}">
                <a16:creationId xmlns:a16="http://schemas.microsoft.com/office/drawing/2014/main" id="{43EA005F-0D43-4B83-82CB-FAE38741A555}"/>
              </a:ext>
            </a:extLst>
          </p:cNvPr>
          <p:cNvCxnSpPr/>
          <p:nvPr/>
        </p:nvCxnSpPr>
        <p:spPr>
          <a:xfrm flipV="1">
            <a:off x="6400092" y="1812965"/>
            <a:ext cx="0" cy="2286533"/>
          </a:xfrm>
          <a:prstGeom prst="line">
            <a:avLst/>
          </a:prstGeom>
          <a:ln w="12700" cap="rnd">
            <a:solidFill>
              <a:schemeClr val="tx2">
                <a:lumMod val="75000"/>
                <a:lumOff val="25000"/>
              </a:schemeClr>
            </a:solidFill>
            <a:round/>
            <a:headEnd type="oval" w="sm" len="sm"/>
            <a:tailEnd type="none" w="sm" len="sm"/>
          </a:ln>
        </p:spPr>
        <p:style>
          <a:lnRef idx="1">
            <a:schemeClr val="accent1"/>
          </a:lnRef>
          <a:fillRef idx="0">
            <a:schemeClr val="accent1"/>
          </a:fillRef>
          <a:effectRef idx="0">
            <a:schemeClr val="accent1"/>
          </a:effectRef>
          <a:fontRef idx="minor">
            <a:schemeClr val="tx1"/>
          </a:fontRef>
        </p:style>
      </p:cxnSp>
      <p:cxnSp>
        <p:nvCxnSpPr>
          <p:cNvPr id="377" name="Straight Connector 376">
            <a:extLst>
              <a:ext uri="{FF2B5EF4-FFF2-40B4-BE49-F238E27FC236}">
                <a16:creationId xmlns:a16="http://schemas.microsoft.com/office/drawing/2014/main" id="{04FD33E7-3B67-4CC6-85AF-1E403AD5136A}"/>
              </a:ext>
            </a:extLst>
          </p:cNvPr>
          <p:cNvCxnSpPr>
            <a:cxnSpLocks/>
            <a:stCxn id="206" idx="16"/>
          </p:cNvCxnSpPr>
          <p:nvPr/>
        </p:nvCxnSpPr>
        <p:spPr>
          <a:xfrm flipH="1" flipV="1">
            <a:off x="6397877" y="1812260"/>
            <a:ext cx="2388003" cy="2933393"/>
          </a:xfrm>
          <a:prstGeom prst="line">
            <a:avLst/>
          </a:prstGeom>
          <a:ln w="12700" cap="rnd">
            <a:solidFill>
              <a:schemeClr val="tx2">
                <a:lumMod val="75000"/>
                <a:lumOff val="25000"/>
              </a:schemeClr>
            </a:solidFill>
            <a:round/>
            <a:headEnd type="oval" w="sm" len="sm"/>
            <a:tailEnd type="none" w="sm" len="sm"/>
          </a:ln>
        </p:spPr>
        <p:style>
          <a:lnRef idx="1">
            <a:schemeClr val="accent1"/>
          </a:lnRef>
          <a:fillRef idx="0">
            <a:schemeClr val="accent1"/>
          </a:fillRef>
          <a:effectRef idx="0">
            <a:schemeClr val="accent1"/>
          </a:effectRef>
          <a:fontRef idx="minor">
            <a:schemeClr val="tx1"/>
          </a:fontRef>
        </p:style>
      </p:cxnSp>
      <p:cxnSp>
        <p:nvCxnSpPr>
          <p:cNvPr id="380" name="Straight Connector 379">
            <a:extLst>
              <a:ext uri="{FF2B5EF4-FFF2-40B4-BE49-F238E27FC236}">
                <a16:creationId xmlns:a16="http://schemas.microsoft.com/office/drawing/2014/main" id="{2BB87031-5AF2-4494-A3F8-8331808652A2}"/>
              </a:ext>
            </a:extLst>
          </p:cNvPr>
          <p:cNvCxnSpPr>
            <a:cxnSpLocks/>
          </p:cNvCxnSpPr>
          <p:nvPr/>
        </p:nvCxnSpPr>
        <p:spPr>
          <a:xfrm flipH="1" flipV="1">
            <a:off x="6393391" y="1812260"/>
            <a:ext cx="4312149" cy="2388576"/>
          </a:xfrm>
          <a:prstGeom prst="line">
            <a:avLst/>
          </a:prstGeom>
          <a:ln w="12700" cap="rnd">
            <a:solidFill>
              <a:schemeClr val="tx2">
                <a:lumMod val="75000"/>
                <a:lumOff val="25000"/>
              </a:schemeClr>
            </a:solidFill>
            <a:round/>
            <a:headEnd type="oval" w="sm" len="sm"/>
            <a:tailEnd type="none" w="sm" len="sm"/>
          </a:ln>
        </p:spPr>
        <p:style>
          <a:lnRef idx="1">
            <a:schemeClr val="accent1"/>
          </a:lnRef>
          <a:fillRef idx="0">
            <a:schemeClr val="accent1"/>
          </a:fillRef>
          <a:effectRef idx="0">
            <a:schemeClr val="accent1"/>
          </a:effectRef>
          <a:fontRef idx="minor">
            <a:schemeClr val="tx1"/>
          </a:fontRef>
        </p:style>
      </p:cxnSp>
      <p:cxnSp>
        <p:nvCxnSpPr>
          <p:cNvPr id="382" name="Straight Connector 381">
            <a:extLst>
              <a:ext uri="{FF2B5EF4-FFF2-40B4-BE49-F238E27FC236}">
                <a16:creationId xmlns:a16="http://schemas.microsoft.com/office/drawing/2014/main" id="{BE522BAF-2311-4C6A-9812-84FC24F7EBEC}"/>
              </a:ext>
            </a:extLst>
          </p:cNvPr>
          <p:cNvCxnSpPr>
            <a:cxnSpLocks/>
          </p:cNvCxnSpPr>
          <p:nvPr/>
        </p:nvCxnSpPr>
        <p:spPr>
          <a:xfrm>
            <a:off x="5372274" y="4770116"/>
            <a:ext cx="0" cy="1160801"/>
          </a:xfrm>
          <a:prstGeom prst="line">
            <a:avLst/>
          </a:prstGeom>
          <a:ln w="12700" cap="rnd">
            <a:solidFill>
              <a:schemeClr val="bg2">
                <a:lumMod val="75000"/>
              </a:schemeClr>
            </a:solidFill>
            <a:round/>
            <a:headEnd type="oval" w="sm" len="sm"/>
            <a:tailEnd type="none" w="sm" len="sm"/>
          </a:ln>
        </p:spPr>
        <p:style>
          <a:lnRef idx="1">
            <a:schemeClr val="accent1"/>
          </a:lnRef>
          <a:fillRef idx="0">
            <a:schemeClr val="accent1"/>
          </a:fillRef>
          <a:effectRef idx="0">
            <a:schemeClr val="accent1"/>
          </a:effectRef>
          <a:fontRef idx="minor">
            <a:schemeClr val="tx1"/>
          </a:fontRef>
        </p:style>
      </p:cxnSp>
      <p:cxnSp>
        <p:nvCxnSpPr>
          <p:cNvPr id="386" name="Straight Connector 385">
            <a:extLst>
              <a:ext uri="{FF2B5EF4-FFF2-40B4-BE49-F238E27FC236}">
                <a16:creationId xmlns:a16="http://schemas.microsoft.com/office/drawing/2014/main" id="{6568CAD7-ADC2-4C45-9387-6B070517EC05}"/>
              </a:ext>
            </a:extLst>
          </p:cNvPr>
          <p:cNvCxnSpPr>
            <a:cxnSpLocks/>
          </p:cNvCxnSpPr>
          <p:nvPr/>
        </p:nvCxnSpPr>
        <p:spPr>
          <a:xfrm flipH="1">
            <a:off x="5366374" y="4770116"/>
            <a:ext cx="2040645" cy="1160801"/>
          </a:xfrm>
          <a:prstGeom prst="line">
            <a:avLst/>
          </a:prstGeom>
          <a:ln w="12700" cap="rnd">
            <a:solidFill>
              <a:schemeClr val="bg2">
                <a:lumMod val="75000"/>
              </a:schemeClr>
            </a:solidFill>
            <a:round/>
            <a:headEnd type="oval" w="sm" len="sm"/>
            <a:tailEnd type="none" w="sm" len="sm"/>
          </a:ln>
        </p:spPr>
        <p:style>
          <a:lnRef idx="1">
            <a:schemeClr val="accent1"/>
          </a:lnRef>
          <a:fillRef idx="0">
            <a:schemeClr val="accent1"/>
          </a:fillRef>
          <a:effectRef idx="0">
            <a:schemeClr val="accent1"/>
          </a:effectRef>
          <a:fontRef idx="minor">
            <a:schemeClr val="tx1"/>
          </a:fontRef>
        </p:style>
      </p:cxnSp>
      <p:cxnSp>
        <p:nvCxnSpPr>
          <p:cNvPr id="388" name="Straight Connector 387">
            <a:extLst>
              <a:ext uri="{FF2B5EF4-FFF2-40B4-BE49-F238E27FC236}">
                <a16:creationId xmlns:a16="http://schemas.microsoft.com/office/drawing/2014/main" id="{CF355736-7A49-4EB0-9819-EE66F7DE59C1}"/>
              </a:ext>
            </a:extLst>
          </p:cNvPr>
          <p:cNvCxnSpPr>
            <a:cxnSpLocks/>
          </p:cNvCxnSpPr>
          <p:nvPr/>
        </p:nvCxnSpPr>
        <p:spPr>
          <a:xfrm flipH="1">
            <a:off x="5376985" y="4338646"/>
            <a:ext cx="4252535" cy="1598221"/>
          </a:xfrm>
          <a:prstGeom prst="line">
            <a:avLst/>
          </a:prstGeom>
          <a:ln w="12700" cap="rnd">
            <a:solidFill>
              <a:schemeClr val="bg2">
                <a:lumMod val="75000"/>
              </a:schemeClr>
            </a:solidFill>
            <a:round/>
            <a:headEnd type="oval" w="sm" len="sm"/>
            <a:tailEnd type="none" w="sm" len="sm"/>
          </a:ln>
        </p:spPr>
        <p:style>
          <a:lnRef idx="1">
            <a:schemeClr val="accent1"/>
          </a:lnRef>
          <a:fillRef idx="0">
            <a:schemeClr val="accent1"/>
          </a:fillRef>
          <a:effectRef idx="0">
            <a:schemeClr val="accent1"/>
          </a:effectRef>
          <a:fontRef idx="minor">
            <a:schemeClr val="tx1"/>
          </a:fontRef>
        </p:style>
      </p:cxnSp>
      <p:cxnSp>
        <p:nvCxnSpPr>
          <p:cNvPr id="391" name="Straight Connector 390">
            <a:extLst>
              <a:ext uri="{FF2B5EF4-FFF2-40B4-BE49-F238E27FC236}">
                <a16:creationId xmlns:a16="http://schemas.microsoft.com/office/drawing/2014/main" id="{342983BE-DC9E-47EF-B429-5380A3DF7369}"/>
              </a:ext>
            </a:extLst>
          </p:cNvPr>
          <p:cNvCxnSpPr>
            <a:cxnSpLocks/>
          </p:cNvCxnSpPr>
          <p:nvPr/>
        </p:nvCxnSpPr>
        <p:spPr>
          <a:xfrm>
            <a:off x="3266232" y="3633821"/>
            <a:ext cx="2105496" cy="2297096"/>
          </a:xfrm>
          <a:prstGeom prst="line">
            <a:avLst/>
          </a:prstGeom>
          <a:ln w="12700" cap="rnd">
            <a:solidFill>
              <a:schemeClr val="bg2">
                <a:lumMod val="75000"/>
              </a:schemeClr>
            </a:solidFill>
            <a:round/>
            <a:headEnd type="oval" w="sm" len="sm"/>
            <a:tailEnd type="none" w="sm" len="sm"/>
          </a:ln>
        </p:spPr>
        <p:style>
          <a:lnRef idx="1">
            <a:schemeClr val="accent1"/>
          </a:lnRef>
          <a:fillRef idx="0">
            <a:schemeClr val="accent1"/>
          </a:fillRef>
          <a:effectRef idx="0">
            <a:schemeClr val="accent1"/>
          </a:effectRef>
          <a:fontRef idx="minor">
            <a:schemeClr val="tx1"/>
          </a:fontRef>
        </p:style>
      </p:cxnSp>
      <p:cxnSp>
        <p:nvCxnSpPr>
          <p:cNvPr id="394" name="Straight Connector 393">
            <a:extLst>
              <a:ext uri="{FF2B5EF4-FFF2-40B4-BE49-F238E27FC236}">
                <a16:creationId xmlns:a16="http://schemas.microsoft.com/office/drawing/2014/main" id="{DF00C87D-3669-428F-9F38-F15CC1C89B52}"/>
              </a:ext>
            </a:extLst>
          </p:cNvPr>
          <p:cNvCxnSpPr>
            <a:cxnSpLocks/>
          </p:cNvCxnSpPr>
          <p:nvPr/>
        </p:nvCxnSpPr>
        <p:spPr>
          <a:xfrm>
            <a:off x="1464006" y="3907173"/>
            <a:ext cx="3907389" cy="2031177"/>
          </a:xfrm>
          <a:prstGeom prst="line">
            <a:avLst/>
          </a:prstGeom>
          <a:ln w="12700" cap="rnd">
            <a:solidFill>
              <a:schemeClr val="bg2">
                <a:lumMod val="75000"/>
              </a:schemeClr>
            </a:solidFill>
            <a:round/>
            <a:headEnd type="oval" w="sm" len="sm"/>
            <a:tailEnd type="none" w="sm" len="sm"/>
          </a:ln>
        </p:spPr>
        <p:style>
          <a:lnRef idx="1">
            <a:schemeClr val="accent1"/>
          </a:lnRef>
          <a:fillRef idx="0">
            <a:schemeClr val="accent1"/>
          </a:fillRef>
          <a:effectRef idx="0">
            <a:schemeClr val="accent1"/>
          </a:effectRef>
          <a:fontRef idx="minor">
            <a:schemeClr val="tx1"/>
          </a:fontRef>
        </p:style>
      </p:cxnSp>
      <p:sp>
        <p:nvSpPr>
          <p:cNvPr id="400" name="Trapezoid 399">
            <a:extLst>
              <a:ext uri="{FF2B5EF4-FFF2-40B4-BE49-F238E27FC236}">
                <a16:creationId xmlns:a16="http://schemas.microsoft.com/office/drawing/2014/main" id="{0B74E1F8-1767-4BCE-AF6D-4098B1220B9A}"/>
              </a:ext>
            </a:extLst>
          </p:cNvPr>
          <p:cNvSpPr/>
          <p:nvPr/>
        </p:nvSpPr>
        <p:spPr>
          <a:xfrm>
            <a:off x="1174730" y="2122702"/>
            <a:ext cx="91440" cy="91440"/>
          </a:xfrm>
          <a:prstGeom prst="trapezoi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01" name="Trapezoid 400">
            <a:extLst>
              <a:ext uri="{FF2B5EF4-FFF2-40B4-BE49-F238E27FC236}">
                <a16:creationId xmlns:a16="http://schemas.microsoft.com/office/drawing/2014/main" id="{2D5885DA-6591-429F-B86C-BB958358F1F2}"/>
              </a:ext>
            </a:extLst>
          </p:cNvPr>
          <p:cNvSpPr/>
          <p:nvPr/>
        </p:nvSpPr>
        <p:spPr>
          <a:xfrm>
            <a:off x="3047670" y="2122702"/>
            <a:ext cx="91440" cy="91440"/>
          </a:xfrm>
          <a:prstGeom prst="trapezoi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02" name="Trapezoid 401">
            <a:extLst>
              <a:ext uri="{FF2B5EF4-FFF2-40B4-BE49-F238E27FC236}">
                <a16:creationId xmlns:a16="http://schemas.microsoft.com/office/drawing/2014/main" id="{6D562773-CE16-480D-9E12-17CF5A5FE13B}"/>
              </a:ext>
            </a:extLst>
          </p:cNvPr>
          <p:cNvSpPr/>
          <p:nvPr/>
        </p:nvSpPr>
        <p:spPr>
          <a:xfrm>
            <a:off x="5054786" y="2122702"/>
            <a:ext cx="91440" cy="91440"/>
          </a:xfrm>
          <a:prstGeom prst="trapezoi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03" name="Trapezoid 402">
            <a:extLst>
              <a:ext uri="{FF2B5EF4-FFF2-40B4-BE49-F238E27FC236}">
                <a16:creationId xmlns:a16="http://schemas.microsoft.com/office/drawing/2014/main" id="{0055F55E-671E-409F-B1F0-27C311D82F18}"/>
              </a:ext>
            </a:extLst>
          </p:cNvPr>
          <p:cNvSpPr/>
          <p:nvPr/>
        </p:nvSpPr>
        <p:spPr>
          <a:xfrm>
            <a:off x="7213622" y="2122702"/>
            <a:ext cx="91440" cy="91440"/>
          </a:xfrm>
          <a:prstGeom prst="trapezoi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04" name="Trapezoid 403">
            <a:extLst>
              <a:ext uri="{FF2B5EF4-FFF2-40B4-BE49-F238E27FC236}">
                <a16:creationId xmlns:a16="http://schemas.microsoft.com/office/drawing/2014/main" id="{F343D273-3D89-408A-BFC8-453037C86F87}"/>
              </a:ext>
            </a:extLst>
          </p:cNvPr>
          <p:cNvSpPr/>
          <p:nvPr/>
        </p:nvSpPr>
        <p:spPr>
          <a:xfrm>
            <a:off x="9404796" y="2122702"/>
            <a:ext cx="91440" cy="91440"/>
          </a:xfrm>
          <a:prstGeom prst="trapezoid">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05" name="TextBox 404">
            <a:extLst>
              <a:ext uri="{FF2B5EF4-FFF2-40B4-BE49-F238E27FC236}">
                <a16:creationId xmlns:a16="http://schemas.microsoft.com/office/drawing/2014/main" id="{29E6FF78-8A96-4596-96F4-0BD690A9339F}"/>
              </a:ext>
            </a:extLst>
          </p:cNvPr>
          <p:cNvSpPr txBox="1"/>
          <p:nvPr/>
        </p:nvSpPr>
        <p:spPr>
          <a:xfrm>
            <a:off x="4682018" y="1461349"/>
            <a:ext cx="6576532" cy="354584"/>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r>
              <a:rPr lang="en-US" sz="1200" i="0" dirty="0">
                <a:solidFill>
                  <a:schemeClr val="accent3">
                    <a:lumMod val="50000"/>
                  </a:schemeClr>
                </a:solidFill>
              </a:rPr>
              <a:t>Covered by the current test procedure/requirements</a:t>
            </a:r>
          </a:p>
          <a:p>
            <a:r>
              <a:rPr lang="en-US" sz="1200" i="0" dirty="0">
                <a:solidFill>
                  <a:schemeClr val="accent3">
                    <a:lumMod val="50000"/>
                  </a:schemeClr>
                </a:solidFill>
              </a:rPr>
              <a:t>(mean RSRP differs between test directions mainly due to UE directivity gain  imbalance over sphere)</a:t>
            </a:r>
          </a:p>
        </p:txBody>
      </p:sp>
      <p:sp>
        <p:nvSpPr>
          <p:cNvPr id="406" name="TextBox 405">
            <a:extLst>
              <a:ext uri="{FF2B5EF4-FFF2-40B4-BE49-F238E27FC236}">
                <a16:creationId xmlns:a16="http://schemas.microsoft.com/office/drawing/2014/main" id="{FE074466-04B6-44CA-AC65-758B76BCB9C0}"/>
              </a:ext>
            </a:extLst>
          </p:cNvPr>
          <p:cNvSpPr txBox="1"/>
          <p:nvPr/>
        </p:nvSpPr>
        <p:spPr>
          <a:xfrm>
            <a:off x="3980736" y="5938291"/>
            <a:ext cx="4805144" cy="354584"/>
          </a:xfrm>
          <a:prstGeom prst="rect">
            <a:avLst/>
          </a:prstGeom>
        </p:spPr>
        <p:txBody>
          <a:bodyPr wrap="square" lIns="0" tIns="0" rIns="0" bIns="0" rtlCol="0">
            <a:spAutoFit/>
          </a:bodyPr>
          <a:lstStyle>
            <a:defPPr>
              <a:defRPr lang="en-US"/>
            </a:defPPr>
            <a:lvl1pPr>
              <a:lnSpc>
                <a:spcPct val="96000"/>
              </a:lnSpc>
              <a:defRPr sz="1000" i="1">
                <a:solidFill>
                  <a:srgbClr val="0070C0"/>
                </a:solidFill>
                <a:latin typeface="Qualcomm Office Regular" panose="020B0503030202060203"/>
                <a:cs typeface="Microsoft Sans Serif" panose="020B0604020202020204" pitchFamily="34" charset="0"/>
              </a:defRPr>
            </a:lvl1pPr>
          </a:lstStyle>
          <a:p>
            <a:r>
              <a:rPr lang="en-US" sz="1200" i="0" dirty="0">
                <a:solidFill>
                  <a:srgbClr val="FF0000"/>
                </a:solidFill>
              </a:rPr>
              <a:t>Currently excluded from valid data set for performance assessments</a:t>
            </a:r>
          </a:p>
          <a:p>
            <a:r>
              <a:rPr lang="en-US" sz="1200" i="0" dirty="0">
                <a:solidFill>
                  <a:srgbClr val="FF0000"/>
                </a:solidFill>
              </a:rPr>
              <a:t>(RSRP drop, PDCCH missing, Link recovery procedure, etc.)</a:t>
            </a:r>
          </a:p>
        </p:txBody>
      </p:sp>
      <p:cxnSp>
        <p:nvCxnSpPr>
          <p:cNvPr id="413" name="Straight Connector 412">
            <a:extLst>
              <a:ext uri="{FF2B5EF4-FFF2-40B4-BE49-F238E27FC236}">
                <a16:creationId xmlns:a16="http://schemas.microsoft.com/office/drawing/2014/main" id="{1E49BE66-9A5C-4875-96E4-7B5FDBD70382}"/>
              </a:ext>
            </a:extLst>
          </p:cNvPr>
          <p:cNvCxnSpPr>
            <a:cxnSpLocks/>
          </p:cNvCxnSpPr>
          <p:nvPr/>
        </p:nvCxnSpPr>
        <p:spPr>
          <a:xfrm flipV="1">
            <a:off x="1066518" y="3147394"/>
            <a:ext cx="0" cy="2526984"/>
          </a:xfrm>
          <a:prstGeom prst="line">
            <a:avLst/>
          </a:prstGeom>
          <a:ln w="9525" cap="rnd">
            <a:solidFill>
              <a:schemeClr val="tx1"/>
            </a:solidFill>
            <a:round/>
            <a:headEnd w="lg" len="lg"/>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3794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08ACC94-89C5-47C6-8961-35FC41B0AD3C}"/>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1B2FF11C-8D92-4D73-B28F-776A7D43C697}"/>
              </a:ext>
            </a:extLst>
          </p:cNvPr>
          <p:cNvSpPr>
            <a:spLocks noGrp="1"/>
          </p:cNvSpPr>
          <p:nvPr>
            <p:ph type="title"/>
          </p:nvPr>
        </p:nvSpPr>
        <p:spPr>
          <a:xfrm>
            <a:off x="495300" y="177326"/>
            <a:ext cx="11187112" cy="827278"/>
          </a:xfrm>
        </p:spPr>
        <p:txBody>
          <a:bodyPr/>
          <a:lstStyle/>
          <a:p>
            <a:r>
              <a:rPr lang="en-US" sz="3200" dirty="0"/>
              <a:t>Examples of Operator specific Field Requirements focusing on BM</a:t>
            </a:r>
          </a:p>
        </p:txBody>
      </p:sp>
      <p:sp>
        <p:nvSpPr>
          <p:cNvPr id="4" name="Content Placeholder 3">
            <a:extLst>
              <a:ext uri="{FF2B5EF4-FFF2-40B4-BE49-F238E27FC236}">
                <a16:creationId xmlns:a16="http://schemas.microsoft.com/office/drawing/2014/main" id="{4C541877-7362-448B-BD7D-086C4CD027AD}"/>
              </a:ext>
            </a:extLst>
          </p:cNvPr>
          <p:cNvSpPr>
            <a:spLocks noGrp="1"/>
          </p:cNvSpPr>
          <p:nvPr>
            <p:ph sz="quarter" idx="14"/>
          </p:nvPr>
        </p:nvSpPr>
        <p:spPr/>
        <p:txBody>
          <a:bodyPr/>
          <a:lstStyle/>
          <a:p>
            <a:pPr marL="137160" lvl="2" indent="-192024">
              <a:spcBef>
                <a:spcPts val="1200"/>
              </a:spcBef>
              <a:buClr>
                <a:schemeClr val="accent1"/>
              </a:buClr>
              <a:buFont typeface="Arial" panose="020B0604020202020204" pitchFamily="34" charset="0"/>
              <a:buChar char="•"/>
            </a:pPr>
            <a:r>
              <a:rPr lang="en-US" sz="2000" dirty="0">
                <a:latin typeface="Microsoft Sans Serif (Body)"/>
              </a:rPr>
              <a:t>Graphical analysis (record and plot the following on a geographic map of the drive route)</a:t>
            </a:r>
          </a:p>
          <a:p>
            <a:pPr lvl="1"/>
            <a:r>
              <a:rPr lang="en-US" sz="1800" dirty="0" err="1">
                <a:latin typeface="Microsoft Sans Serif (Body)"/>
              </a:rPr>
              <a:t>gNB</a:t>
            </a:r>
            <a:r>
              <a:rPr lang="en-US" sz="1800" dirty="0">
                <a:latin typeface="Microsoft Sans Serif (Body)"/>
              </a:rPr>
              <a:t> serving beam index</a:t>
            </a:r>
          </a:p>
          <a:p>
            <a:pPr lvl="1"/>
            <a:r>
              <a:rPr lang="en-US" sz="1800" dirty="0">
                <a:latin typeface="Microsoft Sans Serif (Body)"/>
              </a:rPr>
              <a:t>SS-RSRP and SS-SINR</a:t>
            </a:r>
          </a:p>
          <a:p>
            <a:pPr lvl="1"/>
            <a:r>
              <a:rPr lang="en-US" sz="1800" dirty="0">
                <a:latin typeface="Microsoft Sans Serif (Body)"/>
              </a:rPr>
              <a:t>PDSCH/PUSCH throughput</a:t>
            </a:r>
          </a:p>
          <a:p>
            <a:pPr lvl="1"/>
            <a:r>
              <a:rPr lang="en-US" sz="1800" dirty="0">
                <a:latin typeface="Microsoft Sans Serif (Body)"/>
              </a:rPr>
              <a:t>Beam failure and recovery events</a:t>
            </a:r>
          </a:p>
          <a:p>
            <a:pPr marL="192024" lvl="1" indent="0">
              <a:buNone/>
            </a:pPr>
            <a:endParaRPr lang="en-US" sz="1200" dirty="0">
              <a:latin typeface="Microsoft Sans Serif (Body)"/>
            </a:endParaRPr>
          </a:p>
          <a:p>
            <a:pPr marL="137160" lvl="2" indent="-192024">
              <a:spcBef>
                <a:spcPts val="1200"/>
              </a:spcBef>
              <a:buClr>
                <a:schemeClr val="accent1"/>
              </a:buClr>
              <a:buFont typeface="Arial" panose="020B0604020202020204" pitchFamily="34" charset="0"/>
              <a:buChar char="•"/>
            </a:pPr>
            <a:r>
              <a:rPr lang="en-US" sz="2000" dirty="0">
                <a:latin typeface="Microsoft Sans Serif (Body)"/>
              </a:rPr>
              <a:t>Statistical analysis</a:t>
            </a:r>
          </a:p>
          <a:p>
            <a:pPr lvl="1"/>
            <a:r>
              <a:rPr lang="en-US" sz="1800" dirty="0" err="1">
                <a:latin typeface="Microsoft Sans Serif (Body)"/>
              </a:rPr>
              <a:t>gNB</a:t>
            </a:r>
            <a:r>
              <a:rPr lang="en-US" sz="1800" dirty="0">
                <a:latin typeface="Microsoft Sans Serif (Body)"/>
              </a:rPr>
              <a:t> serving beam dwelling time</a:t>
            </a:r>
          </a:p>
          <a:p>
            <a:pPr lvl="1"/>
            <a:r>
              <a:rPr lang="en-US" sz="1800" dirty="0">
                <a:latin typeface="Microsoft Sans Serif (Body)"/>
              </a:rPr>
              <a:t>UE Rx beam dwelling time</a:t>
            </a:r>
          </a:p>
          <a:p>
            <a:pPr lvl="1"/>
            <a:r>
              <a:rPr lang="en-US" sz="1800" dirty="0">
                <a:latin typeface="Microsoft Sans Serif (Body)"/>
              </a:rPr>
              <a:t>Number of beam switches</a:t>
            </a:r>
          </a:p>
          <a:p>
            <a:pPr lvl="1"/>
            <a:r>
              <a:rPr lang="en-US" sz="1800" dirty="0">
                <a:latin typeface="Microsoft Sans Serif (Body)"/>
              </a:rPr>
              <a:t>Number of beam failure events</a:t>
            </a:r>
          </a:p>
          <a:p>
            <a:pPr lvl="1"/>
            <a:r>
              <a:rPr lang="en-US" sz="1800" dirty="0">
                <a:latin typeface="Microsoft Sans Serif (Body)"/>
              </a:rPr>
              <a:t>Beam recovery success rate</a:t>
            </a:r>
          </a:p>
          <a:p>
            <a:pPr lvl="1"/>
            <a:r>
              <a:rPr lang="en-US" sz="1800" dirty="0">
                <a:latin typeface="Microsoft Sans Serif (Body)"/>
              </a:rPr>
              <a:t>Beam recovery latency</a:t>
            </a:r>
          </a:p>
          <a:p>
            <a:pPr marL="192024" lvl="1" indent="0">
              <a:buNone/>
            </a:pPr>
            <a:endParaRPr lang="en-US" sz="1200" dirty="0">
              <a:latin typeface="Microsoft Sans Serif (Body)"/>
            </a:endParaRPr>
          </a:p>
          <a:p>
            <a:pPr marL="192024" lvl="1" indent="0">
              <a:buNone/>
            </a:pPr>
            <a:r>
              <a:rPr lang="en-US" sz="1800" dirty="0">
                <a:latin typeface="Microsoft Sans Serif (Body)"/>
              </a:rPr>
              <a:t>Note that the above observation may not be consistent over time, e.g. differ depending on </a:t>
            </a:r>
            <a:r>
              <a:rPr lang="en-US" sz="1800" dirty="0" err="1">
                <a:latin typeface="Microsoft Sans Serif (Body)"/>
              </a:rPr>
              <a:t>gNB</a:t>
            </a:r>
            <a:r>
              <a:rPr lang="en-US" sz="1800" dirty="0">
                <a:latin typeface="Microsoft Sans Serif (Body)"/>
              </a:rPr>
              <a:t> scheduler, </a:t>
            </a:r>
            <a:r>
              <a:rPr lang="en-US" sz="1800" dirty="0" err="1">
                <a:latin typeface="Microsoft Sans Serif (Body)"/>
              </a:rPr>
              <a:t>gNB</a:t>
            </a:r>
            <a:r>
              <a:rPr lang="en-US" sz="1800" dirty="0">
                <a:latin typeface="Microsoft Sans Serif (Body)"/>
              </a:rPr>
              <a:t> beam allocation, scattering environment, etc.</a:t>
            </a:r>
            <a:endParaRPr lang="en-US" dirty="0">
              <a:latin typeface="Microsoft Sans Serif (Body)"/>
            </a:endParaRPr>
          </a:p>
        </p:txBody>
      </p:sp>
      <p:sp>
        <p:nvSpPr>
          <p:cNvPr id="5" name="Subtitle 4">
            <a:extLst>
              <a:ext uri="{FF2B5EF4-FFF2-40B4-BE49-F238E27FC236}">
                <a16:creationId xmlns:a16="http://schemas.microsoft.com/office/drawing/2014/main" id="{B750CD32-614B-4698-B20A-C5F1A0B729E4}"/>
              </a:ext>
            </a:extLst>
          </p:cNvPr>
          <p:cNvSpPr>
            <a:spLocks noGrp="1"/>
          </p:cNvSpPr>
          <p:nvPr>
            <p:ph type="subTitle" idx="1"/>
          </p:nvPr>
        </p:nvSpPr>
        <p:spPr>
          <a:xfrm>
            <a:off x="494189" y="1088135"/>
            <a:ext cx="11188223" cy="265907"/>
          </a:xfrm>
        </p:spPr>
        <p:txBody>
          <a:bodyPr/>
          <a:lstStyle/>
          <a:p>
            <a:r>
              <a:rPr lang="en-US" dirty="0"/>
              <a:t>Field Certificate/Compliance Tests</a:t>
            </a:r>
          </a:p>
        </p:txBody>
      </p:sp>
    </p:spTree>
    <p:extLst>
      <p:ext uri="{BB962C8B-B14F-4D97-AF65-F5344CB8AC3E}">
        <p14:creationId xmlns:p14="http://schemas.microsoft.com/office/powerpoint/2010/main" val="2363498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E629E60-8B2E-4EFB-967F-973D41DB6BB8}"/>
              </a:ext>
            </a:extLst>
          </p:cNvPr>
          <p:cNvSpPr>
            <a:spLocks noGrp="1"/>
          </p:cNvSpPr>
          <p:nvPr>
            <p:ph type="ftr" sz="quarter" idx="10"/>
          </p:nvPr>
        </p:nvSpPr>
        <p:spPr/>
        <p:txBody>
          <a:bodyPr/>
          <a:lstStyle/>
          <a:p>
            <a:r>
              <a:rPr lang="en-US"/>
              <a:t>Source sample text</a:t>
            </a:r>
            <a:endParaRPr lang="en-US" dirty="0"/>
          </a:p>
        </p:txBody>
      </p:sp>
      <p:sp>
        <p:nvSpPr>
          <p:cNvPr id="3" name="Title 2">
            <a:extLst>
              <a:ext uri="{FF2B5EF4-FFF2-40B4-BE49-F238E27FC236}">
                <a16:creationId xmlns:a16="http://schemas.microsoft.com/office/drawing/2014/main" id="{8D6624B2-061B-453E-A835-E155C46F1B09}"/>
              </a:ext>
            </a:extLst>
          </p:cNvPr>
          <p:cNvSpPr>
            <a:spLocks noGrp="1"/>
          </p:cNvSpPr>
          <p:nvPr>
            <p:ph type="title"/>
          </p:nvPr>
        </p:nvSpPr>
        <p:spPr>
          <a:xfrm>
            <a:off x="495300" y="565125"/>
            <a:ext cx="11187112" cy="439479"/>
          </a:xfrm>
        </p:spPr>
        <p:txBody>
          <a:bodyPr/>
          <a:lstStyle/>
          <a:p>
            <a:r>
              <a:rPr lang="en-US" dirty="0"/>
              <a:t>Benefits of Dynamic-geometry based FR2 OTA Test</a:t>
            </a:r>
          </a:p>
        </p:txBody>
      </p:sp>
      <p:sp>
        <p:nvSpPr>
          <p:cNvPr id="4" name="Content Placeholder 3">
            <a:extLst>
              <a:ext uri="{FF2B5EF4-FFF2-40B4-BE49-F238E27FC236}">
                <a16:creationId xmlns:a16="http://schemas.microsoft.com/office/drawing/2014/main" id="{B7B81833-A54E-464E-8108-22C90DD000B2}"/>
              </a:ext>
            </a:extLst>
          </p:cNvPr>
          <p:cNvSpPr>
            <a:spLocks noGrp="1"/>
          </p:cNvSpPr>
          <p:nvPr>
            <p:ph sz="quarter" idx="14"/>
          </p:nvPr>
        </p:nvSpPr>
        <p:spPr/>
        <p:txBody>
          <a:bodyPr/>
          <a:lstStyle/>
          <a:p>
            <a:r>
              <a:rPr lang="en-US" sz="2000" dirty="0">
                <a:latin typeface="Microsoft Sans Serif (Body)"/>
              </a:rPr>
              <a:t>With a </a:t>
            </a:r>
            <a:r>
              <a:rPr lang="en-US" sz="2000" dirty="0">
                <a:solidFill>
                  <a:schemeClr val="bg2">
                    <a:lumMod val="75000"/>
                  </a:schemeClr>
                </a:solidFill>
                <a:latin typeface="Microsoft Sans Serif (Body)"/>
              </a:rPr>
              <a:t>standardized FR2 Dynamic-geometry based OTA test system</a:t>
            </a:r>
            <a:r>
              <a:rPr lang="en-US" sz="2000" dirty="0">
                <a:latin typeface="Microsoft Sans Serif (Body)"/>
              </a:rPr>
              <a:t>, the following performance evaluation approaches can be effectively reduced for integrated UE performance assessments</a:t>
            </a:r>
            <a:endParaRPr lang="en-US" sz="2000" dirty="0">
              <a:solidFill>
                <a:schemeClr val="bg2"/>
              </a:solidFill>
              <a:latin typeface="Microsoft Sans Serif (Body)"/>
            </a:endParaRPr>
          </a:p>
          <a:p>
            <a:pPr marL="786384" lvl="2" indent="-457200">
              <a:buFont typeface="+mj-lt"/>
              <a:buAutoNum type="arabicPeriod"/>
            </a:pPr>
            <a:r>
              <a:rPr lang="en-US" sz="1800" dirty="0">
                <a:latin typeface="Microsoft Sans Serif (Body)"/>
              </a:rPr>
              <a:t>Field test-based integrated UE performance assessment</a:t>
            </a:r>
          </a:p>
          <a:p>
            <a:pPr marL="786384" lvl="2" indent="-457200">
              <a:buFont typeface="+mj-lt"/>
              <a:buAutoNum type="arabicPeriod"/>
            </a:pPr>
            <a:r>
              <a:rPr lang="en-US" sz="1800" dirty="0">
                <a:latin typeface="Microsoft Sans Serif (Body)"/>
              </a:rPr>
              <a:t>Proprietary Lab solutions-based UE performance assessment</a:t>
            </a:r>
          </a:p>
          <a:p>
            <a:pPr marL="164592" lvl="1" indent="0">
              <a:buNone/>
            </a:pPr>
            <a:endParaRPr lang="en-US" sz="1050" dirty="0">
              <a:latin typeface="Microsoft Sans Serif (Body)"/>
            </a:endParaRPr>
          </a:p>
          <a:p>
            <a:pPr marL="164592" lvl="1" indent="0">
              <a:buNone/>
            </a:pPr>
            <a:r>
              <a:rPr lang="en-US" sz="1800" dirty="0">
                <a:latin typeface="Microsoft Sans Serif (Body)"/>
              </a:rPr>
              <a:t>Note that both above approaches are time and cost prohibitive. In addition, there will be significant uncertainties that make performance analysis and optimization difficult.</a:t>
            </a:r>
          </a:p>
          <a:p>
            <a:endParaRPr lang="en-US" dirty="0">
              <a:latin typeface="Microsoft Sans Serif (Body)"/>
            </a:endParaRPr>
          </a:p>
        </p:txBody>
      </p:sp>
      <p:sp>
        <p:nvSpPr>
          <p:cNvPr id="5" name="Subtitle 4">
            <a:extLst>
              <a:ext uri="{FF2B5EF4-FFF2-40B4-BE49-F238E27FC236}">
                <a16:creationId xmlns:a16="http://schemas.microsoft.com/office/drawing/2014/main" id="{DB600F2B-579F-4D38-94E0-3759F7B4469C}"/>
              </a:ext>
            </a:extLst>
          </p:cNvPr>
          <p:cNvSpPr>
            <a:spLocks noGrp="1"/>
          </p:cNvSpPr>
          <p:nvPr>
            <p:ph type="subTitle" idx="1"/>
          </p:nvPr>
        </p:nvSpPr>
        <p:spPr>
          <a:xfrm>
            <a:off x="494189" y="1088135"/>
            <a:ext cx="11188223" cy="265907"/>
          </a:xfrm>
        </p:spPr>
        <p:txBody>
          <a:bodyPr/>
          <a:lstStyle/>
          <a:p>
            <a:r>
              <a:rPr lang="en-US" dirty="0">
                <a:latin typeface="Qualcomm Office Regular" panose="020B0503030202060203"/>
              </a:rPr>
              <a:t>Benefits</a:t>
            </a:r>
          </a:p>
        </p:txBody>
      </p:sp>
      <p:graphicFrame>
        <p:nvGraphicFramePr>
          <p:cNvPr id="6" name="Table 5">
            <a:extLst>
              <a:ext uri="{FF2B5EF4-FFF2-40B4-BE49-F238E27FC236}">
                <a16:creationId xmlns:a16="http://schemas.microsoft.com/office/drawing/2014/main" id="{D82C6A37-E209-41E8-BA56-0CDBC4D7979C}"/>
              </a:ext>
            </a:extLst>
          </p:cNvPr>
          <p:cNvGraphicFramePr>
            <a:graphicFrameLocks noGrp="1"/>
          </p:cNvGraphicFramePr>
          <p:nvPr>
            <p:extLst>
              <p:ext uri="{D42A27DB-BD31-4B8C-83A1-F6EECF244321}">
                <p14:modId xmlns:p14="http://schemas.microsoft.com/office/powerpoint/2010/main" val="716623190"/>
              </p:ext>
            </p:extLst>
          </p:nvPr>
        </p:nvGraphicFramePr>
        <p:xfrm>
          <a:off x="684088" y="4158235"/>
          <a:ext cx="11187112" cy="1483360"/>
        </p:xfrm>
        <a:graphic>
          <a:graphicData uri="http://schemas.openxmlformats.org/drawingml/2006/table">
            <a:tbl>
              <a:tblPr firstRow="1" bandRow="1">
                <a:tableStyleId>{9D7B26C5-4107-4FEC-AEDC-1716B250A1EF}</a:tableStyleId>
              </a:tblPr>
              <a:tblGrid>
                <a:gridCol w="2905882">
                  <a:extLst>
                    <a:ext uri="{9D8B030D-6E8A-4147-A177-3AD203B41FA5}">
                      <a16:colId xmlns:a16="http://schemas.microsoft.com/office/drawing/2014/main" val="2099839193"/>
                    </a:ext>
                  </a:extLst>
                </a:gridCol>
                <a:gridCol w="1021848">
                  <a:extLst>
                    <a:ext uri="{9D8B030D-6E8A-4147-A177-3AD203B41FA5}">
                      <a16:colId xmlns:a16="http://schemas.microsoft.com/office/drawing/2014/main" val="1416041925"/>
                    </a:ext>
                  </a:extLst>
                </a:gridCol>
                <a:gridCol w="1959362">
                  <a:extLst>
                    <a:ext uri="{9D8B030D-6E8A-4147-A177-3AD203B41FA5}">
                      <a16:colId xmlns:a16="http://schemas.microsoft.com/office/drawing/2014/main" val="3786863748"/>
                    </a:ext>
                  </a:extLst>
                </a:gridCol>
                <a:gridCol w="5300020">
                  <a:extLst>
                    <a:ext uri="{9D8B030D-6E8A-4147-A177-3AD203B41FA5}">
                      <a16:colId xmlns:a16="http://schemas.microsoft.com/office/drawing/2014/main" val="3096500412"/>
                    </a:ext>
                  </a:extLst>
                </a:gridCol>
              </a:tblGrid>
              <a:tr h="370840">
                <a:tc>
                  <a:txBody>
                    <a:bodyPr/>
                    <a:lstStyle/>
                    <a:p>
                      <a:pPr algn="ctr"/>
                      <a:endParaRPr lang="en-US" sz="1600" b="0" dirty="0">
                        <a:latin typeface="Qualcomm Office Regular" panose="020B0503030202060203"/>
                      </a:endParaRPr>
                    </a:p>
                  </a:txBody>
                  <a:tcPr/>
                </a:tc>
                <a:tc>
                  <a:txBody>
                    <a:bodyPr/>
                    <a:lstStyle/>
                    <a:p>
                      <a:pPr algn="ctr"/>
                      <a:r>
                        <a:rPr lang="en-US" sz="1600" b="0" dirty="0">
                          <a:latin typeface="Qualcomm Office Regular" panose="020B0503030202060203"/>
                        </a:rPr>
                        <a:t>Cost</a:t>
                      </a:r>
                    </a:p>
                  </a:txBody>
                  <a:tcPr/>
                </a:tc>
                <a:tc>
                  <a:txBody>
                    <a:bodyPr/>
                    <a:lstStyle/>
                    <a:p>
                      <a:pPr algn="ctr"/>
                      <a:r>
                        <a:rPr lang="en-US" sz="1600" b="0" dirty="0">
                          <a:latin typeface="Qualcomm Office Regular" panose="020B0503030202060203"/>
                        </a:rPr>
                        <a:t>Repeatability</a:t>
                      </a:r>
                    </a:p>
                  </a:txBody>
                  <a:tcPr/>
                </a:tc>
                <a:tc>
                  <a:txBody>
                    <a:bodyPr/>
                    <a:lstStyle/>
                    <a:p>
                      <a:pPr algn="ctr"/>
                      <a:r>
                        <a:rPr lang="en-US" sz="1600" b="0" dirty="0">
                          <a:latin typeface="Qualcomm Office Regular" panose="020B0503030202060203"/>
                        </a:rPr>
                        <a:t>Comment</a:t>
                      </a:r>
                    </a:p>
                  </a:txBody>
                  <a:tcPr/>
                </a:tc>
                <a:extLst>
                  <a:ext uri="{0D108BD9-81ED-4DB2-BD59-A6C34878D82A}">
                    <a16:rowId xmlns:a16="http://schemas.microsoft.com/office/drawing/2014/main" val="4013779829"/>
                  </a:ext>
                </a:extLst>
              </a:tr>
              <a:tr h="370840">
                <a:tc>
                  <a:txBody>
                    <a:bodyPr/>
                    <a:lstStyle/>
                    <a:p>
                      <a:pPr algn="ctr"/>
                      <a:r>
                        <a:rPr lang="en-US" sz="1600" b="1" dirty="0">
                          <a:latin typeface="Qualcomm Office Regular" panose="020B0503030202060203"/>
                        </a:rPr>
                        <a:t>Field test</a:t>
                      </a:r>
                      <a:r>
                        <a:rPr lang="en-US" sz="1600" b="0" dirty="0">
                          <a:latin typeface="Qualcomm Office Regular" panose="020B0503030202060203"/>
                        </a:rPr>
                        <a:t>-based approach</a:t>
                      </a:r>
                    </a:p>
                  </a:txBody>
                  <a:tcPr/>
                </a:tc>
                <a:tc>
                  <a:txBody>
                    <a:bodyPr/>
                    <a:lstStyle/>
                    <a:p>
                      <a:pPr algn="ctr"/>
                      <a:r>
                        <a:rPr lang="en-US" sz="1600" b="0" dirty="0">
                          <a:latin typeface="Qualcomm Office Regular" panose="020B0503030202060203"/>
                          <a:cs typeface="Times New Roman" panose="02020603050405020304" pitchFamily="18" charset="0"/>
                        </a:rPr>
                        <a:t>↑</a:t>
                      </a:r>
                      <a:endParaRPr lang="en-US" sz="1600" b="0" dirty="0">
                        <a:latin typeface="Qualcomm Office Regular" panose="020B0503030202060203"/>
                      </a:endParaRPr>
                    </a:p>
                  </a:txBody>
                  <a:tcPr/>
                </a:tc>
                <a:tc>
                  <a:txBody>
                    <a:bodyPr/>
                    <a:lstStyle/>
                    <a:p>
                      <a:pPr algn="ctr"/>
                      <a:r>
                        <a:rPr lang="en-US" sz="1600" b="0" dirty="0">
                          <a:latin typeface="Qualcomm Office Regular" panose="020B0503030202060203"/>
                          <a:cs typeface="Times New Roman" panose="02020603050405020304" pitchFamily="18" charset="0"/>
                        </a:rPr>
                        <a:t>↓</a:t>
                      </a:r>
                      <a:endParaRPr lang="en-US" sz="1600" b="0" dirty="0">
                        <a:latin typeface="Qualcomm Office Regular" panose="020B0503030202060203"/>
                      </a:endParaRPr>
                    </a:p>
                  </a:txBody>
                  <a:tcPr/>
                </a:tc>
                <a:tc>
                  <a:txBody>
                    <a:bodyPr/>
                    <a:lstStyle/>
                    <a:p>
                      <a:pPr algn="l"/>
                      <a:r>
                        <a:rPr lang="en-US" sz="1600" b="0" dirty="0">
                          <a:latin typeface="Qualcomm Office Regular" panose="020B0503030202060203"/>
                        </a:rPr>
                        <a:t>for analysis, hard to decouple multiple contributors</a:t>
                      </a:r>
                    </a:p>
                  </a:txBody>
                  <a:tcPr/>
                </a:tc>
                <a:extLst>
                  <a:ext uri="{0D108BD9-81ED-4DB2-BD59-A6C34878D82A}">
                    <a16:rowId xmlns:a16="http://schemas.microsoft.com/office/drawing/2014/main" val="467230263"/>
                  </a:ext>
                </a:extLst>
              </a:tr>
              <a:tr h="370840">
                <a:tc>
                  <a:txBody>
                    <a:bodyPr/>
                    <a:lstStyle/>
                    <a:p>
                      <a:pPr algn="ctr"/>
                      <a:r>
                        <a:rPr lang="en-US" sz="1600" b="1" dirty="0">
                          <a:latin typeface="Qualcomm Office Regular" panose="020B0503030202060203"/>
                        </a:rPr>
                        <a:t>Proprietary</a:t>
                      </a:r>
                      <a:r>
                        <a:rPr lang="en-US" sz="1600" b="0" dirty="0">
                          <a:latin typeface="Qualcomm Office Regular" panose="020B0503030202060203"/>
                        </a:rPr>
                        <a:t>-based approach</a:t>
                      </a:r>
                    </a:p>
                  </a:txBody>
                  <a:tcPr/>
                </a:tc>
                <a:tc>
                  <a:txBody>
                    <a:bodyPr/>
                    <a:lstStyle/>
                    <a:p>
                      <a:pPr algn="ctr"/>
                      <a:r>
                        <a:rPr lang="en-US" sz="1600" b="0" dirty="0">
                          <a:latin typeface="Qualcomm Office Regular" panose="020B0503030202060203"/>
                          <a:cs typeface="Times New Roman" panose="02020603050405020304" pitchFamily="18" charset="0"/>
                        </a:rPr>
                        <a:t>↑</a:t>
                      </a:r>
                      <a:endParaRPr lang="en-US" sz="1600" b="0" dirty="0">
                        <a:latin typeface="Qualcomm Office Regular" panose="020B0503030202060203"/>
                      </a:endParaRPr>
                    </a:p>
                  </a:txBody>
                  <a:tcPr/>
                </a:tc>
                <a:tc>
                  <a:txBody>
                    <a:bodyPr/>
                    <a:lstStyle/>
                    <a:p>
                      <a:pPr algn="ctr"/>
                      <a:r>
                        <a:rPr lang="en-US" sz="1600" b="0" dirty="0">
                          <a:latin typeface="Qualcomm Office Regular" panose="020B0503030202060203"/>
                          <a:cs typeface="Times New Roman" panose="02020603050405020304" pitchFamily="18" charset="0"/>
                        </a:rPr>
                        <a:t>↓ (between TEs)</a:t>
                      </a:r>
                      <a:endParaRPr lang="en-US" sz="1600" b="0" dirty="0">
                        <a:latin typeface="Qualcomm Office Regular" panose="020B0503030202060203"/>
                      </a:endParaRPr>
                    </a:p>
                  </a:txBody>
                  <a:tcPr/>
                </a:tc>
                <a:tc>
                  <a:txBody>
                    <a:bodyPr/>
                    <a:lstStyle/>
                    <a:p>
                      <a:pPr algn="l"/>
                      <a:r>
                        <a:rPr lang="en-US" sz="1600" b="0" dirty="0">
                          <a:latin typeface="Qualcomm Office Regular" panose="020B0503030202060203"/>
                        </a:rPr>
                        <a:t>may have reliability issues</a:t>
                      </a:r>
                    </a:p>
                  </a:txBody>
                  <a:tcPr/>
                </a:tc>
                <a:extLst>
                  <a:ext uri="{0D108BD9-81ED-4DB2-BD59-A6C34878D82A}">
                    <a16:rowId xmlns:a16="http://schemas.microsoft.com/office/drawing/2014/main" val="1590941528"/>
                  </a:ext>
                </a:extLst>
              </a:tr>
              <a:tr h="370840">
                <a:tc>
                  <a:txBody>
                    <a:bodyPr/>
                    <a:lstStyle/>
                    <a:p>
                      <a:pPr algn="ctr"/>
                      <a:r>
                        <a:rPr lang="en-US" sz="1600" b="1" dirty="0">
                          <a:latin typeface="Qualcomm Office Regular" panose="020B0503030202060203"/>
                        </a:rPr>
                        <a:t>3GPP</a:t>
                      </a:r>
                      <a:r>
                        <a:rPr lang="en-US" sz="1600" b="0" dirty="0">
                          <a:latin typeface="Qualcomm Office Regular" panose="020B0503030202060203"/>
                        </a:rPr>
                        <a:t> standardized approach</a:t>
                      </a:r>
                    </a:p>
                  </a:txBody>
                  <a:tcPr/>
                </a:tc>
                <a:tc>
                  <a:txBody>
                    <a:bodyPr/>
                    <a:lstStyle/>
                    <a:p>
                      <a:pPr algn="ctr"/>
                      <a:r>
                        <a:rPr lang="en-US" sz="1600" b="0" dirty="0">
                          <a:latin typeface="Qualcomm Office Regular" panose="020B0503030202060203"/>
                          <a:cs typeface="Times New Roman" panose="02020603050405020304" pitchFamily="18" charset="0"/>
                        </a:rPr>
                        <a:t>↓</a:t>
                      </a:r>
                      <a:endParaRPr lang="en-US" sz="1600" b="0" dirty="0">
                        <a:latin typeface="Qualcomm Office Regular" panose="020B0503030202060203"/>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dirty="0">
                          <a:latin typeface="Qualcomm Office Regular" panose="020B0503030202060203"/>
                          <a:cs typeface="Times New Roman" panose="02020603050405020304" pitchFamily="18" charset="0"/>
                        </a:rPr>
                        <a:t>↑</a:t>
                      </a:r>
                      <a:endParaRPr lang="en-US" sz="1600" b="0" dirty="0">
                        <a:latin typeface="Qualcomm Office Regular" panose="020B0503030202060203"/>
                      </a:endParaRPr>
                    </a:p>
                  </a:txBody>
                  <a:tcPr/>
                </a:tc>
                <a:tc>
                  <a:txBody>
                    <a:bodyPr/>
                    <a:lstStyle/>
                    <a:p>
                      <a:pPr algn="l"/>
                      <a:r>
                        <a:rPr lang="en-US" sz="1600" b="0" dirty="0">
                          <a:latin typeface="Qualcomm Office Regular" panose="020B0503030202060203"/>
                        </a:rPr>
                        <a:t>can be easily repurposed for field issue reproduction/R&amp;D/</a:t>
                      </a:r>
                      <a:r>
                        <a:rPr lang="en-US" sz="1600" b="0" dirty="0" err="1">
                          <a:latin typeface="Qualcomm Office Regular" panose="020B0503030202060203"/>
                        </a:rPr>
                        <a:t>etc</a:t>
                      </a:r>
                      <a:endParaRPr lang="en-US" sz="1600" b="0" dirty="0">
                        <a:latin typeface="Qualcomm Office Regular" panose="020B0503030202060203"/>
                      </a:endParaRPr>
                    </a:p>
                  </a:txBody>
                  <a:tcPr/>
                </a:tc>
                <a:extLst>
                  <a:ext uri="{0D108BD9-81ED-4DB2-BD59-A6C34878D82A}">
                    <a16:rowId xmlns:a16="http://schemas.microsoft.com/office/drawing/2014/main" val="3157655112"/>
                  </a:ext>
                </a:extLst>
              </a:tr>
            </a:tbl>
          </a:graphicData>
        </a:graphic>
      </p:graphicFrame>
    </p:spTree>
    <p:extLst>
      <p:ext uri="{BB962C8B-B14F-4D97-AF65-F5344CB8AC3E}">
        <p14:creationId xmlns:p14="http://schemas.microsoft.com/office/powerpoint/2010/main" val="721633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A4669C94AFA2C4E9DA9D9946EDC41EF" ma:contentTypeVersion="13" ma:contentTypeDescription="Create a new document." ma:contentTypeScope="" ma:versionID="1eb9d380009b6d6cc9314a7b8ca91457">
  <xsd:schema xmlns:xsd="http://www.w3.org/2001/XMLSchema" xmlns:xs="http://www.w3.org/2001/XMLSchema" xmlns:p="http://schemas.microsoft.com/office/2006/metadata/properties" xmlns:ns3="b0bf9816-4b1b-472f-942d-7a1ab4f20fe9" xmlns:ns4="a16371f0-8b7d-4d87-9d76-b718812ff4d0" targetNamespace="http://schemas.microsoft.com/office/2006/metadata/properties" ma:root="true" ma:fieldsID="dfce62d507d4b9fae0a47d02d0405eee" ns3:_="" ns4:_="">
    <xsd:import namespace="b0bf9816-4b1b-472f-942d-7a1ab4f20fe9"/>
    <xsd:import namespace="a16371f0-8b7d-4d87-9d76-b718812ff4d0"/>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bf9816-4b1b-472f-942d-7a1ab4f20f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16371f0-8b7d-4d87-9d76-b718812ff4d0"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4C50284-EC11-483B-8F2E-DF49915FA6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0bf9816-4b1b-472f-942d-7a1ab4f20fe9"/>
    <ds:schemaRef ds:uri="a16371f0-8b7d-4d87-9d76-b718812ff4d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74AEB67-D4C2-4438-B6E0-8FFEBC198212}">
  <ds:schemaRefs>
    <ds:schemaRef ds:uri="http://schemas.microsoft.com/sharepoint/v3/contenttype/forms"/>
  </ds:schemaRefs>
</ds:datastoreItem>
</file>

<file path=customXml/itemProps3.xml><?xml version="1.0" encoding="utf-8"?>
<ds:datastoreItem xmlns:ds="http://schemas.openxmlformats.org/officeDocument/2006/customXml" ds:itemID="{3CE782B5-C64B-45D0-8B93-4F3D84D7B7BA}">
  <ds:schemaRefs>
    <ds:schemaRef ds:uri="http://purl.org/dc/elements/1.1/"/>
    <ds:schemaRef ds:uri="http://schemas.microsoft.com/office/2006/metadata/properties"/>
    <ds:schemaRef ds:uri="http://schemas.openxmlformats.org/package/2006/metadata/core-properties"/>
    <ds:schemaRef ds:uri="http://purl.org/dc/terms/"/>
    <ds:schemaRef ds:uri="http://schemas.microsoft.com/office/infopath/2007/PartnerControls"/>
    <ds:schemaRef ds:uri="a16371f0-8b7d-4d87-9d76-b718812ff4d0"/>
    <ds:schemaRef ds:uri="http://schemas.microsoft.com/office/2006/documentManagement/types"/>
    <ds:schemaRef ds:uri="b0bf9816-4b1b-472f-942d-7a1ab4f20fe9"/>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blank</Template>
  <TotalTime>2690</TotalTime>
  <Words>1385</Words>
  <Application>Microsoft Office PowerPoint</Application>
  <PresentationFormat>Widescreen</PresentationFormat>
  <Paragraphs>168</Paragraphs>
  <Slides>12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Microsoft Sans Serif (Body)</vt:lpstr>
      <vt:lpstr>Qualcomm Office Regular</vt:lpstr>
      <vt:lpstr>Qualcomm Office Regulars Serif (Body)</vt:lpstr>
      <vt:lpstr>Arial</vt:lpstr>
      <vt:lpstr>Century Gothic</vt:lpstr>
      <vt:lpstr>Microsoft Sans Serif</vt:lpstr>
      <vt:lpstr>Qualcomm Executive External</vt:lpstr>
      <vt:lpstr>Motivation for the Study on Dynamic OTA Testing for FR2</vt:lpstr>
      <vt:lpstr>Discussion on Dynamic-geometry based FR2 OTA Test in Rel-15 and -16</vt:lpstr>
      <vt:lpstr>Discussion on Dynamic-geometry based FR2 OTA Test in Rel-15 and -16</vt:lpstr>
      <vt:lpstr>Discussion on Dynamic-geometry based FR2 OTA Test in Rel-15 and -16</vt:lpstr>
      <vt:lpstr>Motivation of Dynamic-geometry based FR2 OTA Test</vt:lpstr>
      <vt:lpstr>Test Coverage and Restriction of Current FR2 OTA</vt:lpstr>
      <vt:lpstr>Test Coverage and Restriction of Current FR2 OTA</vt:lpstr>
      <vt:lpstr>Examples of Operator specific Field Requirements focusing on BM</vt:lpstr>
      <vt:lpstr>Benefits of Dynamic-geometry based FR2 OTA Test</vt:lpstr>
      <vt:lpstr>Benefits of Dynamic-geometry based FR2 OTA Test</vt:lpstr>
      <vt:lpstr>Proposal for Dynamic-geometry based FR2 OTA Test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Dynamic MIMO OTA Motivation</dc:title>
  <dc:creator>Qualcomm</dc:creator>
  <cp:lastModifiedBy>Valentin Gheorghiu</cp:lastModifiedBy>
  <cp:revision>5</cp:revision>
  <dcterms:created xsi:type="dcterms:W3CDTF">2020-06-15T01:01:44Z</dcterms:created>
  <dcterms:modified xsi:type="dcterms:W3CDTF">2020-11-30T12:35:53Z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0x0101009A4669C94AFA2C4E9DA9D9946EDC41EF</vt:lpwstr>
  </property>
  <property fmtid="{D5CDD505-2E9C-101B-9397-08002B2CF9AE}" pid="6" name="_NewReviewCycle">
    <vt:lpwstr/>
  </property>
</Properties>
</file>