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82" r:id="rId3"/>
    <p:sldMasterId id="2147483699" r:id="rId4"/>
    <p:sldMasterId id="2147483716" r:id="rId5"/>
    <p:sldMasterId id="2147483733" r:id="rId6"/>
  </p:sldMasterIdLst>
  <p:notesMasterIdLst>
    <p:notesMasterId r:id="rId13"/>
  </p:notesMasterIdLst>
  <p:handoutMasterIdLst>
    <p:handoutMasterId r:id="rId14"/>
  </p:handoutMasterIdLst>
  <p:sldIdLst>
    <p:sldId id="1428" r:id="rId7"/>
    <p:sldId id="1430" r:id="rId8"/>
    <p:sldId id="1432" r:id="rId9"/>
    <p:sldId id="1434" r:id="rId10"/>
    <p:sldId id="1431" r:id="rId11"/>
    <p:sldId id="1433"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02">
          <p15:clr>
            <a:srgbClr val="A4A3A4"/>
          </p15:clr>
        </p15:guide>
        <p15:guide id="2" orient="horz" pos="4306">
          <p15:clr>
            <a:srgbClr val="A4A3A4"/>
          </p15:clr>
        </p15:guide>
        <p15:guide id="3" pos="4017">
          <p15:clr>
            <a:srgbClr val="A4A3A4"/>
          </p15:clr>
        </p15:guide>
        <p15:guide id="4" pos="156">
          <p15:clr>
            <a:srgbClr val="A4A3A4"/>
          </p15:clr>
        </p15:guide>
        <p15:guide id="5" pos="7286">
          <p15:clr>
            <a:srgbClr val="A4A3A4"/>
          </p15:clr>
        </p15:guide>
        <p15:guide id="6" pos="5774">
          <p15:clr>
            <a:srgbClr val="A4A3A4"/>
          </p15:clr>
        </p15:guide>
      </p15:sldGuideLst>
    </p:ext>
    <p:ext uri="{2D200454-40CA-4A62-9FC3-DE9A4176ACB9}">
      <p15:notesGuideLst xmlns:p15="http://schemas.microsoft.com/office/powerpoint/2012/main">
        <p15:guide id="1" orient="horz" pos="3102">
          <p15:clr>
            <a:srgbClr val="A4A3A4"/>
          </p15:clr>
        </p15:guide>
        <p15:guide id="2" pos="22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00"/>
    <a:srgbClr val="73F0FD"/>
    <a:srgbClr val="0099CC"/>
    <a:srgbClr val="303030"/>
    <a:srgbClr val="5B4470"/>
    <a:srgbClr val="009999"/>
    <a:srgbClr val="94B155"/>
    <a:srgbClr val="CC66FF"/>
    <a:srgbClr val="CC00CC"/>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2" autoAdjust="0"/>
    <p:restoredTop sz="84695" autoAdjust="0"/>
  </p:normalViewPr>
  <p:slideViewPr>
    <p:cSldViewPr snapToGrid="0">
      <p:cViewPr varScale="1">
        <p:scale>
          <a:sx n="73" d="100"/>
          <a:sy n="73" d="100"/>
        </p:scale>
        <p:origin x="684" y="54"/>
      </p:cViewPr>
      <p:guideLst>
        <p:guide orient="horz" pos="3302"/>
        <p:guide orient="horz" pos="4306"/>
        <p:guide pos="4017"/>
        <p:guide pos="156"/>
        <p:guide pos="7286"/>
        <p:guide pos="577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4" y="53"/>
      </p:cViewPr>
      <p:guideLst>
        <p:guide orient="horz" pos="3102"/>
        <p:guide pos="22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4.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6F7A12-40CA-48C3-8F05-38DEB0B8E637}" type="datetimeFigureOut">
              <a:rPr lang="zh-CN" altLang="en-US" smtClean="0"/>
              <a:t>2020-11-24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4F6BF84-DA12-4514-8780-2267BF20EE6D}"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CBC75D-B866-42C1-B749-B9E67ABAA9D4}" type="datetimeFigureOut">
              <a:rPr lang="zh-CN" altLang="en-US" smtClean="0"/>
              <a:t>2020-11-24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027B8-1077-4EB9-868E-7E1B3E205F2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ChangeArrowheads="1" noTextEdit="1"/>
          </p:cNvSpPr>
          <p:nvPr>
            <p:ph type="sldImg" idx="4294967295"/>
          </p:nvPr>
        </p:nvSpPr>
        <p:spPr bwMode="auto">
          <a:xfrm>
            <a:off x="26988" y="744538"/>
            <a:ext cx="6615112" cy="3722687"/>
          </a:xfrm>
          <a:noFill/>
          <a:ln>
            <a:solidFill>
              <a:srgbClr val="000000"/>
            </a:solidFill>
            <a:miter lim="800000"/>
            <a:headEnd/>
            <a:tailEnd/>
          </a:ln>
        </p:spPr>
      </p:sp>
      <p:sp>
        <p:nvSpPr>
          <p:cNvPr id="3" name="备注占位符 2"/>
          <p:cNvSpPr>
            <a:spLocks noGrp="1"/>
          </p:cNvSpPr>
          <p:nvPr>
            <p:ph type="body" idx="1"/>
          </p:nvPr>
        </p:nvSpPr>
        <p:spPr/>
        <p:txBody>
          <a:bodyPr/>
          <a:lstStyle/>
          <a:p>
            <a:pPr>
              <a:defRPr/>
            </a:pPr>
            <a:endParaRPr lang="zh-CN" altLang="en-US" sz="450" dirty="0"/>
          </a:p>
        </p:txBody>
      </p:sp>
      <p:sp>
        <p:nvSpPr>
          <p:cNvPr id="121860" name="灯片编号占位符 3"/>
          <p:cNvSpPr>
            <a:spLocks noGrp="1" noChangeArrowheads="1"/>
          </p:cNvSpPr>
          <p:nvPr>
            <p:ph type="sldNum" sz="quarter" idx="5"/>
          </p:nvPr>
        </p:nvSpPr>
        <p:spPr bwMode="auto">
          <a:noFill/>
          <a:ln>
            <a:miter lim="800000"/>
            <a:headEnd/>
            <a:tailEnd/>
          </a:ln>
        </p:spPr>
        <p:txBody>
          <a:bodyPr/>
          <a:lstStyle/>
          <a:p>
            <a:pPr>
              <a:buFont typeface="Arial" pitchFamily="34" charset="0"/>
              <a:buNone/>
            </a:pPr>
            <a:fld id="{8F9EC2C4-5F62-4A77-BDE2-B091D3BB3B41}" type="slidenum">
              <a:rPr lang="zh-CN" altLang="en-US" sz="1800" smtClean="0">
                <a:solidFill>
                  <a:srgbClr val="000000"/>
                </a:solidFill>
              </a:rPr>
              <a:pPr>
                <a:buFont typeface="Arial" pitchFamily="34" charset="0"/>
                <a:buNone/>
              </a:pPr>
              <a:t>1</a:t>
            </a:fld>
            <a:endParaRPr lang="zh-CN" altLang="en-US" sz="1800">
              <a:solidFill>
                <a:srgbClr val="000000"/>
              </a:solidFill>
            </a:endParaRPr>
          </a:p>
        </p:txBody>
      </p:sp>
    </p:spTree>
    <p:extLst>
      <p:ext uri="{BB962C8B-B14F-4D97-AF65-F5344CB8AC3E}">
        <p14:creationId xmlns:p14="http://schemas.microsoft.com/office/powerpoint/2010/main" val="20237429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NULL"/><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t>© CHINAUNICOM</a:t>
            </a:r>
            <a:endParaRPr kumimoji="0" lang="en-US" altLang="zh-CN" sz="1000" dirty="0"/>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t>第 </a:t>
            </a:r>
            <a:fld id="{CACF97B2-74BB-4038-BE04-AE6CB52837C3}"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ea typeface="MS PGothic" panose="020B0600070205080204" pitchFamily="34" charset="-128"/>
                <a:cs typeface="Arial" panose="020B0604020202020204" pitchFamily="34" charset="0"/>
              </a:rPr>
              <a:t>CHINAUNICOM RESEARCH INSTITUTE</a:t>
            </a:r>
            <a:endParaRPr kumimoji="0" lang="en-US" altLang="zh-CN" sz="1000" dirty="0">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ea typeface="MS PGothic" panose="020B0600070205080204" pitchFamily="34" charset="-128"/>
                <a:cs typeface="Arial" panose="020B0604020202020204" pitchFamily="34" charset="0"/>
              </a:rPr>
              <a:t>ChinaUnicom </a:t>
            </a:r>
            <a:endParaRPr lang="en-US" altLang="zh-CN" sz="1000" dirty="0">
              <a:ea typeface="MS PGothic" panose="020B0600070205080204" pitchFamily="34" charset="-128"/>
              <a:cs typeface="Arial" panose="020B0604020202020204" pitchFamily="34" charset="0"/>
            </a:endParaRPr>
          </a:p>
          <a:p>
            <a:pPr algn="ctr"/>
            <a:r>
              <a:rPr lang="en-US" altLang="zh-CN" sz="1000">
                <a:ea typeface="MS PGothic" panose="020B0600070205080204" pitchFamily="34" charset="-128"/>
                <a:cs typeface="Arial" panose="020B0604020202020204" pitchFamily="34" charset="0"/>
              </a:rPr>
              <a:t>Confidential </a:t>
            </a:r>
            <a:endParaRPr lang="en-US" altLang="zh-CN" sz="1000" dirty="0">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t>‹#›</a:t>
            </a:fld>
            <a:endParaRPr lang="zh-CN" alt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eaLnBrk="1" hangingPunct="1">
              <a:buClrTx/>
              <a:buSzTx/>
              <a:defRPr/>
            </a:pPr>
            <a:r>
              <a:rPr lang="zh-CN" altLang="en-US" sz="1000" b="0" dirty="0">
                <a:solidFill>
                  <a:srgbClr val="FFFFFF"/>
                </a:solidFill>
                <a:latin typeface="Arial" panose="020B0604020202020204" pitchFamily="34" charset="0"/>
                <a:ea typeface="宋体" panose="02010600030101010101" pitchFamily="2" charset="-122"/>
              </a:rPr>
              <a:t>一级标题</a:t>
            </a:r>
          </a:p>
          <a:p>
            <a:pPr algn="r" eaLnBrk="1" hangingPunct="1">
              <a:buClrTx/>
              <a:buSzTx/>
              <a:defRPr/>
            </a:pPr>
            <a:r>
              <a:rPr lang="zh-CN" altLang="en-US" sz="1000" b="0" dirty="0">
                <a:solidFill>
                  <a:srgbClr val="FFFFFF"/>
                </a:solidFill>
                <a:latin typeface="Arial" panose="020B0604020202020204" pitchFamily="34" charset="0"/>
                <a:ea typeface="宋体" panose="02010600030101010101" pitchFamily="2" charset="-122"/>
              </a:rPr>
              <a:t>华黑</a:t>
            </a:r>
            <a:r>
              <a:rPr lang="en-US" altLang="zh-CN" sz="1000" b="0" dirty="0">
                <a:solidFill>
                  <a:srgbClr val="FFFFFF"/>
                </a:solidFill>
                <a:latin typeface="Arial" panose="020B0604020202020204" pitchFamily="34" charset="0"/>
                <a:ea typeface="宋体" panose="02010600030101010101" pitchFamily="2" charset="-122"/>
              </a:rPr>
              <a:t>/Arial</a:t>
            </a:r>
          </a:p>
          <a:p>
            <a:pPr algn="r" eaLnBrk="1" hangingPunct="1">
              <a:buClrTx/>
              <a:buSzTx/>
              <a:defRPr/>
            </a:pPr>
            <a:r>
              <a:rPr lang="zh-CN" altLang="en-US" sz="1000" b="0">
                <a:solidFill>
                  <a:srgbClr val="FFFFFF"/>
                </a:solidFill>
                <a:latin typeface="Arial" panose="020B0604020202020204" pitchFamily="34" charset="0"/>
                <a:ea typeface="宋体" panose="02010600030101010101" pitchFamily="2" charset="-122"/>
              </a:rPr>
              <a:t>黑色 </a:t>
            </a:r>
            <a:r>
              <a:rPr lang="en-US" altLang="zh-CN" sz="1000" b="0">
                <a:solidFill>
                  <a:srgbClr val="FFFFFF"/>
                </a:solidFill>
                <a:latin typeface="Arial" panose="020B0604020202020204" pitchFamily="34" charset="0"/>
                <a:ea typeface="宋体" panose="02010600030101010101" pitchFamily="2" charset="-122"/>
              </a:rPr>
              <a:t>(</a:t>
            </a:r>
            <a:r>
              <a:rPr lang="en-US" altLang="zh-CN" sz="1000" b="0" dirty="0">
                <a:solidFill>
                  <a:srgbClr val="FFFFFF"/>
                </a:solidFill>
                <a:latin typeface="Arial" panose="020B0604020202020204" pitchFamily="34" charset="0"/>
                <a:ea typeface="宋体" panose="02010600030101010101" pitchFamily="2" charset="-122"/>
              </a:rPr>
              <a:t>0,0,0)</a:t>
            </a:r>
          </a:p>
          <a:p>
            <a:pPr algn="r" eaLnBrk="1" hangingPunct="1">
              <a:buClrTx/>
              <a:buSzTx/>
              <a:defRPr/>
            </a:pPr>
            <a:r>
              <a:rPr lang="en-US" altLang="zh-CN" sz="1000" b="0" dirty="0">
                <a:solidFill>
                  <a:srgbClr val="FFFFFF"/>
                </a:solidFill>
                <a:latin typeface="Arial" panose="020B0604020202020204" pitchFamily="34" charset="0"/>
                <a:ea typeface="宋体" panose="02010600030101010101" pitchFamily="2" charset="-122"/>
              </a:rPr>
              <a:t>16-20</a:t>
            </a:r>
            <a:r>
              <a:rPr lang="zh-CN" altLang="en-US" sz="1000" b="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eaLnBrk="1" hangingPunct="1">
              <a:buClrTx/>
              <a:buSzTx/>
              <a:defRPr/>
            </a:pPr>
            <a:r>
              <a:rPr lang="zh-CN" altLang="en-US" sz="1000" b="0">
                <a:solidFill>
                  <a:srgbClr val="FFFFFF"/>
                </a:solidFill>
                <a:latin typeface="Arial" panose="020B0604020202020204" pitchFamily="34" charset="0"/>
                <a:ea typeface="宋体" panose="02010600030101010101" pitchFamily="2" charset="-122"/>
              </a:rPr>
              <a:t>正文</a:t>
            </a:r>
          </a:p>
          <a:p>
            <a:pPr algn="r" eaLnBrk="1" hangingPunct="1">
              <a:buClrTx/>
              <a:buSzTx/>
              <a:defRPr/>
            </a:pPr>
            <a:r>
              <a:rPr lang="zh-CN" altLang="en-US" sz="1000" b="0">
                <a:solidFill>
                  <a:srgbClr val="FFFFFF"/>
                </a:solidFill>
                <a:latin typeface="Arial" panose="020B0604020202020204" pitchFamily="34" charset="0"/>
                <a:ea typeface="宋体" panose="02010600030101010101" pitchFamily="2" charset="-122"/>
              </a:rPr>
              <a:t>华楷</a:t>
            </a:r>
            <a:r>
              <a:rPr lang="en-US" altLang="zh-CN" sz="1000" b="0">
                <a:solidFill>
                  <a:srgbClr val="FFFFFF"/>
                </a:solidFill>
                <a:latin typeface="Arial" panose="020B0604020202020204" pitchFamily="34" charset="0"/>
                <a:ea typeface="宋体" panose="02010600030101010101" pitchFamily="2" charset="-122"/>
              </a:rPr>
              <a:t>/Arial</a:t>
            </a:r>
          </a:p>
          <a:p>
            <a:pPr algn="r" eaLnBrk="1" hangingPunct="1">
              <a:buClrTx/>
              <a:buSzTx/>
              <a:defRPr/>
            </a:pPr>
            <a:r>
              <a:rPr lang="zh-CN" altLang="en-US" sz="1000" b="0">
                <a:solidFill>
                  <a:srgbClr val="FFFFFF"/>
                </a:solidFill>
                <a:latin typeface="Arial" panose="020B0604020202020204" pitchFamily="34" charset="0"/>
                <a:ea typeface="宋体" panose="02010600030101010101" pitchFamily="2" charset="-122"/>
              </a:rPr>
              <a:t>黑色</a:t>
            </a:r>
            <a:r>
              <a:rPr lang="en-US" altLang="zh-CN" sz="1000" b="0">
                <a:solidFill>
                  <a:srgbClr val="FFFFFF"/>
                </a:solidFill>
                <a:latin typeface="Arial" panose="020B0604020202020204" pitchFamily="34" charset="0"/>
                <a:ea typeface="宋体" panose="02010600030101010101" pitchFamily="2" charset="-122"/>
              </a:rPr>
              <a:t>(0,0,0)</a:t>
            </a:r>
          </a:p>
          <a:p>
            <a:pPr algn="r" eaLnBrk="1" hangingPunct="1">
              <a:buClrTx/>
              <a:buSzTx/>
              <a:defRPr/>
            </a:pPr>
            <a:r>
              <a:rPr lang="en-US" altLang="zh-CN" sz="1000" b="0">
                <a:solidFill>
                  <a:srgbClr val="FFFFFF"/>
                </a:solidFill>
                <a:latin typeface="Arial" panose="020B0604020202020204" pitchFamily="34" charset="0"/>
                <a:ea typeface="宋体" panose="02010600030101010101" pitchFamily="2" charset="-122"/>
              </a:rPr>
              <a:t>14-16</a:t>
            </a:r>
            <a:r>
              <a:rPr lang="zh-CN" altLang="en-US" sz="1000" b="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eaLnBrk="1" hangingPunct="1">
              <a:spcBef>
                <a:spcPct val="50000"/>
              </a:spcBef>
              <a:buClrTx/>
              <a:buSzTx/>
              <a:defRPr/>
            </a:pPr>
            <a:r>
              <a:rPr lang="zh-CN" altLang="en-US" sz="1000" b="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eaLnBrk="1" hangingPunct="1">
              <a:spcBef>
                <a:spcPct val="50000"/>
              </a:spcBef>
              <a:buClrTx/>
              <a:buSzTx/>
              <a:defRPr/>
            </a:pPr>
            <a:r>
              <a:rPr lang="zh-CN" altLang="en-US" sz="1000" b="0">
                <a:solidFill>
                  <a:srgbClr val="FFFFFF"/>
                </a:solidFill>
                <a:latin typeface="Arial" panose="020B0604020202020204" pitchFamily="34" charset="0"/>
                <a:ea typeface="宋体" panose="02010600030101010101" pitchFamily="2" charset="-122"/>
              </a:rPr>
              <a:t>局部</a:t>
            </a:r>
            <a:r>
              <a:rPr lang="en-US" altLang="zh-CN" sz="1000" b="0">
                <a:solidFill>
                  <a:srgbClr val="FFFFFF"/>
                </a:solidFill>
                <a:latin typeface="Arial" panose="020B0604020202020204" pitchFamily="34" charset="0"/>
                <a:ea typeface="宋体" panose="02010600030101010101" pitchFamily="2" charset="-122"/>
              </a:rPr>
              <a:t>/</a:t>
            </a:r>
            <a:r>
              <a:rPr lang="zh-CN" altLang="en-US" sz="1000" b="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E08E79</a:t>
            </a:r>
            <a:endParaRPr lang="zh-CN" altLang="en-US" sz="1000" b="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CC0000</a:t>
            </a:r>
            <a:endParaRPr lang="zh-CN" altLang="en-US" sz="1000" b="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buClrTx/>
              <a:buSzTx/>
              <a:defRPr/>
            </a:pPr>
            <a:endParaRPr kumimoji="1" lang="zh-CN" altLang="en-US" sz="1600" b="0">
              <a:solidFill>
                <a:schemeClr val="tx1"/>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en-US" sz="1000" b="0">
                <a:solidFill>
                  <a:srgbClr val="FFFFFF"/>
                </a:solidFill>
                <a:latin typeface="Arial" panose="020B0604020202020204" pitchFamily="34" charset="0"/>
                <a:ea typeface="宋体" panose="02010600030101010101" pitchFamily="2" charset="-122"/>
              </a:rPr>
              <a:t>ECE5CE</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F1D4AF</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A0A0A0</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0F4B69</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eaLnBrk="1" hangingPunct="1">
              <a:spcBef>
                <a:spcPct val="50000"/>
              </a:spcBef>
              <a:buClrTx/>
              <a:buSzTx/>
              <a:defRPr/>
            </a:pPr>
            <a:r>
              <a:rPr lang="en-US" altLang="en-US" sz="1000" b="0">
                <a:solidFill>
                  <a:srgbClr val="FFFFFF"/>
                </a:solidFill>
                <a:latin typeface="Arial" panose="020B0604020202020204" pitchFamily="34" charset="0"/>
                <a:ea typeface="宋体" panose="02010600030101010101" pitchFamily="2" charset="-122"/>
              </a:rPr>
              <a:t>FA</a:t>
            </a:r>
            <a:r>
              <a:rPr lang="en-US" altLang="zh-CN" sz="1000" b="0">
                <a:solidFill>
                  <a:srgbClr val="FFFFFF"/>
                </a:solidFill>
                <a:latin typeface="Arial" panose="020B0604020202020204" pitchFamily="34" charset="0"/>
                <a:ea typeface="宋体" panose="02010600030101010101" pitchFamily="2" charset="-122"/>
              </a:rPr>
              <a:t>BE00</a:t>
            </a:r>
            <a:endParaRPr lang="zh-CN" altLang="en-US" sz="1000" b="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eaLnBrk="1" hangingPunct="1">
              <a:spcBef>
                <a:spcPct val="50000"/>
              </a:spcBef>
              <a:buClrTx/>
              <a:buSzTx/>
              <a:defRPr/>
            </a:pPr>
            <a:r>
              <a:rPr lang="en-US" altLang="zh-CN" sz="1000" b="0">
                <a:solidFill>
                  <a:srgbClr val="FFFFFF"/>
                </a:solidFill>
                <a:latin typeface="Arial" panose="020B0604020202020204" pitchFamily="34" charset="0"/>
                <a:ea typeface="宋体" panose="02010600030101010101" pitchFamily="2" charset="-122"/>
              </a:rPr>
              <a:t>SwiffChart 16</a:t>
            </a:r>
            <a:r>
              <a:rPr lang="zh-CN" altLang="en-US" sz="1000" b="0" dirty="0">
                <a:solidFill>
                  <a:srgbClr val="FFFFFF"/>
                </a:solidFill>
                <a:latin typeface="Arial" panose="020B0604020202020204" pitchFamily="34" charset="0"/>
                <a:ea typeface="宋体" panose="02010600030101010101" pitchFamily="2" charset="-122"/>
              </a:rPr>
              <a:t>进制编号</a:t>
            </a:r>
            <a:endParaRPr lang="en-US" altLang="zh-CN" sz="1000" b="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t>‹#›</a:t>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t>第 </a:t>
            </a:r>
            <a:fld id="{420AE384-7BEA-47C2-BB0C-9EF2F912DAFA}"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t>第 </a:t>
            </a:r>
            <a:fld id="{0CD18A8E-64E3-49D5-B10B-D9876DDAD84A}"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t>‹#›</a:t>
            </a:fld>
            <a:endParaRPr lang="zh-CN" altLang="en-US"/>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992544" y="6597352"/>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t>第 </a:t>
            </a:r>
            <a:fld id="{5006CECE-81EE-4DDB-9714-C146E7BBCADB}"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t>第 </a:t>
            </a:r>
            <a:fld id="{E87A8E8F-BE7D-487F-8EC2-BD807125146D}"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t>第 </a:t>
            </a:r>
            <a:fld id="{F0187668-4B75-405F-B08E-A1DB0CD1F862}"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t>第 </a:t>
            </a:r>
            <a:fld id="{D6C8F423-7B55-4164-953E-A683D114C0B7}"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055" descr="色条 拷贝"/>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500188"/>
            <a:ext cx="12192000"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6"/>
          <p:cNvSpPr txBox="1">
            <a:spLocks noChangeArrowheads="1"/>
          </p:cNvSpPr>
          <p:nvPr/>
        </p:nvSpPr>
        <p:spPr bwMode="auto">
          <a:xfrm>
            <a:off x="10332953" y="6254751"/>
            <a:ext cx="1234632" cy="246221"/>
          </a:xfrm>
          <a:prstGeom prst="rect">
            <a:avLst/>
          </a:prstGeom>
          <a:noFill/>
          <a:ln>
            <a:noFill/>
          </a:ln>
        </p:spPr>
        <p:txBody>
          <a:bodyPr wrap="none">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lgn="r">
              <a:defRPr/>
            </a:pPr>
            <a:r>
              <a:rPr kumimoji="0" lang="en-US" altLang="zh-CN" sz="1000">
                <a:solidFill>
                  <a:srgbClr val="000000"/>
                </a:solidFill>
              </a:rPr>
              <a:t>© CHINAUNICOM</a:t>
            </a:r>
            <a:endParaRPr kumimoji="0" lang="en-US" altLang="zh-CN" sz="1000" dirty="0">
              <a:solidFill>
                <a:srgbClr val="000000"/>
              </a:solidFill>
            </a:endParaRPr>
          </a:p>
        </p:txBody>
      </p:sp>
      <p:grpSp>
        <p:nvGrpSpPr>
          <p:cNvPr id="6" name="Group 31"/>
          <p:cNvGrpSpPr/>
          <p:nvPr/>
        </p:nvGrpSpPr>
        <p:grpSpPr bwMode="auto">
          <a:xfrm>
            <a:off x="747185" y="6381750"/>
            <a:ext cx="383116" cy="287338"/>
            <a:chOff x="3742" y="3113"/>
            <a:chExt cx="136" cy="136"/>
          </a:xfrm>
        </p:grpSpPr>
        <p:sp>
          <p:nvSpPr>
            <p:cNvPr id="7" name="AutoShape 32"/>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8" name="AutoShape 33"/>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grpSp>
        <p:nvGrpSpPr>
          <p:cNvPr id="9" name="Group 34"/>
          <p:cNvGrpSpPr/>
          <p:nvPr/>
        </p:nvGrpSpPr>
        <p:grpSpPr bwMode="auto">
          <a:xfrm>
            <a:off x="334434" y="6670675"/>
            <a:ext cx="383117" cy="287338"/>
            <a:chOff x="3742" y="3113"/>
            <a:chExt cx="136" cy="136"/>
          </a:xfrm>
        </p:grpSpPr>
        <p:sp>
          <p:nvSpPr>
            <p:cNvPr id="10" name="AutoShape 35"/>
            <p:cNvSpPr>
              <a:spLocks noChangeArrowheads="1"/>
            </p:cNvSpPr>
            <p:nvPr/>
          </p:nvSpPr>
          <p:spPr bwMode="auto">
            <a:xfrm>
              <a:off x="3742" y="3113"/>
              <a:ext cx="136" cy="136"/>
            </a:xfrm>
            <a:prstGeom prst="star4">
              <a:avLst>
                <a:gd name="adj" fmla="val 12500"/>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AutoShape 36"/>
            <p:cNvSpPr>
              <a:spLocks noChangeArrowheads="1"/>
            </p:cNvSpPr>
            <p:nvPr/>
          </p:nvSpPr>
          <p:spPr bwMode="auto">
            <a:xfrm rot="1800000">
              <a:off x="3742" y="3134"/>
              <a:ext cx="136" cy="91"/>
            </a:xfrm>
            <a:prstGeom prst="star4">
              <a:avLst>
                <a:gd name="adj" fmla="val 8824"/>
              </a:avLst>
            </a:prstGeom>
            <a:gradFill rotWithShape="1">
              <a:gsLst>
                <a:gs pos="0">
                  <a:schemeClr val="bg1"/>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grpSp>
      <p:sp>
        <p:nvSpPr>
          <p:cNvPr id="3074" name="Rectangle 2"/>
          <p:cNvSpPr>
            <a:spLocks noGrp="1" noChangeArrowheads="1"/>
          </p:cNvSpPr>
          <p:nvPr>
            <p:ph type="ctrTitle"/>
          </p:nvPr>
        </p:nvSpPr>
        <p:spPr>
          <a:xfrm>
            <a:off x="624418" y="2549525"/>
            <a:ext cx="11232223" cy="674688"/>
          </a:xfrm>
        </p:spPr>
        <p:txBody>
          <a:bodyPr/>
          <a:lstStyle>
            <a:lvl1pPr marL="0" algn="r">
              <a:defRPr sz="3600">
                <a:latin typeface="微软雅黑" panose="020B0503020204020204" charset="-122"/>
                <a:ea typeface="微软雅黑" panose="020B0503020204020204" charset="-122"/>
                <a:cs typeface="微软雅黑" panose="020B0503020204020204" charset="-122"/>
              </a:defRPr>
            </a:lvl1pPr>
          </a:lstStyle>
          <a:p>
            <a:r>
              <a:rPr lang="zh-CN" altLang="en-US"/>
              <a:t>单击此处编辑母版标题样式</a:t>
            </a:r>
            <a:endParaRPr lang="en-US" altLang="zh-CN" dirty="0"/>
          </a:p>
        </p:txBody>
      </p:sp>
      <p:sp>
        <p:nvSpPr>
          <p:cNvPr id="3075" name="Rectangle 3"/>
          <p:cNvSpPr>
            <a:spLocks noGrp="1" noChangeArrowheads="1"/>
          </p:cNvSpPr>
          <p:nvPr>
            <p:ph type="subTitle" idx="1" hasCustomPrompt="1"/>
          </p:nvPr>
        </p:nvSpPr>
        <p:spPr>
          <a:xfrm>
            <a:off x="624418" y="3357563"/>
            <a:ext cx="10943167" cy="431800"/>
          </a:xfrm>
        </p:spPr>
        <p:txBody>
          <a:bodyPr/>
          <a:lstStyle>
            <a:lvl1pPr marL="0" indent="0" algn="r">
              <a:buFont typeface="Wingdings" panose="05000000000000000000" pitchFamily="2" charset="2"/>
              <a:buNone/>
              <a:defRPr b="0">
                <a:latin typeface="Arial" panose="020B0604020202020204" pitchFamily="34" charset="0"/>
              </a:defRPr>
            </a:lvl1pPr>
          </a:lstStyle>
          <a:p>
            <a:r>
              <a:rPr lang="zh-CN" altLang="en-US" dirty="0"/>
              <a:t>副标题文本样式：黑体</a:t>
            </a:r>
            <a:r>
              <a:rPr lang="en-US" altLang="zh-CN" dirty="0"/>
              <a:t>/18</a:t>
            </a:r>
            <a:r>
              <a:rPr lang="zh-CN" altLang="en-US" dirty="0"/>
              <a:t>号  </a:t>
            </a:r>
            <a:r>
              <a:rPr lang="en-US" altLang="zh-CN" dirty="0"/>
              <a:t>Arial/18pt</a:t>
            </a:r>
          </a:p>
        </p:txBody>
      </p:sp>
      <p:pic>
        <p:nvPicPr>
          <p:cNvPr id="14" name="图片 13"/>
          <p:cNvPicPr>
            <a:picLocks noChangeAspect="1"/>
          </p:cNvPicPr>
          <p:nvPr userDrawn="1"/>
        </p:nvPicPr>
        <p:blipFill rotWithShape="1">
          <a:blip r:embed="rId3" cstate="print">
            <a:extLst>
              <a:ext uri="{28A0092B-C50C-407E-A947-70E740481C1C}">
                <a14:useLocalDpi xmlns:a14="http://schemas.microsoft.com/office/drawing/2010/main" val="0"/>
              </a:ext>
            </a:extLst>
          </a:blip>
          <a:srcRect l="14749" t="11762" r="15663" b="31025"/>
          <a:stretch>
            <a:fillRect/>
          </a:stretch>
        </p:blipFill>
        <p:spPr>
          <a:xfrm>
            <a:off x="9480376" y="88901"/>
            <a:ext cx="2591265" cy="1198363"/>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Effect transition="in" filter="fade">
                                      <p:cBhvr>
                                        <p:cTn id="13" dur="1000"/>
                                        <p:tgtEl>
                                          <p:spTgt spid="6"/>
                                        </p:tgtEl>
                                      </p:cBhvr>
                                    </p:animEffect>
                                  </p:childTnLst>
                                </p:cTn>
                              </p:par>
                              <p:par>
                                <p:cTn id="14" presetID="0" presetClass="path" presetSubtype="0" repeatCount="indefinite" decel="50000" fill="hold" nodeType="withEffect">
                                  <p:stCondLst>
                                    <p:cond delay="0"/>
                                  </p:stCondLst>
                                  <p:childTnLst>
                                    <p:animMotion origin="layout" path="M 0.89948 -0.30139 C 0.81424 -0.29051 0.52691 -0.26366 0.38976 -0.23658 C 0.25243 -0.20949 0.16233 -0.17083 0.07569 -0.13843 C -0.01094 -0.10602 -0.08698 -0.06227 -0.12969 -0.04213 " pathEditMode="relative" rAng="0" ptsTypes="aaaa">
                                      <p:cBhvr>
                                        <p:cTn id="15" dur="3000" spd="-100000" fill="hold"/>
                                        <p:tgtEl>
                                          <p:spTgt spid="6"/>
                                        </p:tgtEl>
                                        <p:attrNameLst>
                                          <p:attrName>ppt_x</p:attrName>
                                          <p:attrName>ppt_y</p:attrName>
                                        </p:attrNameLst>
                                      </p:cBhvr>
                                      <p:rCtr x="-2147483648" y="-2147483648"/>
                                    </p:animMotion>
                                  </p:childTnLst>
                                </p:cTn>
                              </p:par>
                              <p:par>
                                <p:cTn id="16" presetID="26" presetClass="emph" presetSubtype="0" repeatCount="indefinite" fill="hold" nodeType="withEffect">
                                  <p:stCondLst>
                                    <p:cond delay="1200"/>
                                  </p:stCondLst>
                                  <p:childTnLst>
                                    <p:animEffect transition="out" filter="fade">
                                      <p:cBhvr>
                                        <p:cTn id="17" dur="1000" tmFilter="0, 0; .2, .5; .8, .5; 1, 0"/>
                                        <p:tgtEl>
                                          <p:spTgt spid="6"/>
                                        </p:tgtEl>
                                      </p:cBhvr>
                                    </p:animEffect>
                                    <p:animScale>
                                      <p:cBhvr>
                                        <p:cTn id="18" dur="500" autoRev="1" fill="hold"/>
                                        <p:tgtEl>
                                          <p:spTgt spid="6"/>
                                        </p:tgtEl>
                                      </p:cBhvr>
                                      <p:by x="105000" y="105000"/>
                                    </p:animScale>
                                  </p:childTnLst>
                                </p:cTn>
                              </p:par>
                              <p:par>
                                <p:cTn id="19" presetID="53" presetClass="entr" presetSubtype="16" fill="hold" nodeType="withEffect">
                                  <p:stCondLst>
                                    <p:cond delay="6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par>
                                <p:cTn id="24" presetID="0" presetClass="path" presetSubtype="0" repeatCount="indefinite" decel="50000" fill="hold" nodeType="withEffect">
                                  <p:stCondLst>
                                    <p:cond delay="600"/>
                                  </p:stCondLst>
                                  <p:childTnLst>
                                    <p:animMotion origin="layout" path="M -0.08889 -0.21574 C -0.02553 -0.2007 0.17031 -0.12593 0.29166 -0.125 C 0.41302 -0.12408 0.55329 -0.18079 0.63888 -0.21065 C 0.72447 -0.24051 0.76475 -0.27824 0.80555 -0.30463 C 0.84635 -0.33102 0.86718 -0.35602 0.88333 -0.36945 " pathEditMode="relative" rAng="0" ptsTypes="aaaaa">
                                      <p:cBhvr>
                                        <p:cTn id="25" dur="3000" fill="hold"/>
                                        <p:tgtEl>
                                          <p:spTgt spid="9"/>
                                        </p:tgtEl>
                                        <p:attrNameLst>
                                          <p:attrName>ppt_x</p:attrName>
                                          <p:attrName>ppt_y</p:attrName>
                                        </p:attrNameLst>
                                      </p:cBhvr>
                                      <p:rCtr x="-2147483648" y="-2147483648"/>
                                    </p:animMotion>
                                  </p:childTnLst>
                                </p:cTn>
                              </p:par>
                              <p:par>
                                <p:cTn id="26" presetID="26" presetClass="emph" presetSubtype="0" repeatCount="indefinite" fill="hold" nodeType="withEffect">
                                  <p:stCondLst>
                                    <p:cond delay="1700"/>
                                  </p:stCondLst>
                                  <p:childTnLst>
                                    <p:animEffect transition="out" filter="fade">
                                      <p:cBhvr>
                                        <p:cTn id="27" dur="1000" tmFilter="0, 0; .2, .5; .8, .5; 1, 0"/>
                                        <p:tgtEl>
                                          <p:spTgt spid="9"/>
                                        </p:tgtEl>
                                      </p:cBhvr>
                                    </p:animEffect>
                                    <p:animScale>
                                      <p:cBhvr>
                                        <p:cTn id="28"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3392" y="144464"/>
            <a:ext cx="10944192" cy="649287"/>
          </a:xfrm>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a:xfrm>
            <a:off x="624417" y="1124744"/>
            <a:ext cx="10943167" cy="5374481"/>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420AE384-7BEA-47C2-BB0C-9EF2F912DAF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0CD18A8E-64E3-49D5-B10B-D9876DDAD84A}"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E656C42B-C93E-4975-9521-510ADF828418}"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13_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5006CECE-81EE-4DDB-9714-C146E7BBCADB}"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E87A8E8F-BE7D-487F-8EC2-BD807125146D}"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F0187668-4B75-405F-B08E-A1DB0CD1F862}"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quarter" idx="1"/>
          </p:nvPr>
        </p:nvSpPr>
        <p:spPr>
          <a:xfrm>
            <a:off x="624418" y="981076"/>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197600" y="981076"/>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4418" y="3816351"/>
            <a:ext cx="5369983"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6197600" y="3816351"/>
            <a:ext cx="5369984" cy="26828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D6C8F423-7B55-4164-953E-A683D114C0B7}"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B6034E97-6CF7-44C5-98DD-F30D788675CC}"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内容占位符 2"/>
          <p:cNvSpPr>
            <a:spLocks noGrp="1"/>
          </p:cNvSpPr>
          <p:nvPr>
            <p:ph sz="half" idx="1"/>
          </p:nvPr>
        </p:nvSpPr>
        <p:spPr>
          <a:xfrm>
            <a:off x="624418" y="981075"/>
            <a:ext cx="5369983"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t>第 </a:t>
            </a:r>
            <a:fld id="{B6034E97-6CF7-44C5-98DD-F30D788675CC}" type="slidenum">
              <a:rPr lang="zh-CN" altLang="en-US" smtClean="0"/>
              <a:t>‹#›</a:t>
            </a:fld>
            <a:r>
              <a:rPr lang="zh-CN" altLang="en-US"/>
              <a:t> 页</a:t>
            </a:r>
            <a:endParaRPr lang="zh-CN" altLang="en-US" dirty="0"/>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24418" y="144464"/>
            <a:ext cx="10943167" cy="649287"/>
          </a:xfrm>
        </p:spPr>
        <p:txBody>
          <a:bodyPr/>
          <a:lstStyle/>
          <a:p>
            <a:r>
              <a:rPr lang="zh-CN" altLang="en-US"/>
              <a:t>单击此处编辑母版标题样式</a:t>
            </a:r>
          </a:p>
        </p:txBody>
      </p:sp>
      <p:sp>
        <p:nvSpPr>
          <p:cNvPr id="3" name="文本占位符 2"/>
          <p:cNvSpPr>
            <a:spLocks noGrp="1"/>
          </p:cNvSpPr>
          <p:nvPr>
            <p:ph type="body" sz="half" idx="1"/>
          </p:nvPr>
        </p:nvSpPr>
        <p:spPr>
          <a:xfrm>
            <a:off x="624418" y="981075"/>
            <a:ext cx="5369983"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981075"/>
            <a:ext cx="5369984" cy="55181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6"/>
          <p:cNvSpPr>
            <a:spLocks noGrp="1" noChangeArrowheads="1"/>
          </p:cNvSpPr>
          <p:nvPr>
            <p:ph type="sldNum" sz="quarter" idx="10"/>
          </p:nvPr>
        </p:nvSpPr>
        <p:spPr/>
        <p:txBody>
          <a:bodyPr/>
          <a:lstStyle>
            <a:lvl1pPr>
              <a:defRPr/>
            </a:lvl1pPr>
          </a:lstStyle>
          <a:p>
            <a:pPr>
              <a:defRPr/>
            </a:pPr>
            <a:r>
              <a:rPr lang="zh-CN" altLang="en-US">
                <a:solidFill>
                  <a:srgbClr val="000000"/>
                </a:solidFill>
              </a:rPr>
              <a:t>第 </a:t>
            </a:r>
            <a:fld id="{CACF97B2-74BB-4038-BE04-AE6CB52837C3}"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3_空白">
    <p:spTree>
      <p:nvGrpSpPr>
        <p:cNvPr id="1" name=""/>
        <p:cNvGrpSpPr/>
        <p:nvPr/>
      </p:nvGrpSpPr>
      <p:grpSpPr>
        <a:xfrm>
          <a:off x="0" y="0"/>
          <a:ext cx="0" cy="0"/>
          <a:chOff x="0" y="0"/>
          <a:chExt cx="0" cy="0"/>
        </a:xfrm>
      </p:grpSpPr>
      <p:pic>
        <p:nvPicPr>
          <p:cNvPr id="4" name="Picture 10" descr="C:\Users\vivianting\Desktop\未标题8.png"/>
          <p:cNvPicPr>
            <a:picLocks noChangeAspect="1" noChangeArrowheads="1"/>
          </p:cNvPicPr>
          <p:nvPr/>
        </p:nvPicPr>
        <p:blipFill>
          <a:blip r:embed="rId2"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pic>
        <p:nvPicPr>
          <p:cNvPr id="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250,190,0</a:t>
            </a:r>
          </a:p>
        </p:txBody>
      </p:sp>
      <p:sp>
        <p:nvSpPr>
          <p:cNvPr id="9"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1"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160,160,160</a:t>
            </a:r>
          </a:p>
        </p:txBody>
      </p:sp>
      <p:sp>
        <p:nvSpPr>
          <p:cNvPr id="12"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3"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4"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5"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6"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241,212,175</a:t>
            </a:r>
          </a:p>
        </p:txBody>
      </p:sp>
      <p:sp>
        <p:nvSpPr>
          <p:cNvPr id="17"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224,142,121</a:t>
            </a:r>
          </a:p>
        </p:txBody>
      </p:sp>
      <p:sp>
        <p:nvSpPr>
          <p:cNvPr id="18"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9"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204,0,0</a:t>
            </a:r>
          </a:p>
        </p:txBody>
      </p:sp>
      <p:sp>
        <p:nvSpPr>
          <p:cNvPr id="20"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a:solidFill>
                  <a:srgbClr val="FFFFFF"/>
                </a:solidFill>
                <a:ea typeface="宋体" panose="02010600030101010101" pitchFamily="2" charset="-122"/>
              </a:rPr>
              <a:t>15,75,105</a:t>
            </a:r>
          </a:p>
        </p:txBody>
      </p:sp>
      <p:sp>
        <p:nvSpPr>
          <p:cNvPr id="21"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2"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3"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24"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5"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6"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7"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8"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29" name="Text Box 8"/>
          <p:cNvSpPr txBox="1">
            <a:spLocks noChangeArrowheads="1"/>
          </p:cNvSpPr>
          <p:nvPr/>
        </p:nvSpPr>
        <p:spPr bwMode="auto">
          <a:xfrm>
            <a:off x="4368800" y="6597650"/>
            <a:ext cx="2541741" cy="242546"/>
          </a:xfrm>
          <a:prstGeom prst="rect">
            <a:avLst/>
          </a:prstGeom>
          <a:noFill/>
          <a:ln>
            <a:noFill/>
          </a:ln>
        </p:spPr>
        <p:txBody>
          <a:bodyPr wrap="none" lIns="87798" tIns="43900" rIns="87798" bIns="43900">
            <a:spAutoFit/>
          </a:bodyPr>
          <a:lstStyle>
            <a:lvl1pPr defTabSz="877570">
              <a:defRPr kumimoji="1" sz="2400">
                <a:solidFill>
                  <a:schemeClr val="tx1"/>
                </a:solidFill>
                <a:latin typeface="Arial" panose="020B0604020202020204" pitchFamily="34" charset="0"/>
                <a:ea typeface="华文细黑" panose="02010600040101010101" pitchFamily="2" charset="-122"/>
              </a:defRPr>
            </a:lvl1pPr>
            <a:lvl2pPr marL="742950" indent="-285750" defTabSz="877570">
              <a:defRPr kumimoji="1" sz="2400">
                <a:solidFill>
                  <a:schemeClr val="tx1"/>
                </a:solidFill>
                <a:latin typeface="Arial" panose="020B0604020202020204" pitchFamily="34" charset="0"/>
                <a:ea typeface="华文细黑" panose="02010600040101010101" pitchFamily="2" charset="-122"/>
              </a:defRPr>
            </a:lvl2pPr>
            <a:lvl3pPr marL="1143000" indent="-228600" defTabSz="877570">
              <a:defRPr kumimoji="1" sz="2400">
                <a:solidFill>
                  <a:schemeClr val="tx1"/>
                </a:solidFill>
                <a:latin typeface="Arial" panose="020B0604020202020204" pitchFamily="34" charset="0"/>
                <a:ea typeface="华文细黑" panose="02010600040101010101" pitchFamily="2" charset="-122"/>
              </a:defRPr>
            </a:lvl3pPr>
            <a:lvl4pPr marL="1600200" indent="-228600" defTabSz="877570">
              <a:defRPr kumimoji="1" sz="2400">
                <a:solidFill>
                  <a:schemeClr val="tx1"/>
                </a:solidFill>
                <a:latin typeface="Arial" panose="020B0604020202020204" pitchFamily="34" charset="0"/>
                <a:ea typeface="华文细黑" panose="02010600040101010101" pitchFamily="2" charset="-122"/>
              </a:defRPr>
            </a:lvl4pPr>
            <a:lvl5pPr marL="2057400" indent="-228600" defTabSz="877570">
              <a:defRPr kumimoji="1" sz="2400">
                <a:solidFill>
                  <a:schemeClr val="tx1"/>
                </a:solidFill>
                <a:latin typeface="Arial" panose="020B0604020202020204" pitchFamily="34" charset="0"/>
                <a:ea typeface="华文细黑" panose="02010600040101010101" pitchFamily="2" charset="-122"/>
              </a:defRPr>
            </a:lvl5pPr>
            <a:lvl6pPr marL="25146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defTabSz="87757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eaLnBrk="0" hangingPunct="0">
              <a:defRPr/>
            </a:pPr>
            <a:r>
              <a:rPr kumimoji="0" lang="en-US" altLang="zh-CN" sz="1000">
                <a:solidFill>
                  <a:srgbClr val="000000"/>
                </a:solidFill>
                <a:ea typeface="MS PGothic" panose="020B0600070205080204" pitchFamily="34" charset="-128"/>
                <a:cs typeface="Arial" panose="020B0604020202020204" pitchFamily="34" charset="0"/>
              </a:rPr>
              <a:t>CHINAUNICOM RESEARCH INSTITUTE</a:t>
            </a:r>
            <a:endParaRPr kumimoji="0" lang="en-US" altLang="zh-CN" sz="1000" dirty="0">
              <a:solidFill>
                <a:srgbClr val="000000"/>
              </a:solidFill>
              <a:ea typeface="MS PGothic" panose="020B0600070205080204" pitchFamily="34" charset="-128"/>
              <a:cs typeface="Arial" panose="020B0604020202020204" pitchFamily="34" charset="0"/>
            </a:endParaRPr>
          </a:p>
        </p:txBody>
      </p:sp>
      <p:sp>
        <p:nvSpPr>
          <p:cNvPr id="30" name="Rectangle 21"/>
          <p:cNvSpPr>
            <a:spLocks noChangeArrowheads="1"/>
          </p:cNvSpPr>
          <p:nvPr/>
        </p:nvSpPr>
        <p:spPr bwMode="auto">
          <a:xfrm rot="18906758">
            <a:off x="11019367" y="6311901"/>
            <a:ext cx="1407584"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sp>
        <p:nvSpPr>
          <p:cNvPr id="3" name="Rectangle 2"/>
          <p:cNvSpPr>
            <a:spLocks noGrp="1" noChangeArrowheads="1"/>
          </p:cNvSpPr>
          <p:nvPr>
            <p:ph type="title" hasCustomPrompt="1"/>
          </p:nvPr>
        </p:nvSpPr>
        <p:spPr bwMode="auto">
          <a:xfrm>
            <a:off x="0" y="144464"/>
            <a:ext cx="11567584" cy="649287"/>
          </a:xfrm>
          <a:prstGeom prst="rect">
            <a:avLst/>
          </a:prstGeom>
          <a:noFill/>
          <a:ln>
            <a:noFill/>
          </a:ln>
        </p:spPr>
        <p:txBody>
          <a:bodyPr/>
          <a:lstStyle/>
          <a:p>
            <a:pPr lvl="0"/>
            <a:r>
              <a:rPr lang="zh-CN" altLang="en-US" dirty="0"/>
              <a:t>标题文本样式：黑体</a:t>
            </a:r>
            <a:r>
              <a:rPr lang="en-US" altLang="zh-CN" dirty="0"/>
              <a:t>/20</a:t>
            </a:r>
            <a:r>
              <a:rPr lang="zh-CN" altLang="en-US" dirty="0"/>
              <a:t>号  </a:t>
            </a:r>
            <a:r>
              <a:rPr lang="en-US" altLang="zh-CN" dirty="0"/>
              <a:t>Arial/20pt</a:t>
            </a:r>
          </a:p>
        </p:txBody>
      </p:sp>
      <p:sp>
        <p:nvSpPr>
          <p:cNvPr id="5" name="Rectangle 3"/>
          <p:cNvSpPr>
            <a:spLocks noGrp="1" noChangeArrowheads="1"/>
          </p:cNvSpPr>
          <p:nvPr>
            <p:ph idx="1" hasCustomPrompt="1"/>
          </p:nvPr>
        </p:nvSpPr>
        <p:spPr bwMode="auto">
          <a:xfrm>
            <a:off x="624418" y="981075"/>
            <a:ext cx="10943167" cy="5518150"/>
          </a:xfrm>
          <a:prstGeom prst="rect">
            <a:avLst/>
          </a:prstGeom>
          <a:noFill/>
          <a:ln>
            <a:noFill/>
          </a:ln>
        </p:spPr>
        <p:txBody>
          <a:bodyPr/>
          <a:lstStyle/>
          <a:p>
            <a:pPr lvl="0"/>
            <a:r>
              <a:rPr lang="zh-CN" altLang="en-US"/>
              <a:t>第一级内容文本样式：黑体</a:t>
            </a:r>
            <a:r>
              <a:rPr lang="en-US" altLang="zh-CN"/>
              <a:t>/18</a:t>
            </a:r>
            <a:r>
              <a:rPr lang="zh-CN" altLang="en-US"/>
              <a:t>号  </a:t>
            </a:r>
            <a:r>
              <a:rPr lang="en-US" altLang="zh-CN"/>
              <a:t>Arial/18pt</a:t>
            </a:r>
          </a:p>
          <a:p>
            <a:pPr lvl="1"/>
            <a:r>
              <a:rPr lang="zh-CN" altLang="en-US"/>
              <a:t>第二级内容文本样式：华文细黑</a:t>
            </a:r>
            <a:r>
              <a:rPr lang="en-US" altLang="zh-CN"/>
              <a:t>/16</a:t>
            </a:r>
            <a:r>
              <a:rPr lang="zh-CN" altLang="en-US"/>
              <a:t>号  </a:t>
            </a:r>
            <a:r>
              <a:rPr lang="en-US" altLang="zh-CN"/>
              <a:t>Arial/16pt</a:t>
            </a:r>
          </a:p>
          <a:p>
            <a:pPr lvl="2"/>
            <a:r>
              <a:rPr lang="zh-CN" altLang="en-US"/>
              <a:t>第三级内容文本样式：华文细黑</a:t>
            </a:r>
            <a:r>
              <a:rPr lang="en-US" altLang="zh-CN"/>
              <a:t>/14</a:t>
            </a:r>
            <a:r>
              <a:rPr lang="zh-CN" altLang="en-US"/>
              <a:t>号  </a:t>
            </a:r>
            <a:r>
              <a:rPr lang="en-US" altLang="zh-CN"/>
              <a:t>Arial/14pt</a:t>
            </a:r>
          </a:p>
          <a:p>
            <a:pPr lvl="3"/>
            <a:r>
              <a:rPr lang="zh-CN" altLang="en-US"/>
              <a:t>第四级内容文本样式：华文细黑</a:t>
            </a:r>
            <a:r>
              <a:rPr lang="en-US" altLang="zh-CN"/>
              <a:t>/12</a:t>
            </a:r>
            <a:r>
              <a:rPr lang="zh-CN" altLang="en-US"/>
              <a:t>号  </a:t>
            </a:r>
            <a:r>
              <a:rPr lang="en-US" altLang="zh-CN"/>
              <a:t>Arial/12pt</a:t>
            </a:r>
          </a:p>
        </p:txBody>
      </p:sp>
      <p:sp>
        <p:nvSpPr>
          <p:cNvPr id="31" name="灯片编号占位符 5"/>
          <p:cNvSpPr>
            <a:spLocks noGrp="1"/>
          </p:cNvSpPr>
          <p:nvPr>
            <p:ph type="sldNum" sz="quarter" idx="10"/>
          </p:nvPr>
        </p:nvSpPr>
        <p:spPr/>
        <p:txBody>
          <a:bodyPr/>
          <a:lstStyle>
            <a:lvl1pPr>
              <a:defRPr/>
            </a:lvl1pPr>
          </a:lstStyle>
          <a:p>
            <a:pPr>
              <a:defRPr/>
            </a:pPr>
            <a:fld id="{D2F7A5A5-AFAB-4068-B865-694DDB66FBD1}" type="slidenum">
              <a:rPr lang="zh-CN" altLang="en-US">
                <a:solidFill>
                  <a:srgbClr val="000000"/>
                </a:solidFill>
              </a:rPr>
              <a:t>‹#›</a:t>
            </a:fld>
            <a:endParaRPr lang="zh-CN" altLang="en-US">
              <a:solidFill>
                <a:srgbClr val="000000"/>
              </a:solidFill>
            </a:endParaRPr>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3" name="Text Box 34"/>
          <p:cNvSpPr txBox="1">
            <a:spLocks noChangeArrowheads="1"/>
          </p:cNvSpPr>
          <p:nvPr userDrawn="1"/>
        </p:nvSpPr>
        <p:spPr bwMode="auto">
          <a:xfrm>
            <a:off x="-912836" y="1241426"/>
            <a:ext cx="845103" cy="707886"/>
          </a:xfrm>
          <a:prstGeom prst="rect">
            <a:avLst/>
          </a:prstGeom>
          <a:noFill/>
          <a:ln w="9525" algn="ctr">
            <a:noFill/>
            <a:miter lim="800000"/>
          </a:ln>
          <a:effectLst/>
        </p:spPr>
        <p:txBody>
          <a:bodyPr wrap="none">
            <a:spAutoFit/>
          </a:bodyPr>
          <a:lstStyle/>
          <a:p>
            <a:pPr algn="r">
              <a:defRPr/>
            </a:pPr>
            <a:r>
              <a:rPr lang="zh-CN" altLang="en-US" sz="1000" dirty="0">
                <a:solidFill>
                  <a:srgbClr val="FFFFFF"/>
                </a:solidFill>
                <a:latin typeface="Arial" panose="020B0604020202020204" pitchFamily="34" charset="0"/>
                <a:ea typeface="宋体" panose="02010600030101010101" pitchFamily="2" charset="-122"/>
              </a:rPr>
              <a:t>一级标题</a:t>
            </a:r>
          </a:p>
          <a:p>
            <a:pPr algn="r">
              <a:defRPr/>
            </a:pPr>
            <a:r>
              <a:rPr lang="zh-CN" altLang="en-US" sz="1000" dirty="0">
                <a:solidFill>
                  <a:srgbClr val="FFFFFF"/>
                </a:solidFill>
                <a:latin typeface="Arial" panose="020B0604020202020204" pitchFamily="34" charset="0"/>
                <a:ea typeface="宋体" panose="02010600030101010101" pitchFamily="2" charset="-122"/>
              </a:rPr>
              <a:t>华黑</a:t>
            </a:r>
            <a:r>
              <a:rPr lang="en-US" altLang="zh-CN" sz="1000" dirty="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 </a:t>
            </a:r>
            <a:r>
              <a:rPr lang="en-US" altLang="zh-CN" sz="1000">
                <a:solidFill>
                  <a:srgbClr val="FFFFFF"/>
                </a:solidFill>
                <a:latin typeface="Arial" panose="020B0604020202020204" pitchFamily="34" charset="0"/>
                <a:ea typeface="宋体" panose="02010600030101010101" pitchFamily="2" charset="-122"/>
              </a:rPr>
              <a:t>(</a:t>
            </a:r>
            <a:r>
              <a:rPr lang="en-US" altLang="zh-CN" sz="1000" dirty="0">
                <a:solidFill>
                  <a:srgbClr val="FFFFFF"/>
                </a:solidFill>
                <a:latin typeface="Arial" panose="020B0604020202020204" pitchFamily="34" charset="0"/>
                <a:ea typeface="宋体" panose="02010600030101010101" pitchFamily="2" charset="-122"/>
              </a:rPr>
              <a:t>0,0,0)</a:t>
            </a:r>
          </a:p>
          <a:p>
            <a:pPr algn="r">
              <a:defRPr/>
            </a:pPr>
            <a:r>
              <a:rPr lang="en-US" altLang="zh-CN" sz="1000" dirty="0">
                <a:solidFill>
                  <a:srgbClr val="FFFFFF"/>
                </a:solidFill>
                <a:latin typeface="Arial" panose="020B0604020202020204" pitchFamily="34" charset="0"/>
                <a:ea typeface="宋体" panose="02010600030101010101" pitchFamily="2" charset="-122"/>
              </a:rPr>
              <a:t>16-20</a:t>
            </a:r>
            <a:r>
              <a:rPr lang="zh-CN" altLang="en-US" sz="1000" dirty="0">
                <a:solidFill>
                  <a:srgbClr val="FFFFFF"/>
                </a:solidFill>
                <a:latin typeface="Arial" panose="020B0604020202020204" pitchFamily="34" charset="0"/>
                <a:ea typeface="宋体" panose="02010600030101010101" pitchFamily="2" charset="-122"/>
              </a:rPr>
              <a:t>号</a:t>
            </a:r>
          </a:p>
        </p:txBody>
      </p:sp>
      <p:sp>
        <p:nvSpPr>
          <p:cNvPr id="4" name="Text Box 35"/>
          <p:cNvSpPr txBox="1">
            <a:spLocks noChangeArrowheads="1"/>
          </p:cNvSpPr>
          <p:nvPr userDrawn="1"/>
        </p:nvSpPr>
        <p:spPr bwMode="auto">
          <a:xfrm>
            <a:off x="-850054" y="2687639"/>
            <a:ext cx="809837" cy="707886"/>
          </a:xfrm>
          <a:prstGeom prst="rect">
            <a:avLst/>
          </a:prstGeom>
          <a:noFill/>
          <a:ln w="9525" algn="ctr">
            <a:noFill/>
            <a:miter lim="800000"/>
          </a:ln>
          <a:effectLst/>
        </p:spPr>
        <p:txBody>
          <a:bodyPr wrap="none">
            <a:spAutoFit/>
          </a:bodyPr>
          <a:lstStyle/>
          <a:p>
            <a:pPr algn="r">
              <a:defRPr/>
            </a:pPr>
            <a:r>
              <a:rPr lang="zh-CN" altLang="en-US" sz="1000">
                <a:solidFill>
                  <a:srgbClr val="FFFFFF"/>
                </a:solidFill>
                <a:latin typeface="Arial" panose="020B0604020202020204" pitchFamily="34" charset="0"/>
                <a:ea typeface="宋体" panose="02010600030101010101" pitchFamily="2" charset="-122"/>
              </a:rPr>
              <a:t>正文</a:t>
            </a:r>
          </a:p>
          <a:p>
            <a:pPr algn="r">
              <a:defRPr/>
            </a:pPr>
            <a:r>
              <a:rPr lang="zh-CN" altLang="en-US" sz="1000">
                <a:solidFill>
                  <a:srgbClr val="FFFFFF"/>
                </a:solidFill>
                <a:latin typeface="Arial" panose="020B0604020202020204" pitchFamily="34" charset="0"/>
                <a:ea typeface="宋体" panose="02010600030101010101" pitchFamily="2" charset="-122"/>
              </a:rPr>
              <a:t>华楷</a:t>
            </a:r>
            <a:r>
              <a:rPr lang="en-US" altLang="zh-CN" sz="1000">
                <a:solidFill>
                  <a:srgbClr val="FFFFFF"/>
                </a:solidFill>
                <a:latin typeface="Arial" panose="020B0604020202020204" pitchFamily="34" charset="0"/>
                <a:ea typeface="宋体" panose="02010600030101010101" pitchFamily="2" charset="-122"/>
              </a:rPr>
              <a:t>/Arial</a:t>
            </a:r>
          </a:p>
          <a:p>
            <a:pPr algn="r">
              <a:defRPr/>
            </a:pPr>
            <a:r>
              <a:rPr lang="zh-CN" altLang="en-US" sz="1000">
                <a:solidFill>
                  <a:srgbClr val="FFFFFF"/>
                </a:solidFill>
                <a:latin typeface="Arial" panose="020B0604020202020204" pitchFamily="34" charset="0"/>
                <a:ea typeface="宋体" panose="02010600030101010101" pitchFamily="2" charset="-122"/>
              </a:rPr>
              <a:t>黑色</a:t>
            </a:r>
            <a:r>
              <a:rPr lang="en-US" altLang="zh-CN" sz="1000">
                <a:solidFill>
                  <a:srgbClr val="FFFFFF"/>
                </a:solidFill>
                <a:latin typeface="Arial" panose="020B0604020202020204" pitchFamily="34" charset="0"/>
                <a:ea typeface="宋体" panose="02010600030101010101" pitchFamily="2" charset="-122"/>
              </a:rPr>
              <a:t>(0,0,0)</a:t>
            </a:r>
          </a:p>
          <a:p>
            <a:pPr algn="r">
              <a:defRPr/>
            </a:pPr>
            <a:r>
              <a:rPr lang="en-US" altLang="zh-CN" sz="1000">
                <a:solidFill>
                  <a:srgbClr val="FFFFFF"/>
                </a:solidFill>
                <a:latin typeface="Arial" panose="020B0604020202020204" pitchFamily="34" charset="0"/>
                <a:ea typeface="宋体" panose="02010600030101010101" pitchFamily="2" charset="-122"/>
              </a:rPr>
              <a:t>14-16</a:t>
            </a:r>
            <a:r>
              <a:rPr lang="zh-CN" altLang="en-US" sz="1000">
                <a:solidFill>
                  <a:srgbClr val="FFFFFF"/>
                </a:solidFill>
                <a:latin typeface="Arial" panose="020B0604020202020204" pitchFamily="34" charset="0"/>
                <a:ea typeface="宋体" panose="02010600030101010101" pitchFamily="2" charset="-122"/>
              </a:rPr>
              <a:t>号</a:t>
            </a:r>
          </a:p>
        </p:txBody>
      </p:sp>
      <p:sp>
        <p:nvSpPr>
          <p:cNvPr id="5" name="Text Box 64"/>
          <p:cNvSpPr txBox="1">
            <a:spLocks noChangeArrowheads="1"/>
          </p:cNvSpPr>
          <p:nvPr userDrawn="1"/>
        </p:nvSpPr>
        <p:spPr bwMode="auto">
          <a:xfrm>
            <a:off x="12467167" y="3678239"/>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250,190,0</a:t>
            </a:r>
          </a:p>
        </p:txBody>
      </p:sp>
      <p:sp>
        <p:nvSpPr>
          <p:cNvPr id="6" name="Rectangle 65"/>
          <p:cNvSpPr>
            <a:spLocks noChangeArrowheads="1"/>
          </p:cNvSpPr>
          <p:nvPr userDrawn="1"/>
        </p:nvSpPr>
        <p:spPr bwMode="auto">
          <a:xfrm>
            <a:off x="12316884" y="3607370"/>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7" name="Rectangle 66"/>
          <p:cNvSpPr>
            <a:spLocks noChangeArrowheads="1"/>
          </p:cNvSpPr>
          <p:nvPr userDrawn="1"/>
        </p:nvSpPr>
        <p:spPr bwMode="auto">
          <a:xfrm>
            <a:off x="12316884" y="269138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8" name="Text Box 67"/>
          <p:cNvSpPr txBox="1">
            <a:spLocks noChangeArrowheads="1"/>
          </p:cNvSpPr>
          <p:nvPr userDrawn="1"/>
        </p:nvSpPr>
        <p:spPr bwMode="auto">
          <a:xfrm>
            <a:off x="12467167" y="2754314"/>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160,160,160</a:t>
            </a:r>
          </a:p>
        </p:txBody>
      </p:sp>
      <p:sp>
        <p:nvSpPr>
          <p:cNvPr id="9" name="Rectangle 68"/>
          <p:cNvSpPr>
            <a:spLocks noChangeArrowheads="1"/>
          </p:cNvSpPr>
          <p:nvPr userDrawn="1"/>
        </p:nvSpPr>
        <p:spPr bwMode="auto">
          <a:xfrm>
            <a:off x="12316884" y="150552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0" name="Rectangle 69"/>
          <p:cNvSpPr>
            <a:spLocks noChangeArrowheads="1"/>
          </p:cNvSpPr>
          <p:nvPr userDrawn="1"/>
        </p:nvSpPr>
        <p:spPr bwMode="auto">
          <a:xfrm>
            <a:off x="12316884" y="180079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1" name="Rectangle 70"/>
          <p:cNvSpPr>
            <a:spLocks noChangeArrowheads="1"/>
          </p:cNvSpPr>
          <p:nvPr userDrawn="1"/>
        </p:nvSpPr>
        <p:spPr bwMode="auto">
          <a:xfrm>
            <a:off x="12316884" y="209607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2" name="Text Box 71"/>
          <p:cNvSpPr txBox="1">
            <a:spLocks noChangeArrowheads="1"/>
          </p:cNvSpPr>
          <p:nvPr userDrawn="1"/>
        </p:nvSpPr>
        <p:spPr bwMode="auto">
          <a:xfrm>
            <a:off x="12467167" y="1568451"/>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236,229,206</a:t>
            </a:r>
          </a:p>
        </p:txBody>
      </p:sp>
      <p:sp>
        <p:nvSpPr>
          <p:cNvPr id="13" name="Text Box 72"/>
          <p:cNvSpPr txBox="1">
            <a:spLocks noChangeArrowheads="1"/>
          </p:cNvSpPr>
          <p:nvPr userDrawn="1"/>
        </p:nvSpPr>
        <p:spPr bwMode="auto">
          <a:xfrm>
            <a:off x="12467167" y="1865313"/>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241,212,175</a:t>
            </a:r>
          </a:p>
        </p:txBody>
      </p:sp>
      <p:sp>
        <p:nvSpPr>
          <p:cNvPr id="14" name="Text Box 73"/>
          <p:cNvSpPr txBox="1">
            <a:spLocks noChangeArrowheads="1"/>
          </p:cNvSpPr>
          <p:nvPr userDrawn="1"/>
        </p:nvSpPr>
        <p:spPr bwMode="auto">
          <a:xfrm>
            <a:off x="12467167" y="216217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224,142,121</a:t>
            </a:r>
          </a:p>
        </p:txBody>
      </p:sp>
      <p:sp>
        <p:nvSpPr>
          <p:cNvPr id="15" name="Rectangle 74"/>
          <p:cNvSpPr>
            <a:spLocks noChangeArrowheads="1"/>
          </p:cNvSpPr>
          <p:nvPr userDrawn="1"/>
        </p:nvSpPr>
        <p:spPr bwMode="auto">
          <a:xfrm>
            <a:off x="12316884" y="239452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6" name="Text Box 75"/>
          <p:cNvSpPr txBox="1">
            <a:spLocks noChangeArrowheads="1"/>
          </p:cNvSpPr>
          <p:nvPr userDrawn="1"/>
        </p:nvSpPr>
        <p:spPr bwMode="auto">
          <a:xfrm>
            <a:off x="12469284" y="2460626"/>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204,0,0</a:t>
            </a:r>
          </a:p>
        </p:txBody>
      </p:sp>
      <p:sp>
        <p:nvSpPr>
          <p:cNvPr id="17" name="Text Box 76"/>
          <p:cNvSpPr txBox="1">
            <a:spLocks noChangeArrowheads="1"/>
          </p:cNvSpPr>
          <p:nvPr userDrawn="1"/>
        </p:nvSpPr>
        <p:spPr bwMode="auto">
          <a:xfrm>
            <a:off x="12469284" y="3373438"/>
            <a:ext cx="1456267"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15,75,105</a:t>
            </a:r>
          </a:p>
        </p:txBody>
      </p:sp>
      <p:sp>
        <p:nvSpPr>
          <p:cNvPr id="18" name="Rectangle 77"/>
          <p:cNvSpPr>
            <a:spLocks noChangeArrowheads="1"/>
          </p:cNvSpPr>
          <p:nvPr userDrawn="1"/>
        </p:nvSpPr>
        <p:spPr bwMode="auto">
          <a:xfrm>
            <a:off x="12316884" y="3312095"/>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19" name="Text Box 78"/>
          <p:cNvSpPr txBox="1">
            <a:spLocks noChangeArrowheads="1"/>
          </p:cNvSpPr>
          <p:nvPr userDrawn="1"/>
        </p:nvSpPr>
        <p:spPr bwMode="auto">
          <a:xfrm>
            <a:off x="12374034" y="1268414"/>
            <a:ext cx="1403351" cy="244475"/>
          </a:xfrm>
          <a:prstGeom prst="rect">
            <a:avLst/>
          </a:prstGeom>
          <a:noFill/>
          <a:ln w="9525">
            <a:noFill/>
            <a:miter lim="800000"/>
          </a:ln>
          <a:effectLst/>
        </p:spPr>
        <p:txBody>
          <a:bodyPr>
            <a:spAutoFit/>
          </a:bodyPr>
          <a:lstStyle/>
          <a:p>
            <a:pPr>
              <a:spcBef>
                <a:spcPct val="50000"/>
              </a:spcBef>
              <a:defRPr/>
            </a:pPr>
            <a:r>
              <a:rPr lang="zh-CN" altLang="en-US" sz="1000">
                <a:solidFill>
                  <a:srgbClr val="FFFFFF"/>
                </a:solidFill>
                <a:latin typeface="Arial" panose="020B0604020202020204" pitchFamily="34" charset="0"/>
                <a:ea typeface="宋体" panose="02010600030101010101" pitchFamily="2" charset="-122"/>
              </a:rPr>
              <a:t>主色系</a:t>
            </a:r>
          </a:p>
        </p:txBody>
      </p:sp>
      <p:sp>
        <p:nvSpPr>
          <p:cNvPr id="20" name="Text Box 79"/>
          <p:cNvSpPr txBox="1">
            <a:spLocks noChangeArrowheads="1"/>
          </p:cNvSpPr>
          <p:nvPr userDrawn="1"/>
        </p:nvSpPr>
        <p:spPr bwMode="auto">
          <a:xfrm>
            <a:off x="12420600" y="3133726"/>
            <a:ext cx="1456267" cy="244475"/>
          </a:xfrm>
          <a:prstGeom prst="rect">
            <a:avLst/>
          </a:prstGeom>
          <a:noFill/>
          <a:ln w="9525">
            <a:noFill/>
            <a:miter lim="800000"/>
          </a:ln>
          <a:effectLst/>
        </p:spPr>
        <p:txBody>
          <a:bodyPr>
            <a:spAutoFit/>
          </a:bodyPr>
          <a:lstStyle/>
          <a:p>
            <a:pPr algn="ctr">
              <a:spcBef>
                <a:spcPct val="50000"/>
              </a:spcBef>
              <a:defRPr/>
            </a:pPr>
            <a:r>
              <a:rPr lang="zh-CN" altLang="en-US" sz="1000">
                <a:solidFill>
                  <a:srgbClr val="FFFFFF"/>
                </a:solidFill>
                <a:latin typeface="Arial" panose="020B0604020202020204" pitchFamily="34" charset="0"/>
                <a:ea typeface="宋体" panose="02010600030101010101" pitchFamily="2" charset="-122"/>
              </a:rPr>
              <a:t>局部</a:t>
            </a:r>
            <a:r>
              <a:rPr lang="en-US" altLang="zh-CN" sz="1000">
                <a:solidFill>
                  <a:srgbClr val="FFFFFF"/>
                </a:solidFill>
                <a:latin typeface="Arial" panose="020B0604020202020204" pitchFamily="34" charset="0"/>
                <a:ea typeface="宋体" panose="02010600030101010101" pitchFamily="2" charset="-122"/>
              </a:rPr>
              <a:t>/</a:t>
            </a:r>
            <a:r>
              <a:rPr lang="zh-CN" altLang="en-US" sz="1000">
                <a:solidFill>
                  <a:srgbClr val="FFFFFF"/>
                </a:solidFill>
                <a:latin typeface="Arial" panose="020B0604020202020204" pitchFamily="34" charset="0"/>
                <a:ea typeface="宋体" panose="02010600030101010101" pitchFamily="2" charset="-122"/>
              </a:rPr>
              <a:t>辅色系</a:t>
            </a:r>
          </a:p>
        </p:txBody>
      </p:sp>
      <p:sp>
        <p:nvSpPr>
          <p:cNvPr id="21" name="Text Box 80"/>
          <p:cNvSpPr txBox="1">
            <a:spLocks noChangeArrowheads="1"/>
          </p:cNvSpPr>
          <p:nvPr userDrawn="1"/>
        </p:nvSpPr>
        <p:spPr bwMode="auto">
          <a:xfrm>
            <a:off x="12556067" y="5078414"/>
            <a:ext cx="13631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E08E79</a:t>
            </a:r>
            <a:endParaRPr lang="zh-CN" altLang="en-US" sz="1000">
              <a:solidFill>
                <a:srgbClr val="FFFFFF"/>
              </a:solidFill>
              <a:latin typeface="Arial" panose="020B0604020202020204" pitchFamily="34" charset="0"/>
              <a:ea typeface="宋体" panose="02010600030101010101" pitchFamily="2" charset="-122"/>
            </a:endParaRPr>
          </a:p>
        </p:txBody>
      </p:sp>
      <p:sp>
        <p:nvSpPr>
          <p:cNvPr id="22" name="Text Box 81"/>
          <p:cNvSpPr txBox="1">
            <a:spLocks noChangeArrowheads="1"/>
          </p:cNvSpPr>
          <p:nvPr userDrawn="1"/>
        </p:nvSpPr>
        <p:spPr bwMode="auto">
          <a:xfrm>
            <a:off x="12562417" y="5386389"/>
            <a:ext cx="15494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CC0000</a:t>
            </a:r>
            <a:endParaRPr lang="zh-CN" altLang="en-US" sz="1000">
              <a:solidFill>
                <a:srgbClr val="FFFFFF"/>
              </a:solidFill>
              <a:latin typeface="Arial" panose="020B0604020202020204" pitchFamily="34" charset="0"/>
              <a:ea typeface="宋体" panose="02010600030101010101" pitchFamily="2" charset="-122"/>
            </a:endParaRPr>
          </a:p>
        </p:txBody>
      </p:sp>
      <p:sp>
        <p:nvSpPr>
          <p:cNvPr id="23" name="Rectangle 82"/>
          <p:cNvSpPr>
            <a:spLocks noChangeArrowheads="1"/>
          </p:cNvSpPr>
          <p:nvPr userDrawn="1"/>
        </p:nvSpPr>
        <p:spPr bwMode="auto">
          <a:xfrm>
            <a:off x="12316884" y="6372795"/>
            <a:ext cx="239183" cy="387798"/>
          </a:xfrm>
          <a:prstGeom prst="rect">
            <a:avLst/>
          </a:prstGeom>
          <a:solidFill>
            <a:srgbClr val="FABE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4" name="Rectangle 83"/>
          <p:cNvSpPr>
            <a:spLocks noChangeArrowheads="1"/>
          </p:cNvSpPr>
          <p:nvPr userDrawn="1"/>
        </p:nvSpPr>
        <p:spPr bwMode="auto">
          <a:xfrm>
            <a:off x="12316884" y="5631433"/>
            <a:ext cx="239183" cy="387798"/>
          </a:xfrm>
          <a:prstGeom prst="rect">
            <a:avLst/>
          </a:prstGeom>
          <a:solidFill>
            <a:srgbClr val="A0A0A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5" name="Rectangle 84"/>
          <p:cNvSpPr>
            <a:spLocks noChangeArrowheads="1"/>
          </p:cNvSpPr>
          <p:nvPr userDrawn="1"/>
        </p:nvSpPr>
        <p:spPr bwMode="auto">
          <a:xfrm>
            <a:off x="12316884" y="4445570"/>
            <a:ext cx="239183" cy="387798"/>
          </a:xfrm>
          <a:prstGeom prst="rect">
            <a:avLst/>
          </a:prstGeom>
          <a:solidFill>
            <a:srgbClr val="ECE5CE"/>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6" name="Rectangle 85"/>
          <p:cNvSpPr>
            <a:spLocks noChangeArrowheads="1"/>
          </p:cNvSpPr>
          <p:nvPr userDrawn="1"/>
        </p:nvSpPr>
        <p:spPr bwMode="auto">
          <a:xfrm>
            <a:off x="12316884" y="4740845"/>
            <a:ext cx="239183" cy="387798"/>
          </a:xfrm>
          <a:prstGeom prst="rect">
            <a:avLst/>
          </a:prstGeom>
          <a:solidFill>
            <a:srgbClr val="F1D4AF"/>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7" name="Rectangle 86"/>
          <p:cNvSpPr>
            <a:spLocks noChangeArrowheads="1"/>
          </p:cNvSpPr>
          <p:nvPr userDrawn="1"/>
        </p:nvSpPr>
        <p:spPr bwMode="auto">
          <a:xfrm>
            <a:off x="12316884" y="5036120"/>
            <a:ext cx="239183" cy="387798"/>
          </a:xfrm>
          <a:prstGeom prst="rect">
            <a:avLst/>
          </a:prstGeom>
          <a:solidFill>
            <a:srgbClr val="E08E79"/>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8" name="Rectangle 87"/>
          <p:cNvSpPr>
            <a:spLocks noChangeArrowheads="1"/>
          </p:cNvSpPr>
          <p:nvPr userDrawn="1"/>
        </p:nvSpPr>
        <p:spPr bwMode="auto">
          <a:xfrm>
            <a:off x="12316884" y="5334570"/>
            <a:ext cx="239183" cy="387798"/>
          </a:xfrm>
          <a:prstGeom prst="rect">
            <a:avLst/>
          </a:prstGeom>
          <a:solidFill>
            <a:srgbClr val="CC0000"/>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29" name="Rectangle 88"/>
          <p:cNvSpPr>
            <a:spLocks noChangeArrowheads="1"/>
          </p:cNvSpPr>
          <p:nvPr userDrawn="1"/>
        </p:nvSpPr>
        <p:spPr bwMode="auto">
          <a:xfrm>
            <a:off x="12316884" y="6077520"/>
            <a:ext cx="239183" cy="387798"/>
          </a:xfrm>
          <a:prstGeom prst="rect">
            <a:avLst/>
          </a:prstGeom>
          <a:solidFill>
            <a:srgbClr val="0F4B96"/>
          </a:solidFill>
          <a:ln w="12700" algn="ctr">
            <a:solidFill>
              <a:schemeClr val="bg1"/>
            </a:solidFill>
            <a:miter lim="800000"/>
          </a:ln>
          <a:effectLst/>
        </p:spPr>
        <p:txBody>
          <a:bodyPr anchor="ctr">
            <a:spAutoFit/>
          </a:bodyPr>
          <a:lstStyle/>
          <a:p>
            <a:pPr algn="ctr">
              <a:lnSpc>
                <a:spcPct val="120000"/>
              </a:lnSpc>
              <a:defRPr/>
            </a:pPr>
            <a:endParaRPr kumimoji="1" lang="zh-CN" altLang="en-US" sz="1600">
              <a:solidFill>
                <a:srgbClr val="000000"/>
              </a:solidFill>
              <a:latin typeface="华文细黑" panose="02010600040101010101" pitchFamily="2" charset="-122"/>
              <a:ea typeface="华文细黑" panose="02010600040101010101" pitchFamily="2" charset="-122"/>
            </a:endParaRPr>
          </a:p>
        </p:txBody>
      </p:sp>
      <p:sp>
        <p:nvSpPr>
          <p:cNvPr id="30" name="Text Box 89"/>
          <p:cNvSpPr txBox="1">
            <a:spLocks noChangeArrowheads="1"/>
          </p:cNvSpPr>
          <p:nvPr userDrawn="1"/>
        </p:nvSpPr>
        <p:spPr bwMode="auto">
          <a:xfrm>
            <a:off x="12556067" y="4510089"/>
            <a:ext cx="1382184"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ECE5CE</a:t>
            </a:r>
            <a:endParaRPr lang="zh-CN" altLang="en-US" sz="1000">
              <a:solidFill>
                <a:srgbClr val="FFFFFF"/>
              </a:solidFill>
              <a:latin typeface="Arial" panose="020B0604020202020204" pitchFamily="34" charset="0"/>
              <a:ea typeface="宋体" panose="02010600030101010101" pitchFamily="2" charset="-122"/>
            </a:endParaRPr>
          </a:p>
        </p:txBody>
      </p:sp>
      <p:sp>
        <p:nvSpPr>
          <p:cNvPr id="31" name="Text Box 90"/>
          <p:cNvSpPr txBox="1">
            <a:spLocks noChangeArrowheads="1"/>
          </p:cNvSpPr>
          <p:nvPr userDrawn="1"/>
        </p:nvSpPr>
        <p:spPr bwMode="auto">
          <a:xfrm>
            <a:off x="12573000" y="4781551"/>
            <a:ext cx="1456267"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F1D4AF</a:t>
            </a:r>
            <a:endParaRPr lang="zh-CN" altLang="en-US" sz="1000">
              <a:solidFill>
                <a:srgbClr val="FFFFFF"/>
              </a:solidFill>
              <a:latin typeface="Arial" panose="020B0604020202020204" pitchFamily="34" charset="0"/>
              <a:ea typeface="宋体" panose="02010600030101010101" pitchFamily="2" charset="-122"/>
            </a:endParaRPr>
          </a:p>
        </p:txBody>
      </p:sp>
      <p:sp>
        <p:nvSpPr>
          <p:cNvPr id="32" name="Text Box 91"/>
          <p:cNvSpPr txBox="1">
            <a:spLocks noChangeArrowheads="1"/>
          </p:cNvSpPr>
          <p:nvPr userDrawn="1"/>
        </p:nvSpPr>
        <p:spPr bwMode="auto">
          <a:xfrm>
            <a:off x="12562418" y="5686426"/>
            <a:ext cx="1566333"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A0A0A0</a:t>
            </a:r>
            <a:endParaRPr lang="zh-CN" altLang="en-US" sz="1000">
              <a:solidFill>
                <a:srgbClr val="FFFFFF"/>
              </a:solidFill>
              <a:latin typeface="Arial" panose="020B0604020202020204" pitchFamily="34" charset="0"/>
              <a:ea typeface="宋体" panose="02010600030101010101" pitchFamily="2" charset="-122"/>
            </a:endParaRPr>
          </a:p>
        </p:txBody>
      </p:sp>
      <p:sp>
        <p:nvSpPr>
          <p:cNvPr id="33" name="Text Box 92"/>
          <p:cNvSpPr txBox="1">
            <a:spLocks noChangeArrowheads="1"/>
          </p:cNvSpPr>
          <p:nvPr userDrawn="1"/>
        </p:nvSpPr>
        <p:spPr bwMode="auto">
          <a:xfrm>
            <a:off x="12562418" y="6165851"/>
            <a:ext cx="1358900" cy="244475"/>
          </a:xfrm>
          <a:prstGeom prst="rect">
            <a:avLst/>
          </a:prstGeom>
          <a:noFill/>
          <a:ln w="9525" algn="ctr">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0F4B69</a:t>
            </a:r>
            <a:endParaRPr lang="zh-CN" altLang="en-US" sz="1000">
              <a:solidFill>
                <a:srgbClr val="FFFFFF"/>
              </a:solidFill>
              <a:latin typeface="Arial" panose="020B0604020202020204" pitchFamily="34" charset="0"/>
              <a:ea typeface="宋体" panose="02010600030101010101" pitchFamily="2" charset="-122"/>
            </a:endParaRPr>
          </a:p>
        </p:txBody>
      </p:sp>
      <p:sp>
        <p:nvSpPr>
          <p:cNvPr id="34" name="Rectangle 93"/>
          <p:cNvSpPr>
            <a:spLocks noChangeArrowheads="1"/>
          </p:cNvSpPr>
          <p:nvPr userDrawn="1"/>
        </p:nvSpPr>
        <p:spPr bwMode="auto">
          <a:xfrm>
            <a:off x="12553951" y="6467476"/>
            <a:ext cx="1589616" cy="244475"/>
          </a:xfrm>
          <a:prstGeom prst="rect">
            <a:avLst/>
          </a:prstGeom>
          <a:noFill/>
          <a:ln w="9525" algn="ctr">
            <a:noFill/>
            <a:miter lim="800000"/>
          </a:ln>
          <a:effectLst/>
        </p:spPr>
        <p:txBody>
          <a:bodyPr>
            <a:spAutoFit/>
          </a:bodyPr>
          <a:lstStyle/>
          <a:p>
            <a:pPr>
              <a:spcBef>
                <a:spcPct val="50000"/>
              </a:spcBef>
              <a:defRPr/>
            </a:pPr>
            <a:r>
              <a:rPr lang="en-US" altLang="en-US" sz="1000">
                <a:solidFill>
                  <a:srgbClr val="FFFFFF"/>
                </a:solidFill>
                <a:latin typeface="Arial" panose="020B0604020202020204" pitchFamily="34" charset="0"/>
                <a:ea typeface="宋体" panose="02010600030101010101" pitchFamily="2" charset="-122"/>
              </a:rPr>
              <a:t>FA</a:t>
            </a:r>
            <a:r>
              <a:rPr lang="en-US" altLang="zh-CN" sz="1000">
                <a:solidFill>
                  <a:srgbClr val="FFFFFF"/>
                </a:solidFill>
                <a:latin typeface="Arial" panose="020B0604020202020204" pitchFamily="34" charset="0"/>
                <a:ea typeface="宋体" panose="02010600030101010101" pitchFamily="2" charset="-122"/>
              </a:rPr>
              <a:t>BE00</a:t>
            </a:r>
            <a:endParaRPr lang="zh-CN" altLang="en-US" sz="1000">
              <a:solidFill>
                <a:srgbClr val="FFFFFF"/>
              </a:solidFill>
              <a:latin typeface="Arial" panose="020B0604020202020204" pitchFamily="34" charset="0"/>
              <a:ea typeface="宋体" panose="02010600030101010101" pitchFamily="2" charset="-122"/>
            </a:endParaRPr>
          </a:p>
        </p:txBody>
      </p:sp>
      <p:sp>
        <p:nvSpPr>
          <p:cNvPr id="35" name="Text Box 94"/>
          <p:cNvSpPr txBox="1">
            <a:spLocks noChangeArrowheads="1"/>
          </p:cNvSpPr>
          <p:nvPr userDrawn="1"/>
        </p:nvSpPr>
        <p:spPr bwMode="auto">
          <a:xfrm>
            <a:off x="12350751" y="4149726"/>
            <a:ext cx="2237316" cy="244475"/>
          </a:xfrm>
          <a:prstGeom prst="rect">
            <a:avLst/>
          </a:prstGeom>
          <a:noFill/>
          <a:ln w="9525">
            <a:noFill/>
            <a:miter lim="800000"/>
          </a:ln>
          <a:effectLst/>
        </p:spPr>
        <p:txBody>
          <a:bodyPr>
            <a:spAutoFit/>
          </a:bodyPr>
          <a:lstStyle/>
          <a:p>
            <a:pPr>
              <a:spcBef>
                <a:spcPct val="50000"/>
              </a:spcBef>
              <a:defRPr/>
            </a:pPr>
            <a:r>
              <a:rPr lang="en-US" altLang="zh-CN" sz="1000">
                <a:solidFill>
                  <a:srgbClr val="FFFFFF"/>
                </a:solidFill>
                <a:latin typeface="Arial" panose="020B0604020202020204" pitchFamily="34" charset="0"/>
                <a:ea typeface="宋体" panose="02010600030101010101" pitchFamily="2" charset="-122"/>
              </a:rPr>
              <a:t>SwiffChart 16</a:t>
            </a:r>
            <a:r>
              <a:rPr lang="zh-CN" altLang="en-US" sz="1000" dirty="0">
                <a:solidFill>
                  <a:srgbClr val="FFFFFF"/>
                </a:solidFill>
                <a:latin typeface="Arial" panose="020B0604020202020204" pitchFamily="34" charset="0"/>
                <a:ea typeface="宋体" panose="02010600030101010101" pitchFamily="2" charset="-122"/>
              </a:rPr>
              <a:t>进制编号</a:t>
            </a:r>
            <a:endParaRPr lang="en-US" altLang="zh-CN" sz="1000" dirty="0">
              <a:solidFill>
                <a:srgbClr val="FFFFFF"/>
              </a:solidFill>
              <a:latin typeface="Arial" panose="020B0604020202020204" pitchFamily="34" charset="0"/>
              <a:ea typeface="宋体" panose="02010600030101010101" pitchFamily="2" charset="-122"/>
            </a:endParaRPr>
          </a:p>
        </p:txBody>
      </p:sp>
      <p:cxnSp>
        <p:nvCxnSpPr>
          <p:cNvPr id="36" name="直接连接符 35"/>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37"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0513" t="10342" r="12415" b="6898"/>
          <a:stretch>
            <a:fillRect/>
          </a:stretch>
        </p:blipFill>
        <p:spPr bwMode="auto">
          <a:xfrm>
            <a:off x="9961033" y="52388"/>
            <a:ext cx="1839384"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p>
        </p:txBody>
      </p:sp>
      <p:sp>
        <p:nvSpPr>
          <p:cNvPr id="39" name="灯片编号占位符 5"/>
          <p:cNvSpPr>
            <a:spLocks noGrp="1"/>
          </p:cNvSpPr>
          <p:nvPr>
            <p:ph type="sldNum" sz="quarter" idx="10"/>
          </p:nvPr>
        </p:nvSpPr>
        <p:spPr/>
        <p:txBody>
          <a:bodyPr/>
          <a:lstStyle>
            <a:lvl1pPr>
              <a:defRPr/>
            </a:lvl1pPr>
          </a:lstStyle>
          <a:p>
            <a:pPr>
              <a:defRPr/>
            </a:pPr>
            <a:fld id="{8FFEEFFA-80AD-4EE8-94CF-F3955E9CD3DD}" type="slidenum">
              <a:rPr lang="zh-CN" altLang="en-US">
                <a:solidFill>
                  <a:srgbClr val="000000"/>
                </a:solidFill>
              </a:rPr>
              <a:t>‹#›</a:t>
            </a:fld>
            <a:endParaRPr lang="en-US" altLang="zh-CN">
              <a:solidFill>
                <a:srgbClr val="000000"/>
              </a:solidFill>
            </a:endParaRPr>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31205" y="1196753"/>
            <a:ext cx="11521447" cy="5126037"/>
          </a:xfrm>
        </p:spPr>
        <p:txBody>
          <a:bodyPr/>
          <a:lstStyle>
            <a:lvl1pPr>
              <a:lnSpc>
                <a:spcPts val="2500"/>
              </a:lnSpc>
              <a:buFont typeface="Wingdings" panose="05000000000000000000" pitchFamily="2" charset="2"/>
              <a:buChar char="p"/>
              <a:defRPr sz="1800" b="1" baseline="0">
                <a:latin typeface="Times New Roman" panose="02020603050405020304" pitchFamily="18" charset="0"/>
                <a:ea typeface="华文细黑" panose="02010600040101010101" pitchFamily="2" charset="-122"/>
              </a:defRPr>
            </a:lvl1pPr>
            <a:lvl2pPr>
              <a:lnSpc>
                <a:spcPts val="2500"/>
              </a:lnSpc>
              <a:defRPr sz="1600" baseline="0">
                <a:latin typeface="Times New Roman" panose="02020603050405020304" pitchFamily="18" charset="0"/>
                <a:ea typeface="华文细黑" panose="02010600040101010101" pitchFamily="2" charset="-122"/>
              </a:defRPr>
            </a:lvl2pPr>
            <a:lvl3pPr>
              <a:lnSpc>
                <a:spcPts val="2500"/>
              </a:lnSpc>
              <a:buClr>
                <a:srgbClr val="FF0000"/>
              </a:buClr>
              <a:buSzPct val="75000"/>
              <a:defRPr sz="14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sz="2800">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a:lvl1pPr>
          </a:lstStyle>
          <a:p>
            <a:pPr>
              <a:defRPr/>
            </a:pPr>
            <a:fld id="{1CB03867-BDA6-4BF7-8DEB-5735AFDB1DD5}" type="slidenum">
              <a:rPr lang="zh-CN" altLang="en-US">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pPr>
              <a:defRPr/>
            </a:pPr>
            <a:fld id="{582A1E14-E7EA-48AC-AEAD-F04F1BAEA245}"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baseline="0">
                <a:latin typeface="Times New Roman" panose="02020603050405020304" pitchFamily="18" charset="0"/>
                <a:ea typeface="华文细黑" panose="02010600040101010101" pitchFamily="2" charset="-122"/>
              </a:defRPr>
            </a:lvl1pPr>
            <a:lvl2pPr>
              <a:defRPr sz="1800" baseline="0">
                <a:latin typeface="Times New Roman" panose="02020603050405020304" pitchFamily="18" charset="0"/>
                <a:ea typeface="华文细黑" panose="02010600040101010101" pitchFamily="2" charset="-122"/>
              </a:defRPr>
            </a:lvl2pPr>
            <a:lvl3pPr>
              <a:defRPr sz="1600" baseline="0">
                <a:latin typeface="Times New Roman" panose="02020603050405020304" pitchFamily="18" charset="0"/>
                <a:ea typeface="华文细黑" panose="02010600040101010101" pitchFamily="2" charset="-122"/>
              </a:defRPr>
            </a:lvl3pPr>
            <a:lvl4pPr>
              <a:defRPr>
                <a:latin typeface="黑体" panose="02010609060101010101" pitchFamily="2" charset="-122"/>
                <a:ea typeface="黑体" panose="02010609060101010101" pitchFamily="2" charset="-122"/>
              </a:defRPr>
            </a:lvl4pPr>
            <a:lvl5pPr>
              <a:defRPr>
                <a:latin typeface="黑体" panose="02010609060101010101" pitchFamily="2" charset="-122"/>
                <a:ea typeface="黑体" panose="0201060906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7" name="标题 6"/>
          <p:cNvSpPr>
            <a:spLocks noGrp="1"/>
          </p:cNvSpPr>
          <p:nvPr>
            <p:ph type="title"/>
          </p:nvPr>
        </p:nvSpPr>
        <p:spPr>
          <a:xfrm>
            <a:off x="399200" y="274639"/>
            <a:ext cx="8001056" cy="511175"/>
          </a:xfrm>
        </p:spPr>
        <p:txBody>
          <a:bodyPr/>
          <a:lstStyle>
            <a:lvl1pPr algn="l">
              <a:defRPr/>
            </a:lvl1pPr>
          </a:lstStyle>
          <a:p>
            <a:r>
              <a:rPr lang="zh-CN" altLang="en-US" dirty="0"/>
              <a:t>单击此处编辑母版标题样式</a:t>
            </a:r>
          </a:p>
        </p:txBody>
      </p:sp>
      <p:sp>
        <p:nvSpPr>
          <p:cNvPr id="4" name="灯片编号占位符 5"/>
          <p:cNvSpPr>
            <a:spLocks noGrp="1"/>
          </p:cNvSpPr>
          <p:nvPr>
            <p:ph type="sldNum" sz="quarter" idx="10"/>
          </p:nvPr>
        </p:nvSpPr>
        <p:spPr/>
        <p:txBody>
          <a:bodyPr/>
          <a:lstStyle>
            <a:lvl1pPr>
              <a:defRPr b="0">
                <a:latin typeface="Arial" panose="020B0604020202020204" pitchFamily="34" charset="0"/>
                <a:cs typeface="Arial" panose="020B0604020202020204" pitchFamily="34" charset="0"/>
              </a:defRPr>
            </a:lvl1pPr>
          </a:lstStyle>
          <a:p>
            <a:pPr>
              <a:defRPr/>
            </a:pPr>
            <a:fld id="{8AF54D70-2075-480C-906F-D4A96FE0FE0A}" type="slidenum">
              <a:rPr lang="zh-CN" altLang="en-US" smtClean="0">
                <a:solidFill>
                  <a:prstClr val="black"/>
                </a:solidFill>
              </a:rPr>
              <a:t>‹#›</a:t>
            </a:fld>
            <a:endParaRPr lang="en-US" altLang="zh-CN">
              <a:solidFill>
                <a:prstClr val="black"/>
              </a:solidFill>
            </a:endParaRPr>
          </a:p>
        </p:txBody>
      </p:sp>
    </p:spTree>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4" name="Text Box 34"/>
          <p:cNvSpPr txBox="1">
            <a:spLocks noChangeArrowheads="1"/>
          </p:cNvSpPr>
          <p:nvPr userDrawn="1"/>
        </p:nvSpPr>
        <p:spPr bwMode="auto">
          <a:xfrm>
            <a:off x="-1582624" y="-26988"/>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一级标题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/24</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编号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5" name="Text Box 35"/>
          <p:cNvSpPr txBox="1">
            <a:spLocks noChangeArrowheads="1"/>
          </p:cNvSpPr>
          <p:nvPr userDrawn="1"/>
        </p:nvSpPr>
        <p:spPr bwMode="auto">
          <a:xfrm>
            <a:off x="-1366219" y="3127376"/>
            <a:ext cx="1336586" cy="1288336"/>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正文</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辅助</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华文楷体" panose="02010600040101010101" pitchFamily="2" charset="-122"/>
                <a:ea typeface="华文楷体" panose="02010600040101010101" pitchFamily="2" charset="-122"/>
                <a:cs typeface="Calibri" panose="020F0502020204030204" pitchFamily="34" charset="0"/>
              </a:rPr>
              <a:t>华文楷体</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黑</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14-16</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p>
        </p:txBody>
      </p:sp>
      <p:sp>
        <p:nvSpPr>
          <p:cNvPr id="6" name="Rectangle 66"/>
          <p:cNvSpPr>
            <a:spLocks noChangeArrowheads="1"/>
          </p:cNvSpPr>
          <p:nvPr userDrawn="1"/>
        </p:nvSpPr>
        <p:spPr bwMode="auto">
          <a:xfrm>
            <a:off x="12316884" y="4743451"/>
            <a:ext cx="192616" cy="328613"/>
          </a:xfrm>
          <a:prstGeom prst="rect">
            <a:avLst/>
          </a:prstGeom>
          <a:solidFill>
            <a:srgbClr val="787878"/>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7" name="Text Box 67"/>
          <p:cNvSpPr txBox="1">
            <a:spLocks noChangeArrowheads="1"/>
          </p:cNvSpPr>
          <p:nvPr userDrawn="1"/>
        </p:nvSpPr>
        <p:spPr bwMode="auto">
          <a:xfrm>
            <a:off x="12505267" y="47625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120,120,120</a:t>
            </a:r>
          </a:p>
        </p:txBody>
      </p:sp>
      <p:sp>
        <p:nvSpPr>
          <p:cNvPr id="8" name="Rectangle 68"/>
          <p:cNvSpPr>
            <a:spLocks noChangeArrowheads="1"/>
          </p:cNvSpPr>
          <p:nvPr userDrawn="1"/>
        </p:nvSpPr>
        <p:spPr bwMode="auto">
          <a:xfrm>
            <a:off x="12316884" y="2184401"/>
            <a:ext cx="192616" cy="328613"/>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9" name="Rectangle 70"/>
          <p:cNvSpPr>
            <a:spLocks noChangeArrowheads="1"/>
          </p:cNvSpPr>
          <p:nvPr userDrawn="1"/>
        </p:nvSpPr>
        <p:spPr bwMode="auto">
          <a:xfrm>
            <a:off x="12316884" y="2530476"/>
            <a:ext cx="192616" cy="328613"/>
          </a:xfrm>
          <a:prstGeom prst="rect">
            <a:avLst/>
          </a:prstGeom>
          <a:solidFill>
            <a:srgbClr val="A0A0A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0" name="Text Box 71"/>
          <p:cNvSpPr txBox="1">
            <a:spLocks noChangeArrowheads="1"/>
          </p:cNvSpPr>
          <p:nvPr userDrawn="1"/>
        </p:nvSpPr>
        <p:spPr bwMode="auto">
          <a:xfrm>
            <a:off x="12505267" y="2212975"/>
            <a:ext cx="1648884"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11" name="Text Box 73"/>
          <p:cNvSpPr txBox="1">
            <a:spLocks noChangeArrowheads="1"/>
          </p:cNvSpPr>
          <p:nvPr userDrawn="1"/>
        </p:nvSpPr>
        <p:spPr bwMode="auto">
          <a:xfrm>
            <a:off x="12505267" y="2565400"/>
            <a:ext cx="1936751"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160,160,160</a:t>
            </a:r>
          </a:p>
        </p:txBody>
      </p:sp>
      <p:cxnSp>
        <p:nvCxnSpPr>
          <p:cNvPr id="12" name="直接连接符 12"/>
          <p:cNvCxnSpPr>
            <a:cxnSpLocks noChangeShapeType="1"/>
          </p:cNvCxnSpPr>
          <p:nvPr userDrawn="1"/>
        </p:nvCxnSpPr>
        <p:spPr bwMode="auto">
          <a:xfrm>
            <a:off x="0" y="955675"/>
            <a:ext cx="12192000" cy="0"/>
          </a:xfrm>
          <a:prstGeom prst="line">
            <a:avLst/>
          </a:prstGeom>
          <a:noFill/>
          <a:ln w="19050" algn="ctr">
            <a:solidFill>
              <a:schemeClr val="accent2"/>
            </a:solidFill>
            <a:round/>
          </a:ln>
          <a:effectLst>
            <a:outerShdw dist="20000" dir="5400000" rotWithShape="0">
              <a:srgbClr val="B2B2B2">
                <a:alpha val="37999"/>
              </a:srgbClr>
            </a:outerShdw>
          </a:effectLst>
        </p:spPr>
      </p:cxnSp>
      <p:pic>
        <p:nvPicPr>
          <p:cNvPr id="13" name="Picture 9"/>
          <p:cNvPicPr>
            <a:picLocks noChangeAspect="1" noChangeArrowheads="1"/>
          </p:cNvPicPr>
          <p:nvPr userDrawn="1"/>
        </p:nvPicPr>
        <p:blipFill>
          <a:blip r:embed="rId2" cstate="print"/>
          <a:srcRect l="10513" t="10342" r="12415" b="6898"/>
          <a:stretch>
            <a:fillRect/>
          </a:stretch>
        </p:blipFill>
        <p:spPr bwMode="auto">
          <a:xfrm>
            <a:off x="9961033" y="52388"/>
            <a:ext cx="1839384" cy="1003300"/>
          </a:xfrm>
          <a:prstGeom prst="rect">
            <a:avLst/>
          </a:prstGeom>
          <a:noFill/>
          <a:ln w="9525">
            <a:noFill/>
            <a:miter lim="800000"/>
            <a:headEnd/>
            <a:tailEnd/>
          </a:ln>
        </p:spPr>
      </p:pic>
      <p:pic>
        <p:nvPicPr>
          <p:cNvPr id="14" name="Picture 10" descr="C:\Users\vivianting\Desktop\未标题8.png"/>
          <p:cNvPicPr>
            <a:picLocks noChangeAspect="1" noChangeArrowheads="1"/>
          </p:cNvPicPr>
          <p:nvPr userDrawn="1"/>
        </p:nvPicPr>
        <p:blipFill>
          <a:blip r:embed="rId3" cstate="print"/>
          <a:srcRect l="4971" t="1717" r="74190" b="70428"/>
          <a:stretch>
            <a:fillRect/>
          </a:stretch>
        </p:blipFill>
        <p:spPr bwMode="auto">
          <a:xfrm>
            <a:off x="10382251" y="5286376"/>
            <a:ext cx="1809749" cy="1571625"/>
          </a:xfrm>
          <a:prstGeom prst="rect">
            <a:avLst/>
          </a:prstGeom>
          <a:noFill/>
          <a:ln w="9525">
            <a:noFill/>
            <a:miter lim="800000"/>
            <a:headEnd/>
            <a:tailEnd/>
          </a:ln>
        </p:spPr>
      </p:pic>
      <p:sp>
        <p:nvSpPr>
          <p:cNvPr id="15" name="Text Box 111"/>
          <p:cNvSpPr txBox="1">
            <a:spLocks noChangeArrowheads="1"/>
          </p:cNvSpPr>
          <p:nvPr userDrawn="1"/>
        </p:nvSpPr>
        <p:spPr bwMode="auto">
          <a:xfrm>
            <a:off x="12505267" y="5638801"/>
            <a:ext cx="1648884"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p:txBody>
      </p:sp>
      <p:sp>
        <p:nvSpPr>
          <p:cNvPr id="16" name="Rectangle 112"/>
          <p:cNvSpPr>
            <a:spLocks noChangeArrowheads="1"/>
          </p:cNvSpPr>
          <p:nvPr userDrawn="1"/>
        </p:nvSpPr>
        <p:spPr bwMode="auto">
          <a:xfrm>
            <a:off x="12316884" y="5632451"/>
            <a:ext cx="192616" cy="327025"/>
          </a:xfrm>
          <a:prstGeom prst="rect">
            <a:avLst/>
          </a:prstGeom>
          <a:solidFill>
            <a:srgbClr val="FF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17" name="Text Box 118"/>
          <p:cNvSpPr txBox="1">
            <a:spLocks noChangeArrowheads="1"/>
          </p:cNvSpPr>
          <p:nvPr userDrawn="1"/>
        </p:nvSpPr>
        <p:spPr bwMode="auto">
          <a:xfrm>
            <a:off x="12321118" y="52990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强调</a:t>
            </a:r>
          </a:p>
        </p:txBody>
      </p:sp>
      <p:sp>
        <p:nvSpPr>
          <p:cNvPr id="18" name="Text Box 120"/>
          <p:cNvSpPr txBox="1">
            <a:spLocks noChangeArrowheads="1"/>
          </p:cNvSpPr>
          <p:nvPr userDrawn="1"/>
        </p:nvSpPr>
        <p:spPr bwMode="auto">
          <a:xfrm>
            <a:off x="12321117" y="191770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A</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19" name="Text Box 121"/>
          <p:cNvSpPr txBox="1">
            <a:spLocks noChangeArrowheads="1"/>
          </p:cNvSpPr>
          <p:nvPr userDrawn="1"/>
        </p:nvSpPr>
        <p:spPr bwMode="auto">
          <a:xfrm>
            <a:off x="12321118" y="4448176"/>
            <a:ext cx="880533"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边框</a:t>
            </a:r>
          </a:p>
        </p:txBody>
      </p:sp>
      <p:sp>
        <p:nvSpPr>
          <p:cNvPr id="20" name="Text Box 34"/>
          <p:cNvSpPr txBox="1">
            <a:spLocks noChangeArrowheads="1"/>
          </p:cNvSpPr>
          <p:nvPr userDrawn="1"/>
        </p:nvSpPr>
        <p:spPr bwMode="auto">
          <a:xfrm>
            <a:off x="-1582624" y="1179514"/>
            <a:ext cx="1552991" cy="1088281"/>
          </a:xfrm>
          <a:prstGeom prst="rect">
            <a:avLst/>
          </a:prstGeom>
          <a:noFill/>
          <a:ln>
            <a:noFill/>
          </a:ln>
        </p:spPr>
        <p:txBody>
          <a:bodyPr wrap="none"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二级标题</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/16-18</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项目符号</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Calibri/</a:t>
            </a: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红</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(250,0,0)</a:t>
            </a: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文字</a:t>
            </a:r>
            <a:endPar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a:p>
            <a:pPr algn="r" eaLnBrk="1" fontAlgn="base" hangingPunct="1">
              <a:spcBef>
                <a:spcPct val="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华文细黑</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zh-CN" altLang="en-US" sz="1300">
                <a:solidFill>
                  <a:srgbClr val="FFFFFF"/>
                </a:solidFill>
                <a:latin typeface="Calibri" panose="020F0502020204030204" pitchFamily="34" charset="0"/>
                <a:ea typeface="华文中宋" panose="02010600040101010101" pitchFamily="2" charset="-122"/>
                <a:cs typeface="Calibri" panose="020F0502020204030204" pitchFamily="34" charset="0"/>
              </a:rPr>
              <a:t>黑 </a:t>
            </a:r>
            <a:r>
              <a:rPr kumimoji="0" lang="en-US" altLang="zh-CN" sz="1300">
                <a:solidFill>
                  <a:srgbClr val="FFFFFF"/>
                </a:solidFill>
                <a:latin typeface="Calibri" panose="020F0502020204030204" pitchFamily="34" charset="0"/>
                <a:ea typeface="华文中宋" panose="02010600040101010101" pitchFamily="2" charset="-122"/>
                <a:cs typeface="Calibri" panose="020F0502020204030204" pitchFamily="34" charset="0"/>
              </a:rPr>
              <a:t>(</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0,0,0)</a:t>
            </a:r>
          </a:p>
        </p:txBody>
      </p:sp>
      <p:sp>
        <p:nvSpPr>
          <p:cNvPr id="21" name="Rectangle 68"/>
          <p:cNvSpPr>
            <a:spLocks noChangeArrowheads="1"/>
          </p:cNvSpPr>
          <p:nvPr userDrawn="1"/>
        </p:nvSpPr>
        <p:spPr bwMode="auto">
          <a:xfrm>
            <a:off x="12316884" y="3435351"/>
            <a:ext cx="192616" cy="327025"/>
          </a:xfrm>
          <a:prstGeom prst="rect">
            <a:avLst/>
          </a:prstGeom>
          <a:solidFill>
            <a:srgbClr val="CD00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2" name="Rectangle 70"/>
          <p:cNvSpPr>
            <a:spLocks noChangeArrowheads="1"/>
          </p:cNvSpPr>
          <p:nvPr userDrawn="1"/>
        </p:nvSpPr>
        <p:spPr bwMode="auto">
          <a:xfrm>
            <a:off x="12316884" y="3794126"/>
            <a:ext cx="192616" cy="328613"/>
          </a:xfrm>
          <a:prstGeom prst="rect">
            <a:avLst/>
          </a:prstGeom>
          <a:solidFill>
            <a:srgbClr val="004B69"/>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3" name="Text Box 71"/>
          <p:cNvSpPr txBox="1">
            <a:spLocks noChangeArrowheads="1"/>
          </p:cNvSpPr>
          <p:nvPr userDrawn="1"/>
        </p:nvSpPr>
        <p:spPr bwMode="auto">
          <a:xfrm>
            <a:off x="12507385" y="34623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205,0,0</a:t>
            </a:r>
          </a:p>
        </p:txBody>
      </p:sp>
      <p:sp>
        <p:nvSpPr>
          <p:cNvPr id="24" name="Text Box 73"/>
          <p:cNvSpPr txBox="1">
            <a:spLocks noChangeArrowheads="1"/>
          </p:cNvSpPr>
          <p:nvPr userDrawn="1"/>
        </p:nvSpPr>
        <p:spPr bwMode="auto">
          <a:xfrm>
            <a:off x="12507384" y="3787776"/>
            <a:ext cx="1936749"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0,75,105</a:t>
            </a:r>
          </a:p>
        </p:txBody>
      </p:sp>
      <p:sp>
        <p:nvSpPr>
          <p:cNvPr id="25" name="Text Box 120"/>
          <p:cNvSpPr txBox="1">
            <a:spLocks noChangeArrowheads="1"/>
          </p:cNvSpPr>
          <p:nvPr userDrawn="1"/>
        </p:nvSpPr>
        <p:spPr bwMode="auto">
          <a:xfrm>
            <a:off x="12321117" y="3168650"/>
            <a:ext cx="1488016" cy="287338"/>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图表配色</a:t>
            </a: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B</a:t>
            </a:r>
            <a:endParaRPr kumimoji="0" lang="zh-CN" altLang="en-US" sz="1300" dirty="0">
              <a:solidFill>
                <a:srgbClr val="FFFFFF"/>
              </a:solidFill>
              <a:latin typeface="Calibri" panose="020F0502020204030204" pitchFamily="34" charset="0"/>
              <a:ea typeface="华文中宋" panose="02010600040101010101" pitchFamily="2" charset="-122"/>
              <a:cs typeface="Calibri" panose="020F0502020204030204" pitchFamily="34" charset="0"/>
            </a:endParaRPr>
          </a:p>
        </p:txBody>
      </p:sp>
      <p:sp>
        <p:nvSpPr>
          <p:cNvPr id="27" name="Text Box 111"/>
          <p:cNvSpPr txBox="1">
            <a:spLocks noChangeArrowheads="1"/>
          </p:cNvSpPr>
          <p:nvPr userDrawn="1"/>
        </p:nvSpPr>
        <p:spPr bwMode="auto">
          <a:xfrm>
            <a:off x="12507385" y="5976939"/>
            <a:ext cx="1646767" cy="288925"/>
          </a:xfrm>
          <a:prstGeom prst="rect">
            <a:avLst/>
          </a:prstGeom>
          <a:noFill/>
          <a:ln>
            <a:noFill/>
          </a:ln>
        </p:spPr>
        <p:txBody>
          <a:bodyPr lIns="87155" tIns="43578" rIns="87155" bIns="43578">
            <a:spAutoFit/>
          </a:bodyPr>
          <a:lstStyle>
            <a:lvl1pPr eaLnBrk="0" hangingPunct="0">
              <a:defRPr kumimoji="1" sz="1600">
                <a:solidFill>
                  <a:srgbClr val="333399"/>
                </a:solidFill>
                <a:latin typeface="华文中宋" panose="02010600040101010101" pitchFamily="2" charset="-122"/>
                <a:ea typeface="宋体" panose="02010600030101010101" pitchFamily="2" charset="-122"/>
              </a:defRPr>
            </a:lvl1pPr>
            <a:lvl2pPr marL="742950" indent="-285750" eaLnBrk="0" hangingPunct="0">
              <a:defRPr kumimoji="1" sz="1600">
                <a:solidFill>
                  <a:srgbClr val="333399"/>
                </a:solidFill>
                <a:latin typeface="华文中宋" panose="02010600040101010101" pitchFamily="2" charset="-122"/>
                <a:ea typeface="宋体" panose="02010600030101010101" pitchFamily="2" charset="-122"/>
              </a:defRPr>
            </a:lvl2pPr>
            <a:lvl3pPr marL="1143000" indent="-228600" eaLnBrk="0" hangingPunct="0">
              <a:defRPr kumimoji="1" sz="1600">
                <a:solidFill>
                  <a:srgbClr val="333399"/>
                </a:solidFill>
                <a:latin typeface="华文中宋" panose="02010600040101010101" pitchFamily="2" charset="-122"/>
                <a:ea typeface="宋体" panose="02010600030101010101" pitchFamily="2" charset="-122"/>
              </a:defRPr>
            </a:lvl3pPr>
            <a:lvl4pPr marL="1600200" indent="-228600" eaLnBrk="0" hangingPunct="0">
              <a:defRPr kumimoji="1" sz="1600">
                <a:solidFill>
                  <a:srgbClr val="333399"/>
                </a:solidFill>
                <a:latin typeface="华文中宋" panose="02010600040101010101" pitchFamily="2" charset="-122"/>
                <a:ea typeface="宋体" panose="02010600030101010101" pitchFamily="2" charset="-122"/>
              </a:defRPr>
            </a:lvl4pPr>
            <a:lvl5pPr marL="2057400" indent="-228600" eaLnBrk="0" hangingPunct="0">
              <a:defRPr kumimoji="1" sz="1600">
                <a:solidFill>
                  <a:srgbClr val="333399"/>
                </a:solidFill>
                <a:latin typeface="华文中宋" panose="02010600040101010101" pitchFamily="2" charset="-122"/>
                <a:ea typeface="宋体" panose="02010600030101010101" pitchFamily="2" charset="-122"/>
              </a:defRPr>
            </a:lvl5pPr>
            <a:lvl6pPr marL="25146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6pPr>
            <a:lvl7pPr marL="29718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7pPr>
            <a:lvl8pPr marL="34290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8pPr>
            <a:lvl9pPr marL="3886200" indent="-228600" eaLnBrk="0" fontAlgn="base" hangingPunct="0">
              <a:spcBef>
                <a:spcPct val="0"/>
              </a:spcBef>
              <a:spcAft>
                <a:spcPct val="0"/>
              </a:spcAft>
              <a:defRPr kumimoji="1" sz="1600">
                <a:solidFill>
                  <a:srgbClr val="333399"/>
                </a:solidFill>
                <a:latin typeface="华文中宋" panose="02010600040101010101" pitchFamily="2" charset="-122"/>
                <a:ea typeface="宋体" panose="02010600030101010101" pitchFamily="2" charset="-122"/>
              </a:defRPr>
            </a:lvl9pPr>
          </a:lstStyle>
          <a:p>
            <a:pPr eaLnBrk="1" fontAlgn="base" hangingPunct="1">
              <a:spcBef>
                <a:spcPct val="50000"/>
              </a:spcBef>
              <a:spcAft>
                <a:spcPct val="0"/>
              </a:spcAft>
              <a:defRPr/>
            </a:pPr>
            <a:r>
              <a:rPr kumimoji="0" lang="en-US" altLang="zh-CN" sz="1300" dirty="0">
                <a:solidFill>
                  <a:srgbClr val="FFFFFF"/>
                </a:solidFill>
                <a:latin typeface="Calibri" panose="020F0502020204030204" pitchFamily="34" charset="0"/>
                <a:ea typeface="华文中宋" panose="02010600040101010101" pitchFamily="2" charset="-122"/>
                <a:cs typeface="Calibri" panose="020F0502020204030204" pitchFamily="34" charset="0"/>
              </a:rPr>
              <a:t>255,190,0</a:t>
            </a:r>
          </a:p>
        </p:txBody>
      </p:sp>
      <p:sp>
        <p:nvSpPr>
          <p:cNvPr id="28" name="Rectangle 112"/>
          <p:cNvSpPr>
            <a:spLocks noChangeArrowheads="1"/>
          </p:cNvSpPr>
          <p:nvPr userDrawn="1"/>
        </p:nvSpPr>
        <p:spPr bwMode="auto">
          <a:xfrm>
            <a:off x="12316884" y="5969001"/>
            <a:ext cx="192616" cy="327025"/>
          </a:xfrm>
          <a:prstGeom prst="rect">
            <a:avLst/>
          </a:prstGeom>
          <a:solidFill>
            <a:srgbClr val="FFBE00"/>
          </a:solidFill>
          <a:ln w="12700" algn="ctr">
            <a:solidFill>
              <a:schemeClr val="bg1"/>
            </a:solidFill>
            <a:miter lim="800000"/>
          </a:ln>
        </p:spPr>
        <p:txBody>
          <a:bodyPr lIns="87155" tIns="43578" rIns="87155" bIns="43578" anchor="ctr">
            <a:spAutoFit/>
          </a:bodyPr>
          <a:lstStyle/>
          <a:p>
            <a:pPr algn="ctr" eaLnBrk="0" fontAlgn="base" hangingPunct="0">
              <a:lnSpc>
                <a:spcPct val="120000"/>
              </a:lnSpc>
              <a:spcBef>
                <a:spcPct val="0"/>
              </a:spcBef>
              <a:spcAft>
                <a:spcPct val="0"/>
              </a:spcAft>
              <a:defRPr/>
            </a:pPr>
            <a:endParaRPr kumimoji="1" lang="zh-CN" altLang="en-US" sz="1300">
              <a:solidFill>
                <a:srgbClr val="333399"/>
              </a:solidFill>
              <a:ea typeface="华文中宋" panose="02010600040101010101" pitchFamily="2" charset="-122"/>
              <a:cs typeface="Calibri" panose="020F0502020204030204" pitchFamily="34" charset="0"/>
            </a:endParaRPr>
          </a:p>
        </p:txBody>
      </p:sp>
      <p:sp>
        <p:nvSpPr>
          <p:cNvPr id="2" name="标题 1"/>
          <p:cNvSpPr>
            <a:spLocks noGrp="1"/>
          </p:cNvSpPr>
          <p:nvPr>
            <p:ph type="title"/>
          </p:nvPr>
        </p:nvSpPr>
        <p:spPr>
          <a:xfrm>
            <a:off x="97370" y="273902"/>
            <a:ext cx="9110133" cy="666750"/>
          </a:xfrm>
        </p:spPr>
        <p:txBody>
          <a:bodyPr/>
          <a:lstStyle>
            <a:lvl1pPr>
              <a:defRPr sz="2400" baseline="0">
                <a:solidFill>
                  <a:schemeClr val="tx1"/>
                </a:solidFill>
                <a:effectLst/>
                <a:latin typeface="Times New Roman" panose="02020603050405020304" pitchFamily="18" charset="0"/>
                <a:ea typeface="华文细黑" panose="02010600040101010101" pitchFamily="2" charset="-122"/>
                <a:cs typeface="Calibri" panose="020F0502020204030204" pitchFamily="34" charset="0"/>
              </a:defRPr>
            </a:lvl1pPr>
          </a:lstStyle>
          <a:p>
            <a:r>
              <a:rPr lang="zh-CN" altLang="en-US" dirty="0"/>
              <a:t>单击此处编辑母版标题样式</a:t>
            </a:r>
          </a:p>
        </p:txBody>
      </p:sp>
      <p:sp>
        <p:nvSpPr>
          <p:cNvPr id="26" name="内容占位符 25"/>
          <p:cNvSpPr>
            <a:spLocks noGrp="1"/>
          </p:cNvSpPr>
          <p:nvPr>
            <p:ph sz="quarter" idx="11"/>
          </p:nvPr>
        </p:nvSpPr>
        <p:spPr>
          <a:xfrm>
            <a:off x="97372" y="1058485"/>
            <a:ext cx="11826981" cy="914400"/>
          </a:xfrm>
        </p:spPr>
        <p:txBody>
          <a:bodyPr/>
          <a:lstStyle>
            <a:lvl1pPr marL="252730" indent="-2527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1pPr>
            <a:lvl2pPr marL="682625" indent="-24638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2pPr>
            <a:lvl3pPr marL="1022985" indent="-151130">
              <a:lnSpc>
                <a:spcPct val="130000"/>
              </a:lnSpc>
              <a:defRPr>
                <a:solidFill>
                  <a:schemeClr val="tx1"/>
                </a:solidFill>
                <a:latin typeface="华文细黑" panose="02010600040101010101" pitchFamily="2" charset="-122"/>
                <a:ea typeface="华文细黑" panose="02010600040101010101" pitchFamily="2" charset="-122"/>
                <a:cs typeface="Calibri" panose="020F0502020204030204" pitchFamily="34" charset="0"/>
              </a:defRPr>
            </a:lvl3p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29" name="灯片编号占位符 5"/>
          <p:cNvSpPr>
            <a:spLocks noGrp="1" noChangeAspect="1"/>
          </p:cNvSpPr>
          <p:nvPr>
            <p:ph type="sldNum" sz="quarter" idx="12"/>
          </p:nvPr>
        </p:nvSpPr>
        <p:spPr/>
        <p:txBody>
          <a:bodyPr/>
          <a:lstStyle>
            <a:lvl1pPr fontAlgn="auto">
              <a:spcBef>
                <a:spcPts val="0"/>
              </a:spcBef>
              <a:spcAft>
                <a:spcPts val="0"/>
              </a:spcAft>
              <a:defRPr/>
            </a:lvl1pPr>
          </a:lstStyle>
          <a:p>
            <a:pPr>
              <a:defRPr/>
            </a:pPr>
            <a:fld id="{F37DF7BA-07B1-4107-96B8-6FAE648D843F}" type="slidenum">
              <a:rPr lang="zh-CN" altLang="en-US">
                <a:solidFill>
                  <a:prstClr val="black"/>
                </a:solidFill>
              </a:rPr>
              <a:t>‹#›</a:t>
            </a:fld>
            <a:endParaRPr lang="en-US" altLang="zh-CN">
              <a:solidFill>
                <a:prstClr val="black"/>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2.jpe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image" Target="../media/image1.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heme" Target="../theme/theme3.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image" Target="../media/image2.jpeg"/><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image" Target="../media/image1.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4.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image" Target="../media/image2.jpeg"/><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image" Target="../media/image1.png"/><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theme" Target="../theme/theme5.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10" Type="http://schemas.openxmlformats.org/officeDocument/2006/relationships/slideLayout" Target="../slideLayouts/slideLayout74.xml"/><Relationship Id="rId19" Type="http://schemas.openxmlformats.org/officeDocument/2006/relationships/image" Target="../media/image2.jpeg"/><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image" Target="../media/image1.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theme" Target="../theme/theme6.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19" Type="http://schemas.openxmlformats.org/officeDocument/2006/relationships/image" Target="../media/image2.jpeg"/><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t>第 </a:t>
            </a:r>
            <a:fld id="{E92F5010-65D4-4A93-B706-44FF5BC09A4F}" type="slidenum">
              <a:rPr lang="zh-CN" altLang="en-US" smtClean="0"/>
              <a:t>‹#›</a:t>
            </a:fld>
            <a:r>
              <a:rPr lang="zh-CN" altLang="en-US"/>
              <a:t> 页</a:t>
            </a:r>
            <a:endParaRPr lang="zh-CN" altLang="en-US" dirty="0"/>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ea typeface="MS PGothic" panose="020B0600070205080204" pitchFamily="34" charset="-128"/>
                <a:cs typeface="Arial" panose="020B0604020202020204" pitchFamily="34" charset="0"/>
              </a:rPr>
              <a:t>ChinaUnicom </a:t>
            </a:r>
            <a:endParaRPr lang="en-US" altLang="zh-CN" sz="1000" dirty="0">
              <a:ea typeface="MS PGothic" panose="020B0600070205080204" pitchFamily="34" charset="-128"/>
              <a:cs typeface="Arial" panose="020B0604020202020204" pitchFamily="34" charset="0"/>
            </a:endParaRPr>
          </a:p>
          <a:p>
            <a:pPr algn="ctr"/>
            <a:r>
              <a:rPr lang="en-US" altLang="zh-CN" sz="1000">
                <a:ea typeface="MS PGothic" panose="020B0600070205080204" pitchFamily="34" charset="-128"/>
                <a:cs typeface="Arial" panose="020B0604020202020204" pitchFamily="34" charset="0"/>
              </a:rPr>
              <a:t>Confidential </a:t>
            </a:r>
            <a:endParaRPr lang="en-US" altLang="zh-CN" sz="1000" dirty="0">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24418" y="144464"/>
            <a:ext cx="1094316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标题文本样式：微软雅黑</a:t>
            </a:r>
            <a:r>
              <a:rPr lang="en-US" altLang="zh-CN"/>
              <a:t>/28</a:t>
            </a:r>
            <a:r>
              <a:rPr lang="zh-CN" altLang="en-US"/>
              <a:t>号  </a:t>
            </a:r>
            <a:r>
              <a:rPr lang="en-US" altLang="zh-CN"/>
              <a:t>Arial/28pt</a:t>
            </a:r>
          </a:p>
        </p:txBody>
      </p:sp>
      <p:sp>
        <p:nvSpPr>
          <p:cNvPr id="1027" name="Rectangle 3"/>
          <p:cNvSpPr>
            <a:spLocks noGrp="1" noChangeArrowheads="1"/>
          </p:cNvSpPr>
          <p:nvPr>
            <p:ph type="body" idx="1"/>
          </p:nvPr>
        </p:nvSpPr>
        <p:spPr bwMode="auto">
          <a:xfrm>
            <a:off x="624418" y="981075"/>
            <a:ext cx="10943167" cy="551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第一级内容文本样式：微软雅黑</a:t>
            </a:r>
            <a:r>
              <a:rPr lang="en-US" altLang="zh-CN"/>
              <a:t>/18</a:t>
            </a:r>
            <a:r>
              <a:rPr lang="zh-CN" altLang="en-US"/>
              <a:t>号  </a:t>
            </a:r>
            <a:r>
              <a:rPr lang="en-US" altLang="zh-CN"/>
              <a:t>Arial/18pt</a:t>
            </a:r>
          </a:p>
          <a:p>
            <a:pPr lvl="1"/>
            <a:r>
              <a:rPr lang="zh-CN" altLang="en-US"/>
              <a:t>第二级内容文本样式：微软雅黑</a:t>
            </a:r>
            <a:r>
              <a:rPr lang="en-US" altLang="zh-CN"/>
              <a:t>/16</a:t>
            </a:r>
            <a:r>
              <a:rPr lang="zh-CN" altLang="en-US"/>
              <a:t>号  </a:t>
            </a:r>
            <a:r>
              <a:rPr lang="en-US" altLang="zh-CN"/>
              <a:t>Arial/16pt</a:t>
            </a:r>
          </a:p>
          <a:p>
            <a:pPr lvl="2"/>
            <a:r>
              <a:rPr lang="zh-CN" altLang="en-US"/>
              <a:t>第三级内容文本样式：微软雅黑</a:t>
            </a:r>
            <a:r>
              <a:rPr lang="en-US" altLang="zh-CN"/>
              <a:t>/14</a:t>
            </a:r>
            <a:r>
              <a:rPr lang="zh-CN" altLang="en-US"/>
              <a:t>号  </a:t>
            </a:r>
            <a:r>
              <a:rPr lang="en-US" altLang="zh-CN"/>
              <a:t>Arial/14pt</a:t>
            </a:r>
          </a:p>
          <a:p>
            <a:pPr lvl="3"/>
            <a:r>
              <a:rPr lang="zh-CN" altLang="en-US"/>
              <a:t>第四级内容文本样式：微软雅黑</a:t>
            </a:r>
            <a:r>
              <a:rPr lang="en-US" altLang="zh-CN"/>
              <a:t>/12</a:t>
            </a:r>
            <a:r>
              <a:rPr lang="zh-CN" altLang="en-US"/>
              <a:t>号  </a:t>
            </a:r>
            <a:r>
              <a:rPr lang="en-US" altLang="zh-CN"/>
              <a:t>Arial/12pt</a:t>
            </a:r>
          </a:p>
        </p:txBody>
      </p:sp>
      <p:sp>
        <p:nvSpPr>
          <p:cNvPr id="1030" name="Rectangle 6"/>
          <p:cNvSpPr>
            <a:spLocks noGrp="1" noChangeArrowheads="1"/>
          </p:cNvSpPr>
          <p:nvPr>
            <p:ph type="sldNum" sz="quarter" idx="4"/>
          </p:nvPr>
        </p:nvSpPr>
        <p:spPr bwMode="auto">
          <a:xfrm>
            <a:off x="624418" y="6499225"/>
            <a:ext cx="1054100" cy="211138"/>
          </a:xfrm>
          <a:prstGeom prst="rect">
            <a:avLst/>
          </a:prstGeom>
          <a:noFill/>
          <a:ln w="9525">
            <a:noFill/>
            <a:miter lim="800000"/>
          </a:ln>
          <a:effectLst/>
        </p:spPr>
        <p:txBody>
          <a:bodyPr vert="horz" wrap="square" lIns="91440" tIns="45720" rIns="91440" bIns="45720" numCol="1" anchor="t" anchorCtr="0" compatLnSpc="1"/>
          <a:lstStyle>
            <a:lvl1pPr>
              <a:defRPr sz="1000">
                <a:latin typeface="Arial" panose="020B0604020202020204" pitchFamily="34" charset="0"/>
                <a:ea typeface="黑体" panose="02010609060101010101" pitchFamily="2" charset="-122"/>
              </a:defRPr>
            </a:lvl1pPr>
          </a:lstStyle>
          <a:p>
            <a:pPr>
              <a:defRPr/>
            </a:pPr>
            <a:r>
              <a:rPr lang="zh-CN" altLang="en-US">
                <a:solidFill>
                  <a:srgbClr val="000000"/>
                </a:solidFill>
              </a:rPr>
              <a:t>第 </a:t>
            </a:r>
            <a:fld id="{E92F5010-65D4-4A93-B706-44FF5BC09A4F}" type="slidenum">
              <a:rPr lang="zh-CN" altLang="en-US" smtClean="0">
                <a:solidFill>
                  <a:srgbClr val="000000"/>
                </a:solidFill>
              </a:rPr>
              <a:t>‹#›</a:t>
            </a:fld>
            <a:r>
              <a:rPr lang="zh-CN" altLang="en-US">
                <a:solidFill>
                  <a:srgbClr val="000000"/>
                </a:solidFill>
              </a:rPr>
              <a:t> 页</a:t>
            </a:r>
            <a:endParaRPr lang="zh-CN" altLang="en-US" dirty="0">
              <a:solidFill>
                <a:srgbClr val="000000"/>
              </a:solidFill>
            </a:endParaRPr>
          </a:p>
        </p:txBody>
      </p:sp>
      <p:pic>
        <p:nvPicPr>
          <p:cNvPr id="1029" name="Picture 10" descr="C:\Users\vivianting\Desktop\未标题8.png"/>
          <p:cNvPicPr>
            <a:picLocks noChangeAspect="1" noChangeArrowheads="1"/>
          </p:cNvPicPr>
          <p:nvPr/>
        </p:nvPicPr>
        <p:blipFill>
          <a:blip r:embed="rId18" cstate="print">
            <a:extLst>
              <a:ext uri="{28A0092B-C50C-407E-A947-70E740481C1C}">
                <a14:useLocalDpi xmlns:a14="http://schemas.microsoft.com/office/drawing/2010/main" val="0"/>
              </a:ext>
            </a:extLst>
          </a:blip>
          <a:srcRect l="4971" t="1717" r="74190" b="70428"/>
          <a:stretch>
            <a:fillRect/>
          </a:stretch>
        </p:blipFill>
        <p:spPr bwMode="auto">
          <a:xfrm>
            <a:off x="10382251" y="5286376"/>
            <a:ext cx="1809749"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a:cxnSpLocks noChangeShapeType="1"/>
          </p:cNvCxnSpPr>
          <p:nvPr/>
        </p:nvCxnSpPr>
        <p:spPr bwMode="auto">
          <a:xfrm>
            <a:off x="0" y="955675"/>
            <a:ext cx="12192000" cy="0"/>
          </a:xfrm>
          <a:prstGeom prst="line">
            <a:avLst/>
          </a:prstGeom>
          <a:noFill/>
          <a:ln w="19050">
            <a:solidFill>
              <a:srgbClr val="FF0000"/>
            </a:solidFill>
            <a:round/>
          </a:ln>
          <a:effectLst>
            <a:outerShdw blurRad="40000" dist="20000" dir="5400000" rotWithShape="0">
              <a:srgbClr val="808080">
                <a:alpha val="37999"/>
              </a:srgbClr>
            </a:outerShdw>
          </a:effectLst>
        </p:spPr>
      </p:cxnSp>
      <p:sp>
        <p:nvSpPr>
          <p:cNvPr id="8" name="Text Box 40"/>
          <p:cNvSpPr txBox="1">
            <a:spLocks noChangeArrowheads="1"/>
          </p:cNvSpPr>
          <p:nvPr/>
        </p:nvSpPr>
        <p:spPr bwMode="auto">
          <a:xfrm>
            <a:off x="12706351" y="60706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250,190,0</a:t>
            </a:r>
          </a:p>
        </p:txBody>
      </p:sp>
      <p:sp>
        <p:nvSpPr>
          <p:cNvPr id="1033" name="Rectangle 41"/>
          <p:cNvSpPr>
            <a:spLocks noChangeArrowheads="1"/>
          </p:cNvSpPr>
          <p:nvPr/>
        </p:nvSpPr>
        <p:spPr bwMode="auto">
          <a:xfrm>
            <a:off x="12323234" y="6027222"/>
            <a:ext cx="480484" cy="369332"/>
          </a:xfrm>
          <a:prstGeom prst="rect">
            <a:avLst/>
          </a:prstGeom>
          <a:solidFill>
            <a:srgbClr val="FABE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4" name="Rectangle 42"/>
          <p:cNvSpPr>
            <a:spLocks noChangeArrowheads="1"/>
          </p:cNvSpPr>
          <p:nvPr/>
        </p:nvSpPr>
        <p:spPr bwMode="auto">
          <a:xfrm>
            <a:off x="12323234" y="6332022"/>
            <a:ext cx="480484" cy="369332"/>
          </a:xfrm>
          <a:prstGeom prst="rect">
            <a:avLst/>
          </a:prstGeom>
          <a:solidFill>
            <a:srgbClr val="A0A0A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2" name="Text Box 43"/>
          <p:cNvSpPr txBox="1">
            <a:spLocks noChangeArrowheads="1"/>
          </p:cNvSpPr>
          <p:nvPr/>
        </p:nvSpPr>
        <p:spPr bwMode="auto">
          <a:xfrm>
            <a:off x="12706351" y="63769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160,160,160</a:t>
            </a:r>
          </a:p>
        </p:txBody>
      </p:sp>
      <p:sp>
        <p:nvSpPr>
          <p:cNvPr id="1036" name="Rectangle 44"/>
          <p:cNvSpPr>
            <a:spLocks noChangeArrowheads="1"/>
          </p:cNvSpPr>
          <p:nvPr/>
        </p:nvSpPr>
        <p:spPr bwMode="auto">
          <a:xfrm>
            <a:off x="12323234" y="4188897"/>
            <a:ext cx="480484" cy="369332"/>
          </a:xfrm>
          <a:prstGeom prst="rect">
            <a:avLst/>
          </a:prstGeom>
          <a:solidFill>
            <a:srgbClr val="ECE5CE"/>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7" name="Rectangle 45"/>
          <p:cNvSpPr>
            <a:spLocks noChangeArrowheads="1"/>
          </p:cNvSpPr>
          <p:nvPr/>
        </p:nvSpPr>
        <p:spPr bwMode="auto">
          <a:xfrm>
            <a:off x="12323234" y="4484172"/>
            <a:ext cx="480484" cy="369332"/>
          </a:xfrm>
          <a:prstGeom prst="rect">
            <a:avLst/>
          </a:prstGeom>
          <a:solidFill>
            <a:srgbClr val="F1D4A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38" name="Rectangle 46"/>
          <p:cNvSpPr>
            <a:spLocks noChangeArrowheads="1"/>
          </p:cNvSpPr>
          <p:nvPr/>
        </p:nvSpPr>
        <p:spPr bwMode="auto">
          <a:xfrm>
            <a:off x="12323234" y="4779447"/>
            <a:ext cx="480484" cy="369332"/>
          </a:xfrm>
          <a:prstGeom prst="rect">
            <a:avLst/>
          </a:prstGeom>
          <a:solidFill>
            <a:srgbClr val="E08E79"/>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6" name="Text Box 47"/>
          <p:cNvSpPr txBox="1">
            <a:spLocks noChangeArrowheads="1"/>
          </p:cNvSpPr>
          <p:nvPr/>
        </p:nvSpPr>
        <p:spPr bwMode="auto">
          <a:xfrm>
            <a:off x="12706351" y="4233864"/>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236,229,206</a:t>
            </a:r>
          </a:p>
        </p:txBody>
      </p:sp>
      <p:sp>
        <p:nvSpPr>
          <p:cNvPr id="17" name="Text Box 48"/>
          <p:cNvSpPr txBox="1">
            <a:spLocks noChangeArrowheads="1"/>
          </p:cNvSpPr>
          <p:nvPr/>
        </p:nvSpPr>
        <p:spPr bwMode="auto">
          <a:xfrm>
            <a:off x="12706351" y="45307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241,212,175</a:t>
            </a:r>
          </a:p>
        </p:txBody>
      </p:sp>
      <p:sp>
        <p:nvSpPr>
          <p:cNvPr id="18" name="Text Box 49"/>
          <p:cNvSpPr txBox="1">
            <a:spLocks noChangeArrowheads="1"/>
          </p:cNvSpPr>
          <p:nvPr/>
        </p:nvSpPr>
        <p:spPr bwMode="auto">
          <a:xfrm>
            <a:off x="12706351" y="482758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224,142,121</a:t>
            </a:r>
          </a:p>
        </p:txBody>
      </p:sp>
      <p:sp>
        <p:nvSpPr>
          <p:cNvPr id="1042" name="Rectangle 50"/>
          <p:cNvSpPr>
            <a:spLocks noChangeArrowheads="1"/>
          </p:cNvSpPr>
          <p:nvPr/>
        </p:nvSpPr>
        <p:spPr bwMode="auto">
          <a:xfrm>
            <a:off x="12323234" y="5077897"/>
            <a:ext cx="480484" cy="369332"/>
          </a:xfrm>
          <a:prstGeom prst="rect">
            <a:avLst/>
          </a:prstGeom>
          <a:solidFill>
            <a:srgbClr val="CC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0" name="Text Box 51"/>
          <p:cNvSpPr txBox="1">
            <a:spLocks noChangeArrowheads="1"/>
          </p:cNvSpPr>
          <p:nvPr/>
        </p:nvSpPr>
        <p:spPr bwMode="auto">
          <a:xfrm>
            <a:off x="12708467" y="5126039"/>
            <a:ext cx="1536700" cy="274637"/>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204,0,0</a:t>
            </a:r>
          </a:p>
        </p:txBody>
      </p:sp>
      <p:sp>
        <p:nvSpPr>
          <p:cNvPr id="21" name="Text Box 52"/>
          <p:cNvSpPr txBox="1">
            <a:spLocks noChangeArrowheads="1"/>
          </p:cNvSpPr>
          <p:nvPr/>
        </p:nvSpPr>
        <p:spPr bwMode="auto">
          <a:xfrm>
            <a:off x="12708467" y="57658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15,75,105</a:t>
            </a:r>
          </a:p>
        </p:txBody>
      </p:sp>
      <p:sp>
        <p:nvSpPr>
          <p:cNvPr id="1045" name="Rectangle 53"/>
          <p:cNvSpPr>
            <a:spLocks noChangeArrowheads="1"/>
          </p:cNvSpPr>
          <p:nvPr/>
        </p:nvSpPr>
        <p:spPr bwMode="auto">
          <a:xfrm>
            <a:off x="12323234" y="5722422"/>
            <a:ext cx="480484" cy="369332"/>
          </a:xfrm>
          <a:prstGeom prst="rect">
            <a:avLst/>
          </a:prstGeom>
          <a:solidFill>
            <a:srgbClr val="0F4B96"/>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3" name="Text Box 54"/>
          <p:cNvSpPr txBox="1">
            <a:spLocks noChangeArrowheads="1"/>
          </p:cNvSpPr>
          <p:nvPr/>
        </p:nvSpPr>
        <p:spPr bwMode="auto">
          <a:xfrm>
            <a:off x="12382501" y="3933825"/>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a:solidFill>
                  <a:srgbClr val="FFFFFF"/>
                </a:solidFill>
                <a:ea typeface="宋体" panose="02010600030101010101" pitchFamily="2" charset="-122"/>
              </a:rPr>
              <a:t>主色系</a:t>
            </a:r>
          </a:p>
        </p:txBody>
      </p:sp>
      <p:sp>
        <p:nvSpPr>
          <p:cNvPr id="24" name="Text Box 55"/>
          <p:cNvSpPr txBox="1">
            <a:spLocks noChangeArrowheads="1"/>
          </p:cNvSpPr>
          <p:nvPr/>
        </p:nvSpPr>
        <p:spPr bwMode="auto">
          <a:xfrm>
            <a:off x="12386734" y="5457825"/>
            <a:ext cx="1536700" cy="274638"/>
          </a:xfrm>
          <a:prstGeom prst="rect">
            <a:avLst/>
          </a:prstGeom>
          <a:noFill/>
          <a:ln>
            <a:noFill/>
          </a:ln>
          <a:effectLst/>
        </p:spPr>
        <p:txBody>
          <a:bodyPr>
            <a:spAutoFit/>
          </a:bodyPr>
          <a:lstStyle>
            <a:lvl1pPr>
              <a:defRPr kumimoji="1" sz="2400">
                <a:solidFill>
                  <a:schemeClr val="tx1"/>
                </a:solidFill>
                <a:latin typeface="Arial" panose="020B0604020202020204" pitchFamily="34" charset="0"/>
                <a:ea typeface="华文细黑" panose="02010600040101010101" pitchFamily="2" charset="-122"/>
              </a:defRPr>
            </a:lvl1pPr>
            <a:lvl2pPr marL="742950" indent="-285750">
              <a:defRPr kumimoji="1" sz="2400">
                <a:solidFill>
                  <a:schemeClr val="tx1"/>
                </a:solidFill>
                <a:latin typeface="Arial" panose="020B0604020202020204" pitchFamily="34" charset="0"/>
                <a:ea typeface="华文细黑" panose="02010600040101010101" pitchFamily="2" charset="-122"/>
              </a:defRPr>
            </a:lvl2pPr>
            <a:lvl3pPr marL="1143000" indent="-228600">
              <a:defRPr kumimoji="1" sz="2400">
                <a:solidFill>
                  <a:schemeClr val="tx1"/>
                </a:solidFill>
                <a:latin typeface="Arial" panose="020B0604020202020204" pitchFamily="34" charset="0"/>
                <a:ea typeface="华文细黑" panose="02010600040101010101" pitchFamily="2" charset="-122"/>
              </a:defRPr>
            </a:lvl3pPr>
            <a:lvl4pPr marL="1600200" indent="-228600">
              <a:defRPr kumimoji="1" sz="2400">
                <a:solidFill>
                  <a:schemeClr val="tx1"/>
                </a:solidFill>
                <a:latin typeface="Arial" panose="020B0604020202020204" pitchFamily="34" charset="0"/>
                <a:ea typeface="华文细黑" panose="02010600040101010101" pitchFamily="2" charset="-122"/>
              </a:defRPr>
            </a:lvl4pPr>
            <a:lvl5pPr marL="2057400" indent="-228600">
              <a:defRPr kumimoji="1" sz="2400">
                <a:solidFill>
                  <a:schemeClr val="tx1"/>
                </a:solidFill>
                <a:latin typeface="Arial" panose="020B0604020202020204" pitchFamily="34" charset="0"/>
                <a:ea typeface="华文细黑" panose="0201060004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华文细黑" panose="02010600040101010101" pitchFamily="2" charset="-122"/>
              </a:defRPr>
            </a:lvl9pPr>
          </a:lstStyle>
          <a:p>
            <a:pPr>
              <a:spcBef>
                <a:spcPct val="50000"/>
              </a:spcBef>
              <a:defRPr/>
            </a:pPr>
            <a:r>
              <a:rPr kumimoji="0" lang="zh-CN" altLang="en-US" sz="1200">
                <a:solidFill>
                  <a:srgbClr val="FFFFFF"/>
                </a:solidFill>
                <a:ea typeface="宋体" panose="02010600030101010101" pitchFamily="2" charset="-122"/>
              </a:rPr>
              <a:t>辅色系</a:t>
            </a:r>
          </a:p>
        </p:txBody>
      </p:sp>
      <p:sp>
        <p:nvSpPr>
          <p:cNvPr id="1048" name="Rectangle 44"/>
          <p:cNvSpPr>
            <a:spLocks noChangeArrowheads="1"/>
          </p:cNvSpPr>
          <p:nvPr/>
        </p:nvSpPr>
        <p:spPr bwMode="auto">
          <a:xfrm>
            <a:off x="12323234" y="3252272"/>
            <a:ext cx="480484" cy="369332"/>
          </a:xfrm>
          <a:prstGeom prst="rect">
            <a:avLst/>
          </a:prstGeom>
          <a:solidFill>
            <a:srgbClr val="FFFFFF"/>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1049" name="Rectangle 45"/>
          <p:cNvSpPr>
            <a:spLocks noChangeArrowheads="1"/>
          </p:cNvSpPr>
          <p:nvPr/>
        </p:nvSpPr>
        <p:spPr bwMode="auto">
          <a:xfrm>
            <a:off x="12323234" y="3547547"/>
            <a:ext cx="480484" cy="369332"/>
          </a:xfrm>
          <a:prstGeom prst="rect">
            <a:avLst/>
          </a:prstGeom>
          <a:solidFill>
            <a:srgbClr val="000000"/>
          </a:solidFill>
          <a:ln w="12700">
            <a:solidFill>
              <a:schemeClr val="bg1"/>
            </a:solidFill>
            <a:miter lim="800000"/>
          </a:ln>
        </p:spPr>
        <p:txBody>
          <a:bodyPr anchor="ctr">
            <a:spAutoFit/>
          </a:bodyPr>
          <a:lstStyle>
            <a:lvl1pPr eaLnBrk="0" hangingPunct="0">
              <a:defRPr sz="1400">
                <a:solidFill>
                  <a:schemeClr val="tx1"/>
                </a:solidFill>
                <a:latin typeface="Arial" panose="020B0604020202020204" pitchFamily="34" charset="0"/>
                <a:ea typeface="华文细黑" panose="02010600040101010101" pitchFamily="2" charset="-122"/>
              </a:defRPr>
            </a:lvl1pPr>
            <a:lvl2pPr marL="742950" indent="-285750" eaLnBrk="0" hangingPunct="0">
              <a:defRPr sz="1400">
                <a:solidFill>
                  <a:schemeClr val="tx1"/>
                </a:solidFill>
                <a:latin typeface="Arial" panose="020B0604020202020204" pitchFamily="34" charset="0"/>
                <a:ea typeface="华文细黑" panose="02010600040101010101" pitchFamily="2" charset="-122"/>
              </a:defRPr>
            </a:lvl2pPr>
            <a:lvl3pPr marL="1143000" indent="-228600" eaLnBrk="0" hangingPunct="0">
              <a:defRPr sz="1400">
                <a:solidFill>
                  <a:schemeClr val="tx1"/>
                </a:solidFill>
                <a:latin typeface="Arial" panose="020B0604020202020204" pitchFamily="34" charset="0"/>
                <a:ea typeface="华文细黑" panose="02010600040101010101" pitchFamily="2" charset="-122"/>
              </a:defRPr>
            </a:lvl3pPr>
            <a:lvl4pPr marL="1600200" indent="-228600" eaLnBrk="0" hangingPunct="0">
              <a:defRPr sz="1400">
                <a:solidFill>
                  <a:schemeClr val="tx1"/>
                </a:solidFill>
                <a:latin typeface="Arial" panose="020B0604020202020204" pitchFamily="34" charset="0"/>
                <a:ea typeface="华文细黑" panose="02010600040101010101" pitchFamily="2" charset="-122"/>
              </a:defRPr>
            </a:lvl4pPr>
            <a:lvl5pPr marL="2057400" indent="-228600" eaLnBrk="0" hangingPunct="0">
              <a:defRPr sz="14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eaLnBrk="1" hangingPunct="1"/>
            <a:endParaRPr lang="zh-CN" altLang="en-US" sz="1800">
              <a:solidFill>
                <a:srgbClr val="000000"/>
              </a:solidFill>
            </a:endParaRPr>
          </a:p>
        </p:txBody>
      </p:sp>
      <p:sp>
        <p:nvSpPr>
          <p:cNvPr id="27" name="Text Box 47"/>
          <p:cNvSpPr txBox="1">
            <a:spLocks noChangeArrowheads="1"/>
          </p:cNvSpPr>
          <p:nvPr/>
        </p:nvSpPr>
        <p:spPr bwMode="auto">
          <a:xfrm>
            <a:off x="12721167" y="3297238"/>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000,000,000</a:t>
            </a:r>
          </a:p>
        </p:txBody>
      </p:sp>
      <p:sp>
        <p:nvSpPr>
          <p:cNvPr id="28" name="Text Box 48"/>
          <p:cNvSpPr txBox="1">
            <a:spLocks noChangeArrowheads="1"/>
          </p:cNvSpPr>
          <p:nvPr/>
        </p:nvSpPr>
        <p:spPr bwMode="auto">
          <a:xfrm>
            <a:off x="12721167" y="3594101"/>
            <a:ext cx="1536700" cy="276225"/>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en-US" altLang="zh-CN" sz="1200" dirty="0">
                <a:solidFill>
                  <a:srgbClr val="FFFFFF"/>
                </a:solidFill>
                <a:ea typeface="宋体" panose="02010600030101010101" pitchFamily="2" charset="-122"/>
              </a:rPr>
              <a:t>255,255,255</a:t>
            </a:r>
          </a:p>
        </p:txBody>
      </p:sp>
      <p:sp>
        <p:nvSpPr>
          <p:cNvPr id="29" name="Text Box 54"/>
          <p:cNvSpPr txBox="1">
            <a:spLocks noChangeArrowheads="1"/>
          </p:cNvSpPr>
          <p:nvPr/>
        </p:nvSpPr>
        <p:spPr bwMode="auto">
          <a:xfrm>
            <a:off x="12397318" y="2997200"/>
            <a:ext cx="1536700" cy="274638"/>
          </a:xfrm>
          <a:prstGeom prst="rect">
            <a:avLst/>
          </a:prstGeom>
          <a:noFill/>
          <a:ln>
            <a:noFill/>
          </a:ln>
          <a:effectLst/>
        </p:spPr>
        <p:txBody>
          <a:bodyPr>
            <a:spAutoFit/>
          </a:bodyPr>
          <a:lstStyle>
            <a:lvl1pPr eaLnBrk="0" hangingPunct="0">
              <a:defRPr sz="3600">
                <a:solidFill>
                  <a:schemeClr val="tx1"/>
                </a:solidFill>
                <a:latin typeface="Arial" panose="020B0604020202020204" pitchFamily="34" charset="0"/>
                <a:ea typeface="华文细黑" panose="02010600040101010101" pitchFamily="2" charset="-122"/>
              </a:defRPr>
            </a:lvl1pPr>
            <a:lvl2pPr marL="742950" indent="-285750" eaLnBrk="0" hangingPunct="0">
              <a:defRPr sz="3600">
                <a:solidFill>
                  <a:schemeClr val="tx1"/>
                </a:solidFill>
                <a:latin typeface="Arial" panose="020B0604020202020204" pitchFamily="34" charset="0"/>
                <a:ea typeface="华文细黑" panose="02010600040101010101" pitchFamily="2" charset="-122"/>
              </a:defRPr>
            </a:lvl2pPr>
            <a:lvl3pPr marL="1143000" indent="-228600" eaLnBrk="0" hangingPunct="0">
              <a:defRPr sz="3600">
                <a:solidFill>
                  <a:schemeClr val="tx1"/>
                </a:solidFill>
                <a:latin typeface="Arial" panose="020B0604020202020204" pitchFamily="34" charset="0"/>
                <a:ea typeface="华文细黑" panose="02010600040101010101" pitchFamily="2" charset="-122"/>
              </a:defRPr>
            </a:lvl3pPr>
            <a:lvl4pPr marL="1600200" indent="-228600" eaLnBrk="0" hangingPunct="0">
              <a:defRPr sz="3600">
                <a:solidFill>
                  <a:schemeClr val="tx1"/>
                </a:solidFill>
                <a:latin typeface="Arial" panose="020B0604020202020204" pitchFamily="34" charset="0"/>
                <a:ea typeface="华文细黑" panose="02010600040101010101" pitchFamily="2" charset="-122"/>
              </a:defRPr>
            </a:lvl4pPr>
            <a:lvl5pPr marL="2057400" indent="-228600" eaLnBrk="0" hangingPunct="0">
              <a:defRPr sz="3600">
                <a:solidFill>
                  <a:schemeClr val="tx1"/>
                </a:solidFill>
                <a:latin typeface="Arial" panose="020B0604020202020204" pitchFamily="34" charset="0"/>
                <a:ea typeface="华文细黑" panose="02010600040101010101" pitchFamily="2" charset="-122"/>
              </a:defRPr>
            </a:lvl5pPr>
            <a:lvl6pPr marL="25146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6pPr>
            <a:lvl7pPr marL="29718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7pPr>
            <a:lvl8pPr marL="34290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8pPr>
            <a:lvl9pPr marL="3886200" indent="-228600" algn="ctr" eaLnBrk="0" fontAlgn="base" hangingPunct="0">
              <a:spcBef>
                <a:spcPct val="0"/>
              </a:spcBef>
              <a:spcAft>
                <a:spcPct val="0"/>
              </a:spcAft>
              <a:defRPr sz="3600">
                <a:solidFill>
                  <a:schemeClr val="tx1"/>
                </a:solidFill>
                <a:latin typeface="Arial" panose="020B0604020202020204" pitchFamily="34" charset="0"/>
                <a:ea typeface="华文细黑" panose="02010600040101010101" pitchFamily="2" charset="-122"/>
              </a:defRPr>
            </a:lvl9pPr>
          </a:lstStyle>
          <a:p>
            <a:pPr eaLnBrk="1" hangingPunct="1">
              <a:spcBef>
                <a:spcPct val="50000"/>
              </a:spcBef>
              <a:defRPr/>
            </a:pPr>
            <a:r>
              <a:rPr lang="zh-CN" altLang="en-US" sz="1200" dirty="0">
                <a:solidFill>
                  <a:srgbClr val="FFFFFF"/>
                </a:solidFill>
                <a:ea typeface="宋体" panose="02010600030101010101" pitchFamily="2" charset="-122"/>
              </a:rPr>
              <a:t>文字</a:t>
            </a:r>
          </a:p>
        </p:txBody>
      </p:sp>
      <p:sp>
        <p:nvSpPr>
          <p:cNvPr id="1054" name="Rectangle 21"/>
          <p:cNvSpPr>
            <a:spLocks noChangeArrowheads="1"/>
          </p:cNvSpPr>
          <p:nvPr/>
        </p:nvSpPr>
        <p:spPr bwMode="auto">
          <a:xfrm rot="-2693242">
            <a:off x="11019367" y="6311900"/>
            <a:ext cx="1407584"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62" tIns="43879" rIns="87762" bIns="43879">
            <a:spAutoFit/>
          </a:bodyPr>
          <a:lstStyle>
            <a:lvl1pPr defTabSz="877570" eaLnBrk="0" hangingPunct="0">
              <a:defRPr sz="1400">
                <a:solidFill>
                  <a:schemeClr val="tx1"/>
                </a:solidFill>
                <a:latin typeface="Arial" panose="020B0604020202020204" pitchFamily="34" charset="0"/>
                <a:ea typeface="华文细黑" panose="02010600040101010101" pitchFamily="2" charset="-122"/>
              </a:defRPr>
            </a:lvl1pPr>
            <a:lvl2pPr marL="742950" indent="-285750" defTabSz="877570" eaLnBrk="0" hangingPunct="0">
              <a:defRPr sz="1400">
                <a:solidFill>
                  <a:schemeClr val="tx1"/>
                </a:solidFill>
                <a:latin typeface="Arial" panose="020B0604020202020204" pitchFamily="34" charset="0"/>
                <a:ea typeface="华文细黑" panose="02010600040101010101" pitchFamily="2" charset="-122"/>
              </a:defRPr>
            </a:lvl2pPr>
            <a:lvl3pPr marL="1143000" indent="-228600" defTabSz="877570" eaLnBrk="0" hangingPunct="0">
              <a:defRPr sz="1400">
                <a:solidFill>
                  <a:schemeClr val="tx1"/>
                </a:solidFill>
                <a:latin typeface="Arial" panose="020B0604020202020204" pitchFamily="34" charset="0"/>
                <a:ea typeface="华文细黑" panose="02010600040101010101" pitchFamily="2" charset="-122"/>
              </a:defRPr>
            </a:lvl3pPr>
            <a:lvl4pPr marL="1600200" indent="-228600" defTabSz="877570" eaLnBrk="0" hangingPunct="0">
              <a:defRPr sz="1400">
                <a:solidFill>
                  <a:schemeClr val="tx1"/>
                </a:solidFill>
                <a:latin typeface="Arial" panose="020B0604020202020204" pitchFamily="34" charset="0"/>
                <a:ea typeface="华文细黑" panose="02010600040101010101" pitchFamily="2" charset="-122"/>
              </a:defRPr>
            </a:lvl4pPr>
            <a:lvl5pPr marL="2057400" indent="-228600" defTabSz="877570" eaLnBrk="0" hangingPunct="0">
              <a:defRPr sz="1400">
                <a:solidFill>
                  <a:schemeClr val="tx1"/>
                </a:solidFill>
                <a:latin typeface="Arial" panose="020B0604020202020204" pitchFamily="34" charset="0"/>
                <a:ea typeface="华文细黑" panose="02010600040101010101" pitchFamily="2" charset="-122"/>
              </a:defRPr>
            </a:lvl5pPr>
            <a:lvl6pPr marL="25146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6pPr>
            <a:lvl7pPr marL="29718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7pPr>
            <a:lvl8pPr marL="34290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8pPr>
            <a:lvl9pPr marL="3886200" indent="-228600" defTabSz="877570" eaLnBrk="0" fontAlgn="base" hangingPunct="0">
              <a:spcBef>
                <a:spcPct val="0"/>
              </a:spcBef>
              <a:spcAft>
                <a:spcPct val="0"/>
              </a:spcAft>
              <a:defRPr sz="1400">
                <a:solidFill>
                  <a:schemeClr val="tx1"/>
                </a:solidFill>
                <a:latin typeface="Arial" panose="020B0604020202020204" pitchFamily="34" charset="0"/>
                <a:ea typeface="华文细黑" panose="02010600040101010101" pitchFamily="2" charset="-122"/>
              </a:defRPr>
            </a:lvl9pPr>
          </a:lstStyle>
          <a:p>
            <a:pPr algn="ctr"/>
            <a:r>
              <a:rPr lang="en-US" altLang="zh-CN" sz="1000">
                <a:solidFill>
                  <a:srgbClr val="000000"/>
                </a:solidFill>
                <a:ea typeface="MS PGothic" panose="020B0600070205080204" pitchFamily="34" charset="-128"/>
                <a:cs typeface="Arial" panose="020B0604020202020204" pitchFamily="34" charset="0"/>
              </a:rPr>
              <a:t>ChinaUnicom </a:t>
            </a:r>
            <a:endParaRPr lang="en-US" altLang="zh-CN" sz="1000" dirty="0">
              <a:solidFill>
                <a:srgbClr val="000000"/>
              </a:solidFill>
              <a:ea typeface="MS PGothic" panose="020B0600070205080204" pitchFamily="34" charset="-128"/>
              <a:cs typeface="Arial" panose="020B0604020202020204" pitchFamily="34" charset="0"/>
            </a:endParaRPr>
          </a:p>
          <a:p>
            <a:pPr algn="ctr"/>
            <a:r>
              <a:rPr lang="en-US" altLang="zh-CN" sz="1000">
                <a:solidFill>
                  <a:srgbClr val="000000"/>
                </a:solidFill>
                <a:ea typeface="MS PGothic" panose="020B0600070205080204" pitchFamily="34" charset="-128"/>
                <a:cs typeface="Arial" panose="020B0604020202020204" pitchFamily="34" charset="0"/>
              </a:rPr>
              <a:t>Confidential </a:t>
            </a:r>
            <a:endParaRPr lang="en-US" altLang="zh-CN" sz="1000" dirty="0">
              <a:solidFill>
                <a:srgbClr val="000000"/>
              </a:solidFill>
              <a:ea typeface="MS PGothic" panose="020B0600070205080204" pitchFamily="34" charset="-128"/>
              <a:cs typeface="Arial" panose="020B0604020202020204" pitchFamily="34" charset="0"/>
            </a:endParaRPr>
          </a:p>
        </p:txBody>
      </p:sp>
      <p:pic>
        <p:nvPicPr>
          <p:cNvPr id="31" name="图片 30"/>
          <p:cNvPicPr>
            <a:picLocks noChangeAspect="1"/>
          </p:cNvPicPr>
          <p:nvPr userDrawn="1"/>
        </p:nvPicPr>
        <p:blipFill rotWithShape="1">
          <a:blip r:embed="rId19" cstate="print">
            <a:extLst>
              <a:ext uri="{28A0092B-C50C-407E-A947-70E740481C1C}">
                <a14:useLocalDpi xmlns:a14="http://schemas.microsoft.com/office/drawing/2010/main" val="0"/>
              </a:ext>
            </a:extLst>
          </a:blip>
          <a:srcRect l="14749" t="11762" r="15663" b="31025"/>
          <a:stretch>
            <a:fillRect/>
          </a:stretch>
        </p:blipFill>
        <p:spPr>
          <a:xfrm>
            <a:off x="10382251" y="69042"/>
            <a:ext cx="1809749" cy="836941"/>
          </a:xfrm>
          <a:prstGeom prst="rect">
            <a:avLst/>
          </a:prstGeom>
        </p:spPr>
      </p:pic>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Lst>
  <p:transition>
    <p:fade/>
  </p:transition>
  <p:hf sldNum="0" hdr="0" ftr="0" dt="0"/>
  <p:txStyles>
    <p:titleStyle>
      <a:lvl1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1pPr>
      <a:lvl2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2pPr>
      <a:lvl3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3pPr>
      <a:lvl4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4pPr>
      <a:lvl5pPr marL="361950" indent="-361950" algn="l" rtl="0" eaLnBrk="0" fontAlgn="base" hangingPunct="0">
        <a:spcBef>
          <a:spcPct val="0"/>
        </a:spcBef>
        <a:spcAft>
          <a:spcPct val="0"/>
        </a:spcAft>
        <a:defRPr sz="2800" b="1">
          <a:solidFill>
            <a:schemeClr val="tx1"/>
          </a:solidFill>
          <a:latin typeface="微软雅黑" panose="020B0503020204020204" charset="-122"/>
          <a:ea typeface="微软雅黑" panose="020B0503020204020204" charset="-122"/>
          <a:cs typeface="微软雅黑" panose="020B0503020204020204" charset="-122"/>
        </a:defRPr>
      </a:lvl5pPr>
      <a:lvl6pPr marL="8191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6pPr>
      <a:lvl7pPr marL="12763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7pPr>
      <a:lvl8pPr marL="17335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8pPr>
      <a:lvl9pPr marL="2190750" algn="l" rtl="0" fontAlgn="base">
        <a:spcBef>
          <a:spcPct val="0"/>
        </a:spcBef>
        <a:spcAft>
          <a:spcPct val="0"/>
        </a:spcAft>
        <a:defRPr sz="2000" b="1">
          <a:solidFill>
            <a:schemeClr val="tx1"/>
          </a:solidFill>
          <a:latin typeface="Arial" panose="020B0604020202020204" pitchFamily="34" charset="0"/>
          <a:ea typeface="黑体" panose="02010609060101010101" pitchFamily="2" charset="-122"/>
        </a:defRPr>
      </a:lvl9pPr>
    </p:titleStyle>
    <p:bodyStyle>
      <a:lvl1pPr marL="18097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b="1">
          <a:solidFill>
            <a:schemeClr val="tx1"/>
          </a:solidFill>
          <a:latin typeface="微软雅黑" panose="020B0503020204020204" charset="-122"/>
          <a:ea typeface="微软雅黑" panose="020B0503020204020204" charset="-122"/>
          <a:cs typeface="微软雅黑" panose="020B0503020204020204" charset="-122"/>
        </a:defRPr>
      </a:lvl1pPr>
      <a:lvl2pPr marL="541655"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600">
          <a:solidFill>
            <a:schemeClr val="tx1"/>
          </a:solidFill>
          <a:latin typeface="微软雅黑" panose="020B0503020204020204" charset="-122"/>
          <a:ea typeface="微软雅黑" panose="020B0503020204020204" charset="-122"/>
          <a:cs typeface="微软雅黑" panose="020B0503020204020204" charset="-122"/>
        </a:defRPr>
      </a:lvl2pPr>
      <a:lvl3pPr marL="895350" indent="-17462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400">
          <a:solidFill>
            <a:schemeClr val="tx1"/>
          </a:solidFill>
          <a:latin typeface="微软雅黑" panose="020B0503020204020204" charset="-122"/>
          <a:ea typeface="微软雅黑" panose="020B0503020204020204" charset="-122"/>
          <a:cs typeface="微软雅黑" panose="020B0503020204020204" charset="-122"/>
        </a:defRPr>
      </a:lvl3pPr>
      <a:lvl4pPr marL="1256030" indent="-180975"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200">
          <a:solidFill>
            <a:schemeClr val="tx1"/>
          </a:solidFill>
          <a:latin typeface="微软雅黑" panose="020B0503020204020204" charset="-122"/>
          <a:ea typeface="微软雅黑" panose="020B0503020204020204" charset="-122"/>
          <a:cs typeface="微软雅黑" panose="020B0503020204020204" charset="-122"/>
        </a:defRPr>
      </a:lvl4pPr>
      <a:lvl5pPr marL="1619250" indent="-18415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kumimoji="1" sz="1000">
          <a:solidFill>
            <a:schemeClr val="tx1"/>
          </a:solidFill>
          <a:latin typeface="+mj-lt"/>
          <a:ea typeface="华文细黑" panose="02010600040101010101" pitchFamily="2" charset="-122"/>
          <a:cs typeface="华文细黑" panose="02010600040101010101" pitchFamily="2" charset="-122"/>
        </a:defRPr>
      </a:lvl5pPr>
      <a:lvl6pPr marL="20764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6pPr>
      <a:lvl7pPr marL="25336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7pPr>
      <a:lvl8pPr marL="29908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8pPr>
      <a:lvl9pPr marL="3448050" indent="-184150" algn="l" rtl="0" fontAlgn="ctr">
        <a:lnSpc>
          <a:spcPct val="120000"/>
        </a:lnSpc>
        <a:spcBef>
          <a:spcPct val="20000"/>
        </a:spcBef>
        <a:spcAft>
          <a:spcPct val="0"/>
        </a:spcAft>
        <a:buClr>
          <a:schemeClr val="accent1"/>
        </a:buClr>
        <a:buSzPct val="60000"/>
        <a:buFont typeface="Wingdings" panose="05000000000000000000" pitchFamily="2" charset="2"/>
        <a:buChar char="l"/>
        <a:defRPr sz="1000">
          <a:solidFill>
            <a:schemeClr val="tx1"/>
          </a:solidFill>
          <a:latin typeface="+mj-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36521" y="1557225"/>
            <a:ext cx="11468185" cy="3527575"/>
          </a:xfrm>
        </p:spPr>
        <p:txBody>
          <a:bodyPr vert="horz" wrap="square" lIns="0" tIns="0" rIns="0" bIns="0" numCol="1" anchor="ctr" anchorCtr="0" compatLnSpc="1">
            <a:normAutofit/>
          </a:bodyPr>
          <a:lstStyle/>
          <a:p>
            <a:pPr algn="ctr" eaLnBrk="1" hangingPunct="1">
              <a:lnSpc>
                <a:spcPct val="150000"/>
              </a:lnSpc>
              <a:spcBef>
                <a:spcPts val="0"/>
              </a:spcBef>
              <a:spcAft>
                <a:spcPts val="0"/>
              </a:spcAft>
              <a:defRPr/>
            </a:pPr>
            <a:r>
              <a:rPr lang="en-US" altLang="zh-CN"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Motivation for Study on high power UE (power class 2) for one NR FDD band</a:t>
            </a:r>
            <a:endParaRPr lang="zh-CN" altLang="en-US" sz="240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 name="Rectangle 5"/>
          <p:cNvSpPr>
            <a:spLocks noChangeArrowheads="1"/>
          </p:cNvSpPr>
          <p:nvPr/>
        </p:nvSpPr>
        <p:spPr bwMode="auto">
          <a:xfrm>
            <a:off x="1345806" y="5156793"/>
            <a:ext cx="9449616" cy="1015628"/>
          </a:xfrm>
          <a:prstGeom prst="rect">
            <a:avLst/>
          </a:prstGeom>
          <a:noFill/>
          <a:ln w="9525">
            <a:noFill/>
            <a:miter lim="800000"/>
          </a:ln>
        </p:spPr>
        <p:txBody>
          <a:bodyPr lIns="91407" tIns="45703" rIns="91407" bIns="45703">
            <a:spAutoFit/>
          </a:bodyPr>
          <a:lstStyle/>
          <a:p>
            <a:pPr marL="342823" indent="-342823" algn="ctr">
              <a:lnSpc>
                <a:spcPct val="150000"/>
              </a:lnSpc>
              <a:defRPr/>
            </a:pPr>
            <a:r>
              <a:rPr lang="en-US" altLang="zh-CN" sz="2000" b="1" kern="0" dirty="0">
                <a:solidFill>
                  <a:prstClr val="black"/>
                </a:solidFill>
                <a:latin typeface="微软雅黑" pitchFamily="34" charset="-122"/>
                <a:ea typeface="微软雅黑" pitchFamily="34" charset="-122"/>
              </a:rPr>
              <a:t>China Unicom, Huawei, </a:t>
            </a:r>
            <a:r>
              <a:rPr lang="en-US" altLang="zh-CN" sz="2000" b="1" kern="0" dirty="0" err="1">
                <a:solidFill>
                  <a:prstClr val="black"/>
                </a:solidFill>
                <a:latin typeface="微软雅黑" pitchFamily="34" charset="-122"/>
                <a:ea typeface="微软雅黑" pitchFamily="34" charset="-122"/>
              </a:rPr>
              <a:t>HiSilicon</a:t>
            </a:r>
            <a:endParaRPr lang="en-US" altLang="zh-CN" sz="2000" b="1" kern="0" dirty="0">
              <a:solidFill>
                <a:prstClr val="black"/>
              </a:solidFill>
              <a:latin typeface="微软雅黑" pitchFamily="34" charset="-122"/>
              <a:ea typeface="微软雅黑" pitchFamily="34" charset="-122"/>
            </a:endParaRPr>
          </a:p>
          <a:p>
            <a:pPr marL="342823" indent="-342823" algn="ctr">
              <a:lnSpc>
                <a:spcPct val="150000"/>
              </a:lnSpc>
              <a:defRPr/>
            </a:pPr>
            <a:endParaRPr lang="zh-CN" altLang="en-US" sz="2000" b="1" kern="0" dirty="0">
              <a:solidFill>
                <a:prstClr val="black"/>
              </a:solidFill>
              <a:latin typeface="微软雅黑" pitchFamily="34" charset="-122"/>
              <a:ea typeface="微软雅黑" pitchFamily="34" charset="-122"/>
            </a:endParaRPr>
          </a:p>
        </p:txBody>
      </p:sp>
      <p:sp>
        <p:nvSpPr>
          <p:cNvPr id="5" name="文本框 4"/>
          <p:cNvSpPr txBox="1"/>
          <p:nvPr/>
        </p:nvSpPr>
        <p:spPr>
          <a:xfrm>
            <a:off x="0" y="91440"/>
            <a:ext cx="9980023" cy="646331"/>
          </a:xfrm>
          <a:prstGeom prst="rect">
            <a:avLst/>
          </a:prstGeom>
          <a:noFill/>
        </p:spPr>
        <p:txBody>
          <a:bodyPr wrap="square" rtlCol="0">
            <a:spAutoFit/>
          </a:bodyPr>
          <a:lstStyle/>
          <a:p>
            <a:r>
              <a:rPr lang="en-GB" altLang="zh-CN" b="1" dirty="0">
                <a:latin typeface="+mj-lt"/>
              </a:rPr>
              <a:t>3GPP TSG RAN meeting </a:t>
            </a:r>
            <a:r>
              <a:rPr lang="en-GB" altLang="zh-CN" b="1" dirty="0" smtClean="0">
                <a:latin typeface="+mj-lt"/>
              </a:rPr>
              <a:t>#90e   </a:t>
            </a:r>
            <a:r>
              <a:rPr lang="en-GB" altLang="zh-CN" b="1" dirty="0">
                <a:latin typeface="+mj-lt"/>
              </a:rPr>
              <a:t>						</a:t>
            </a:r>
            <a:r>
              <a:rPr lang="en-GB" altLang="zh-CN" b="1" dirty="0" smtClean="0">
                <a:latin typeface="+mj-lt"/>
              </a:rPr>
              <a:t>RP-20</a:t>
            </a:r>
            <a:r>
              <a:rPr lang="en-US" altLang="zh-CN" b="1" dirty="0" smtClean="0">
                <a:latin typeface="+mj-lt"/>
              </a:rPr>
              <a:t>2285</a:t>
            </a:r>
            <a:endParaRPr lang="zh-CN" altLang="zh-CN" dirty="0">
              <a:latin typeface="+mj-lt"/>
            </a:endParaRPr>
          </a:p>
          <a:p>
            <a:r>
              <a:rPr lang="en-GB" altLang="zh-CN" b="1" dirty="0">
                <a:latin typeface="+mj-lt"/>
              </a:rPr>
              <a:t>Electronic Meeting, </a:t>
            </a:r>
            <a:r>
              <a:rPr lang="en-US" altLang="zh-CN" b="1" dirty="0" smtClean="0">
                <a:latin typeface="+mj-lt"/>
              </a:rPr>
              <a:t>Dec</a:t>
            </a:r>
            <a:r>
              <a:rPr lang="en-GB" altLang="zh-CN" b="1" dirty="0" smtClean="0">
                <a:latin typeface="+mj-lt"/>
              </a:rPr>
              <a:t>ember 7-11, </a:t>
            </a:r>
            <a:r>
              <a:rPr lang="en-GB" altLang="zh-CN" b="1" dirty="0">
                <a:latin typeface="+mj-lt"/>
              </a:rPr>
              <a:t>2020</a:t>
            </a:r>
            <a:endParaRPr lang="zh-CN" altLang="zh-CN" dirty="0">
              <a:latin typeface="+mj-lt"/>
            </a:endParaRPr>
          </a:p>
        </p:txBody>
      </p:sp>
    </p:spTree>
    <p:extLst>
      <p:ext uri="{BB962C8B-B14F-4D97-AF65-F5344CB8AC3E}">
        <p14:creationId xmlns:p14="http://schemas.microsoft.com/office/powerpoint/2010/main" val="80683713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p:txBody>
          <a:bodyPr/>
          <a:lstStyle/>
          <a:p>
            <a:r>
              <a:rPr lang="en-GB" altLang="zh-CN" b="0" dirty="0"/>
              <a:t>RAN4 has standardized </a:t>
            </a:r>
            <a:r>
              <a:rPr lang="en-US" altLang="zh-CN" b="0" dirty="0"/>
              <a:t>NR TDD </a:t>
            </a:r>
            <a:r>
              <a:rPr lang="en-GB" altLang="zh-CN" b="0" dirty="0"/>
              <a:t>PC2 HPUE feature for 5G SA deployments in NR bands n41, n77, n78 and n79 in R15 to improve NR uplink coverage, and both PC2 UL MIMO (2Tx 23+23dBm) and PC2 1Tx (26dBm) UE are supported.</a:t>
            </a:r>
            <a:endParaRPr lang="en-US" altLang="zh-CN" b="0" dirty="0"/>
          </a:p>
          <a:p>
            <a:endParaRPr lang="en-US" altLang="zh-CN" b="0" dirty="0"/>
          </a:p>
          <a:p>
            <a:r>
              <a:rPr lang="en-US" altLang="zh-CN" b="0" dirty="0"/>
              <a:t>RAN4 has </a:t>
            </a:r>
            <a:r>
              <a:rPr lang="en-GB" altLang="zh-CN" b="0" dirty="0"/>
              <a:t>standardized </a:t>
            </a:r>
            <a:r>
              <a:rPr lang="en-US" altLang="zh-CN" b="0" dirty="0"/>
              <a:t>EN-DC HPUE feature for 5G NSA deployments in R16. And FDD band could also support high transmit power. The following EN-DC band combination support for power class 2:</a:t>
            </a:r>
          </a:p>
          <a:p>
            <a:pPr lvl="1"/>
            <a:r>
              <a:rPr lang="en-US" altLang="zh-CN" b="0" dirty="0"/>
              <a:t>DC_39A_n41A</a:t>
            </a:r>
            <a:r>
              <a:rPr lang="en-US" altLang="zh-CN" dirty="0"/>
              <a:t>, </a:t>
            </a:r>
            <a:r>
              <a:rPr lang="en-US" altLang="zh-CN" b="0" dirty="0"/>
              <a:t>DC_39C_n41A</a:t>
            </a:r>
            <a:r>
              <a:rPr lang="en-US" altLang="zh-CN" dirty="0"/>
              <a:t>, </a:t>
            </a:r>
            <a:r>
              <a:rPr lang="en-US" altLang="zh-CN" b="0" dirty="0"/>
              <a:t>DC_39A_n79A</a:t>
            </a:r>
            <a:r>
              <a:rPr lang="en-US" altLang="zh-CN" dirty="0"/>
              <a:t>, </a:t>
            </a:r>
            <a:r>
              <a:rPr lang="en-US" altLang="zh-CN" b="0" dirty="0"/>
              <a:t>DC_41A_n79A</a:t>
            </a:r>
            <a:r>
              <a:rPr lang="en-US" altLang="zh-CN" dirty="0"/>
              <a:t>, </a:t>
            </a:r>
            <a:r>
              <a:rPr lang="en-US" altLang="zh-CN" b="0" dirty="0"/>
              <a:t>DC_41C_n79A</a:t>
            </a:r>
            <a:r>
              <a:rPr lang="en-US" altLang="zh-CN" dirty="0"/>
              <a:t>, DC_3A_n78A, </a:t>
            </a:r>
            <a:r>
              <a:rPr lang="en-GB" altLang="zh-CN" dirty="0"/>
              <a:t>DC_3A_n41A</a:t>
            </a:r>
            <a:endParaRPr lang="en-US" altLang="zh-CN" b="0" dirty="0"/>
          </a:p>
          <a:p>
            <a:endParaRPr lang="en-US" altLang="zh-CN" b="0" dirty="0"/>
          </a:p>
          <a:p>
            <a:r>
              <a:rPr lang="en-US" altLang="zh-CN" b="0" dirty="0"/>
              <a:t>For NR FDD band, e.g. max bandwidth of n1 is 50MHz</a:t>
            </a:r>
            <a:r>
              <a:rPr lang="zh-CN" altLang="en-US" b="0" dirty="0"/>
              <a:t>，</a:t>
            </a:r>
            <a:r>
              <a:rPr lang="en-US" altLang="zh-CN" b="0" dirty="0"/>
              <a:t>meanwhile it is 20MHz for LTE band b1. Currently, the maximum total transmission power for NR FDD band is same as LTE FDD bands as 23dBm. The uplink transmission power is not enough for NR if considering the same requirements of PSD.</a:t>
            </a:r>
          </a:p>
        </p:txBody>
      </p:sp>
    </p:spTree>
    <p:extLst>
      <p:ext uri="{BB962C8B-B14F-4D97-AF65-F5344CB8AC3E}">
        <p14:creationId xmlns:p14="http://schemas.microsoft.com/office/powerpoint/2010/main" val="183936009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endParaRPr lang="zh-CN" altLang="en-US" dirty="0"/>
          </a:p>
        </p:txBody>
      </p:sp>
      <p:sp>
        <p:nvSpPr>
          <p:cNvPr id="3" name="内容占位符 2"/>
          <p:cNvSpPr>
            <a:spLocks noGrp="1"/>
          </p:cNvSpPr>
          <p:nvPr>
            <p:ph idx="1"/>
          </p:nvPr>
        </p:nvSpPr>
        <p:spPr/>
        <p:txBody>
          <a:bodyPr/>
          <a:lstStyle/>
          <a:p>
            <a:r>
              <a:rPr lang="en-US" altLang="zh-CN" sz="1600" dirty="0"/>
              <a:t>Benefits of Introducing NR FDD HPUE</a:t>
            </a:r>
          </a:p>
          <a:p>
            <a:pPr lvl="1"/>
            <a:r>
              <a:rPr lang="en-US" altLang="zh-CN" dirty="0"/>
              <a:t>FDD is rich in low-/middle-frequency bands, which has the advantage of good cell coverage for both uplink and downlink. If considering NR deployment, NR FDD band will extend the uplink coverage for 5G subscriber.</a:t>
            </a:r>
          </a:p>
          <a:p>
            <a:pPr lvl="2">
              <a:buFont typeface="Wingdings" panose="05000000000000000000" pitchFamily="2" charset="2"/>
              <a:buChar char="ü"/>
            </a:pPr>
            <a:r>
              <a:rPr lang="en-US" altLang="zh-CN" dirty="0"/>
              <a:t>For commercial deployment scenario, indoor digital distribution systems are not always available for building scenarios, consequently, this will lead to the poor indoor coverage due to extra penetration loss when signals transmits from outdoor to indoor.</a:t>
            </a:r>
          </a:p>
          <a:p>
            <a:pPr lvl="1"/>
            <a:r>
              <a:rPr lang="en-US" altLang="zh-CN" sz="1400" dirty="0"/>
              <a:t>There would be potential benefits for introducing NR FDD HPUE(PC2)  to improve the cell capacity and subscriber’s performance.</a:t>
            </a:r>
          </a:p>
          <a:p>
            <a:pPr lvl="0">
              <a:buClr>
                <a:srgbClr val="CC0000"/>
              </a:buClr>
            </a:pPr>
            <a:r>
              <a:rPr lang="en-US" altLang="zh-CN" sz="1600" dirty="0">
                <a:solidFill>
                  <a:srgbClr val="000000"/>
                </a:solidFill>
              </a:rPr>
              <a:t>Some initial simulation result  are provided for evaluating the benefits of introducing NR FDD HPUE(PC2)</a:t>
            </a:r>
          </a:p>
          <a:p>
            <a:pPr lvl="1"/>
            <a:r>
              <a:rPr lang="en-US" altLang="zh-CN" sz="1400" dirty="0"/>
              <a:t>Increment of transmission power of UE will greatly improve the spectrum efficiency for uplink throughput (UPT) for both cell average and cell edge .</a:t>
            </a:r>
          </a:p>
          <a:p>
            <a:pPr lvl="1"/>
            <a:endParaRPr lang="en-US" altLang="zh-CN" dirty="0"/>
          </a:p>
          <a:p>
            <a:pPr lvl="1"/>
            <a:endParaRPr lang="en-US" altLang="zh-CN" dirty="0"/>
          </a:p>
          <a:p>
            <a:endParaRPr lang="en-US" altLang="zh-CN" dirty="0"/>
          </a:p>
          <a:p>
            <a:endParaRPr lang="zh-CN" altLang="en-US" dirty="0"/>
          </a:p>
        </p:txBody>
      </p:sp>
      <p:graphicFrame>
        <p:nvGraphicFramePr>
          <p:cNvPr id="5" name="表格 4">
            <a:extLst>
              <a:ext uri="{FF2B5EF4-FFF2-40B4-BE49-F238E27FC236}">
                <a16:creationId xmlns:a16="http://schemas.microsoft.com/office/drawing/2014/main" id="{81A7E955-C651-4D74-A62E-EE7FF7029DE1}"/>
              </a:ext>
            </a:extLst>
          </p:cNvPr>
          <p:cNvGraphicFramePr>
            <a:graphicFrameLocks noGrp="1"/>
          </p:cNvGraphicFramePr>
          <p:nvPr>
            <p:extLst>
              <p:ext uri="{D42A27DB-BD31-4B8C-83A1-F6EECF244321}">
                <p14:modId xmlns:p14="http://schemas.microsoft.com/office/powerpoint/2010/main" val="788362270"/>
              </p:ext>
            </p:extLst>
          </p:nvPr>
        </p:nvGraphicFramePr>
        <p:xfrm>
          <a:off x="817702" y="4397056"/>
          <a:ext cx="10943168" cy="1920240"/>
        </p:xfrm>
        <a:graphic>
          <a:graphicData uri="http://schemas.openxmlformats.org/drawingml/2006/table">
            <a:tbl>
              <a:tblPr firstRow="1" bandRow="1"/>
              <a:tblGrid>
                <a:gridCol w="2051228">
                  <a:extLst>
                    <a:ext uri="{9D8B030D-6E8A-4147-A177-3AD203B41FA5}">
                      <a16:colId xmlns:a16="http://schemas.microsoft.com/office/drawing/2014/main" val="20000"/>
                    </a:ext>
                  </a:extLst>
                </a:gridCol>
                <a:gridCol w="1892936">
                  <a:extLst>
                    <a:ext uri="{9D8B030D-6E8A-4147-A177-3AD203B41FA5}">
                      <a16:colId xmlns:a16="http://schemas.microsoft.com/office/drawing/2014/main" val="20001"/>
                    </a:ext>
                  </a:extLst>
                </a:gridCol>
                <a:gridCol w="1819977">
                  <a:extLst>
                    <a:ext uri="{9D8B030D-6E8A-4147-A177-3AD203B41FA5}">
                      <a16:colId xmlns:a16="http://schemas.microsoft.com/office/drawing/2014/main" val="20002"/>
                    </a:ext>
                  </a:extLst>
                </a:gridCol>
                <a:gridCol w="1880826">
                  <a:extLst>
                    <a:ext uri="{9D8B030D-6E8A-4147-A177-3AD203B41FA5}">
                      <a16:colId xmlns:a16="http://schemas.microsoft.com/office/drawing/2014/main" val="20003"/>
                    </a:ext>
                  </a:extLst>
                </a:gridCol>
                <a:gridCol w="1752133">
                  <a:extLst>
                    <a:ext uri="{9D8B030D-6E8A-4147-A177-3AD203B41FA5}">
                      <a16:colId xmlns:a16="http://schemas.microsoft.com/office/drawing/2014/main" val="20004"/>
                    </a:ext>
                  </a:extLst>
                </a:gridCol>
                <a:gridCol w="1546068">
                  <a:extLst>
                    <a:ext uri="{9D8B030D-6E8A-4147-A177-3AD203B41FA5}">
                      <a16:colId xmlns:a16="http://schemas.microsoft.com/office/drawing/2014/main" val="20005"/>
                    </a:ext>
                  </a:extLst>
                </a:gridCol>
              </a:tblGrid>
              <a:tr h="197894">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Antenna</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Max Tx</a:t>
                      </a:r>
                      <a:r>
                        <a:rPr lang="en-US" altLang="zh-CN" sz="1600" baseline="0" dirty="0">
                          <a:solidFill>
                            <a:sysClr val="windowText" lastClr="000000"/>
                          </a:solidFill>
                          <a:latin typeface="+mj-lt"/>
                        </a:rPr>
                        <a:t> power/dBm</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Packet</a:t>
                      </a:r>
                      <a:r>
                        <a:rPr lang="en-US" altLang="zh-CN" sz="1600" baseline="0" dirty="0">
                          <a:solidFill>
                            <a:sysClr val="windowText" lastClr="000000"/>
                          </a:solidFill>
                          <a:latin typeface="+mj-lt"/>
                        </a:rPr>
                        <a:t> size </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Packet</a:t>
                      </a:r>
                      <a:r>
                        <a:rPr lang="en-US" altLang="zh-CN" sz="1600" baseline="0" dirty="0">
                          <a:solidFill>
                            <a:sysClr val="windowText" lastClr="000000"/>
                          </a:solidFill>
                          <a:latin typeface="+mj-lt"/>
                        </a:rPr>
                        <a:t> arrival rate</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Cell avg. UPT gain</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5% UPT gain</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9513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23</a:t>
                      </a:r>
                      <a:r>
                        <a:rPr lang="en-US" altLang="zh-CN" sz="1600" kern="1200" baseline="0" dirty="0">
                          <a:solidFill>
                            <a:schemeClr val="dk1"/>
                          </a:solidFill>
                          <a:latin typeface="+mj-lt"/>
                          <a:ea typeface="+mn-ea"/>
                          <a:cs typeface="+mn-cs"/>
                        </a:rPr>
                        <a:t> </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b="0" i="0" u="none" strike="noStrike" kern="1200" dirty="0">
                          <a:solidFill>
                            <a:srgbClr val="000000"/>
                          </a:solidFill>
                          <a:effectLst/>
                          <a:latin typeface="+mj-lt"/>
                          <a:ea typeface="宋体" panose="02010600030101010101" pitchFamily="2" charset="-122"/>
                          <a:cs typeface="+mn-cs"/>
                        </a:rPr>
                        <a:t>0%,baseline</a:t>
                      </a:r>
                      <a:endParaRPr lang="zh-CN" altLang="en-US" sz="1600" b="0" i="0" u="none" strike="noStrike" kern="1200" dirty="0">
                        <a:solidFill>
                          <a:srgbClr val="000000"/>
                        </a:solidFill>
                        <a:effectLst/>
                        <a:latin typeface="+mj-lt"/>
                        <a:ea typeface="宋体" panose="02010600030101010101" pitchFamily="2" charset="-122"/>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b="0" i="0" u="none" strike="noStrike" kern="1200" dirty="0">
                          <a:solidFill>
                            <a:srgbClr val="000000"/>
                          </a:solidFill>
                          <a:effectLst/>
                          <a:latin typeface="+mj-lt"/>
                          <a:ea typeface="宋体" panose="02010600030101010101" pitchFamily="2" charset="-122"/>
                          <a:cs typeface="+mn-cs"/>
                        </a:rPr>
                        <a:t>0%, baseline</a:t>
                      </a:r>
                      <a:endParaRPr lang="zh-CN" altLang="en-US" sz="1600" b="0" i="0" u="none" strike="noStrike" kern="1200" dirty="0">
                        <a:solidFill>
                          <a:srgbClr val="000000"/>
                        </a:solidFill>
                        <a:effectLst/>
                        <a:latin typeface="+mj-lt"/>
                        <a:ea typeface="宋体" panose="02010600030101010101" pitchFamily="2" charset="-122"/>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9789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C00000"/>
                          </a:solidFill>
                          <a:effectLst/>
                          <a:latin typeface="+mj-lt"/>
                          <a:ea typeface="宋体" panose="02010600030101010101" pitchFamily="2" charset="-122"/>
                          <a:cs typeface="+mn-cs"/>
                        </a:rPr>
                        <a:t>81.54%</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C00000"/>
                          </a:solidFill>
                          <a:effectLst/>
                          <a:latin typeface="+mj-lt"/>
                          <a:ea typeface="宋体" panose="02010600030101010101" pitchFamily="2" charset="-122"/>
                          <a:cs typeface="+mn-cs"/>
                        </a:rPr>
                        <a:t>71.05%</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9513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23</a:t>
                      </a:r>
                      <a:r>
                        <a:rPr lang="en-US" altLang="zh-CN" sz="1600" kern="1200" baseline="0" dirty="0">
                          <a:solidFill>
                            <a:schemeClr val="dk1"/>
                          </a:solidFill>
                          <a:latin typeface="+mj-lt"/>
                          <a:ea typeface="+mn-ea"/>
                          <a:cs typeface="+mn-cs"/>
                        </a:rPr>
                        <a:t> </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0%,</a:t>
                      </a:r>
                      <a:r>
                        <a:rPr lang="en-US" altLang="zh-CN" sz="1600" b="0" i="0" u="none" strike="noStrike" kern="1200" dirty="0">
                          <a:solidFill>
                            <a:srgbClr val="000000"/>
                          </a:solidFill>
                          <a:effectLst/>
                          <a:latin typeface="+mj-lt"/>
                          <a:ea typeface="宋体" panose="02010600030101010101" pitchFamily="2" charset="-122"/>
                          <a:cs typeface="+mn-cs"/>
                        </a:rPr>
                        <a:t> baseline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0%,</a:t>
                      </a:r>
                      <a:r>
                        <a:rPr lang="en-US" altLang="zh-CN" sz="1600" b="0" i="0" u="none" strike="noStrike" kern="1200" dirty="0">
                          <a:solidFill>
                            <a:srgbClr val="000000"/>
                          </a:solidFill>
                          <a:effectLst/>
                          <a:latin typeface="+mj-lt"/>
                          <a:ea typeface="宋体" panose="02010600030101010101" pitchFamily="2" charset="-122"/>
                          <a:cs typeface="+mn-cs"/>
                        </a:rPr>
                        <a:t> baseline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9513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C00000"/>
                          </a:solidFill>
                          <a:effectLst/>
                          <a:latin typeface="+mj-lt"/>
                          <a:ea typeface="宋体" panose="02010600030101010101" pitchFamily="2" charset="-122"/>
                          <a:cs typeface="+mn-cs"/>
                        </a:rPr>
                        <a:t>97.16%</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C00000"/>
                          </a:solidFill>
                          <a:effectLst/>
                          <a:latin typeface="+mj-lt"/>
                          <a:ea typeface="宋体" panose="02010600030101010101" pitchFamily="2" charset="-122"/>
                          <a:cs typeface="+mn-cs"/>
                        </a:rPr>
                        <a:t>87.41%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0763207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endParaRPr lang="zh-CN" altLang="en-US" dirty="0"/>
          </a:p>
        </p:txBody>
      </p:sp>
      <p:sp>
        <p:nvSpPr>
          <p:cNvPr id="3" name="内容占位符 2"/>
          <p:cNvSpPr>
            <a:spLocks noGrp="1"/>
          </p:cNvSpPr>
          <p:nvPr>
            <p:ph idx="1"/>
          </p:nvPr>
        </p:nvSpPr>
        <p:spPr>
          <a:xfrm>
            <a:off x="624417" y="1124745"/>
            <a:ext cx="11567583" cy="1363234"/>
          </a:xfrm>
        </p:spPr>
        <p:txBody>
          <a:bodyPr/>
          <a:lstStyle/>
          <a:p>
            <a:pPr lvl="0">
              <a:buClr>
                <a:srgbClr val="CC0000"/>
              </a:buClr>
            </a:pPr>
            <a:r>
              <a:rPr lang="en-US" altLang="zh-CN" sz="1600" dirty="0">
                <a:solidFill>
                  <a:srgbClr val="000000"/>
                </a:solidFill>
              </a:rPr>
              <a:t>Some initial simulation result  are provided for evaluating the benefits of introducing NR FDD HPUE(PC2)</a:t>
            </a:r>
          </a:p>
          <a:p>
            <a:pPr lvl="1"/>
            <a:r>
              <a:rPr lang="en-US" altLang="zh-CN" sz="1800" dirty="0"/>
              <a:t>The performance gain on cell average throughput is obvious, and performance gains on 5% cell-edge rate is not so much because the scheduling period in one radio-frame is assumed to be limited up to 50%. But the spectrum efficiency for both cell average and cell-edge is greatly improved.</a:t>
            </a:r>
          </a:p>
          <a:p>
            <a:pPr lvl="1"/>
            <a:endParaRPr lang="en-US" altLang="zh-CN" dirty="0"/>
          </a:p>
          <a:p>
            <a:endParaRPr lang="en-US" altLang="zh-CN" dirty="0"/>
          </a:p>
          <a:p>
            <a:endParaRPr lang="zh-CN" altLang="en-US" dirty="0"/>
          </a:p>
        </p:txBody>
      </p:sp>
      <p:graphicFrame>
        <p:nvGraphicFramePr>
          <p:cNvPr id="7" name="表格 6">
            <a:extLst>
              <a:ext uri="{FF2B5EF4-FFF2-40B4-BE49-F238E27FC236}">
                <a16:creationId xmlns:a16="http://schemas.microsoft.com/office/drawing/2014/main" id="{F00DC0A6-7553-4893-AB1B-68CAD388CC11}"/>
              </a:ext>
            </a:extLst>
          </p:cNvPr>
          <p:cNvGraphicFramePr>
            <a:graphicFrameLocks noGrp="1"/>
          </p:cNvGraphicFramePr>
          <p:nvPr>
            <p:extLst>
              <p:ext uri="{D42A27DB-BD31-4B8C-83A1-F6EECF244321}">
                <p14:modId xmlns:p14="http://schemas.microsoft.com/office/powerpoint/2010/main" val="3937726434"/>
              </p:ext>
            </p:extLst>
          </p:nvPr>
        </p:nvGraphicFramePr>
        <p:xfrm>
          <a:off x="268670" y="2888029"/>
          <a:ext cx="11734366" cy="3292494"/>
        </p:xfrm>
        <a:graphic>
          <a:graphicData uri="http://schemas.openxmlformats.org/drawingml/2006/table">
            <a:tbl>
              <a:tblPr firstRow="1" bandRow="1"/>
              <a:tblGrid>
                <a:gridCol w="1537270">
                  <a:extLst>
                    <a:ext uri="{9D8B030D-6E8A-4147-A177-3AD203B41FA5}">
                      <a16:colId xmlns:a16="http://schemas.microsoft.com/office/drawing/2014/main" val="20000"/>
                    </a:ext>
                  </a:extLst>
                </a:gridCol>
                <a:gridCol w="1502012">
                  <a:extLst>
                    <a:ext uri="{9D8B030D-6E8A-4147-A177-3AD203B41FA5}">
                      <a16:colId xmlns:a16="http://schemas.microsoft.com/office/drawing/2014/main" val="20001"/>
                    </a:ext>
                  </a:extLst>
                </a:gridCol>
                <a:gridCol w="1402432">
                  <a:extLst>
                    <a:ext uri="{9D8B030D-6E8A-4147-A177-3AD203B41FA5}">
                      <a16:colId xmlns:a16="http://schemas.microsoft.com/office/drawing/2014/main" val="20002"/>
                    </a:ext>
                  </a:extLst>
                </a:gridCol>
                <a:gridCol w="1449324">
                  <a:extLst>
                    <a:ext uri="{9D8B030D-6E8A-4147-A177-3AD203B41FA5}">
                      <a16:colId xmlns:a16="http://schemas.microsoft.com/office/drawing/2014/main" val="20003"/>
                    </a:ext>
                  </a:extLst>
                </a:gridCol>
                <a:gridCol w="1433420">
                  <a:extLst>
                    <a:ext uri="{9D8B030D-6E8A-4147-A177-3AD203B41FA5}">
                      <a16:colId xmlns:a16="http://schemas.microsoft.com/office/drawing/2014/main" val="20004"/>
                    </a:ext>
                  </a:extLst>
                </a:gridCol>
                <a:gridCol w="1207972">
                  <a:extLst>
                    <a:ext uri="{9D8B030D-6E8A-4147-A177-3AD203B41FA5}">
                      <a16:colId xmlns:a16="http://schemas.microsoft.com/office/drawing/2014/main" val="20005"/>
                    </a:ext>
                  </a:extLst>
                </a:gridCol>
                <a:gridCol w="1600200">
                  <a:extLst>
                    <a:ext uri="{9D8B030D-6E8A-4147-A177-3AD203B41FA5}">
                      <a16:colId xmlns:a16="http://schemas.microsoft.com/office/drawing/2014/main" val="20006"/>
                    </a:ext>
                  </a:extLst>
                </a:gridCol>
                <a:gridCol w="1601736">
                  <a:extLst>
                    <a:ext uri="{9D8B030D-6E8A-4147-A177-3AD203B41FA5}">
                      <a16:colId xmlns:a16="http://schemas.microsoft.com/office/drawing/2014/main" val="20007"/>
                    </a:ext>
                  </a:extLst>
                </a:gridCol>
              </a:tblGrid>
              <a:tr h="566866">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Antenna</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Max Tx</a:t>
                      </a:r>
                      <a:r>
                        <a:rPr lang="en-US" altLang="zh-CN" sz="1600" baseline="0" dirty="0">
                          <a:solidFill>
                            <a:sysClr val="windowText" lastClr="000000"/>
                          </a:solidFill>
                          <a:latin typeface="+mj-lt"/>
                        </a:rPr>
                        <a:t> power/dBm</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Packet</a:t>
                      </a:r>
                      <a:r>
                        <a:rPr lang="en-US" altLang="zh-CN" sz="1600" baseline="0" dirty="0">
                          <a:solidFill>
                            <a:sysClr val="windowText" lastClr="000000"/>
                          </a:solidFill>
                          <a:latin typeface="+mj-lt"/>
                        </a:rPr>
                        <a:t> size </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Packet</a:t>
                      </a:r>
                      <a:r>
                        <a:rPr lang="en-US" altLang="zh-CN" sz="1600" baseline="0" dirty="0">
                          <a:solidFill>
                            <a:sysClr val="windowText" lastClr="000000"/>
                          </a:solidFill>
                          <a:latin typeface="+mj-lt"/>
                        </a:rPr>
                        <a:t> arrival rate</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Cell avg.  UPT/Mbps</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5% UPT/Mbps</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Cell avg. UPT gain</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altLang="zh-CN" sz="1600" dirty="0">
                          <a:solidFill>
                            <a:sysClr val="windowText" lastClr="000000"/>
                          </a:solidFill>
                          <a:latin typeface="+mj-lt"/>
                        </a:rPr>
                        <a:t>5% UPT gain</a:t>
                      </a:r>
                      <a:endParaRPr lang="zh-CN" altLang="en-US" sz="1600" dirty="0">
                        <a:solidFill>
                          <a:sysClr val="windowText" lastClr="000000"/>
                        </a:solidFill>
                        <a:latin typeface="+mj-lt"/>
                      </a:endParaRPr>
                    </a:p>
                  </a:txBody>
                  <a:tcPr anchor="ctr">
                    <a:lnL w="12700" cmpd="sng">
                      <a:solidFill>
                        <a:srgbClr val="666666"/>
                      </a:solidFill>
                    </a:lnL>
                    <a:lnR w="12700" cmpd="sng">
                      <a:solidFill>
                        <a:srgbClr val="666666"/>
                      </a:solidFill>
                    </a:lnR>
                    <a:lnT w="12700" cmpd="sng">
                      <a:solidFill>
                        <a:srgbClr val="666666"/>
                      </a:solidFill>
                    </a:lnT>
                    <a:lnB w="381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23</a:t>
                      </a:r>
                      <a:r>
                        <a:rPr lang="en-US" altLang="zh-CN" sz="1600" kern="1200" baseline="0" dirty="0">
                          <a:solidFill>
                            <a:schemeClr val="dk1"/>
                          </a:solidFill>
                          <a:latin typeface="+mj-lt"/>
                          <a:ea typeface="+mn-ea"/>
                          <a:cs typeface="+mn-cs"/>
                        </a:rPr>
                        <a:t> </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29.580</a:t>
                      </a:r>
                    </a:p>
                  </a:txBody>
                  <a:tcPr marL="9525" marR="9525" marT="9525" marB="0"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1.028</a:t>
                      </a:r>
                    </a:p>
                  </a:txBody>
                  <a:tcPr marL="9525" marR="9525" marT="9525" marB="0"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b="0" i="0" u="none" strike="noStrike" kern="1200" dirty="0">
                          <a:solidFill>
                            <a:schemeClr val="tx1"/>
                          </a:solidFill>
                          <a:effectLst/>
                          <a:latin typeface="+mj-lt"/>
                          <a:ea typeface="宋体" panose="02010600030101010101" pitchFamily="2" charset="-122"/>
                          <a:cs typeface="+mn-cs"/>
                        </a:rPr>
                        <a:t>0%, baseline</a:t>
                      </a:r>
                      <a:endParaRPr lang="zh-CN" altLang="en-US" sz="1600" b="0" i="0" u="none" strike="noStrike" kern="1200" dirty="0">
                        <a:solidFill>
                          <a:schemeClr val="tx1"/>
                        </a:solidFill>
                        <a:effectLst/>
                        <a:latin typeface="+mj-lt"/>
                        <a:ea typeface="宋体" panose="02010600030101010101" pitchFamily="2" charset="-122"/>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b="0" i="0" u="none" strike="noStrike" kern="1200" dirty="0">
                          <a:solidFill>
                            <a:schemeClr val="tx1"/>
                          </a:solidFill>
                          <a:effectLst/>
                          <a:latin typeface="+mj-lt"/>
                          <a:ea typeface="宋体" panose="02010600030101010101" pitchFamily="2" charset="-122"/>
                          <a:cs typeface="+mn-cs"/>
                        </a:rPr>
                        <a:t>0%, baseline</a:t>
                      </a:r>
                      <a:endParaRPr lang="zh-CN" altLang="en-US" sz="1600" b="0" i="0" u="none" strike="noStrike" kern="1200" dirty="0">
                        <a:solidFill>
                          <a:schemeClr val="tx1"/>
                        </a:solidFill>
                        <a:effectLst/>
                        <a:latin typeface="+mj-lt"/>
                        <a:ea typeface="宋体" panose="02010600030101010101" pitchFamily="2" charset="-122"/>
                        <a:cs typeface="+mn-cs"/>
                      </a:endParaRPr>
                    </a:p>
                  </a:txBody>
                  <a:tcPr anchor="ctr">
                    <a:lnL w="12700" cmpd="sng">
                      <a:solidFill>
                        <a:srgbClr val="666666"/>
                      </a:solidFill>
                    </a:lnL>
                    <a:lnR w="12700" cmpd="sng">
                      <a:solidFill>
                        <a:srgbClr val="666666"/>
                      </a:solidFill>
                    </a:lnR>
                    <a:lnT w="381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44.611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1.034</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50.81%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0.52%</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2T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44.620</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1.153</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50.84%</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12.10%</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23</a:t>
                      </a:r>
                      <a:r>
                        <a:rPr lang="en-US" altLang="zh-CN" sz="1600" kern="1200" baseline="0" dirty="0">
                          <a:solidFill>
                            <a:schemeClr val="dk1"/>
                          </a:solidFill>
                          <a:latin typeface="+mj-lt"/>
                          <a:ea typeface="+mn-ea"/>
                          <a:cs typeface="+mn-cs"/>
                        </a:rPr>
                        <a:t> </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5.972</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1.212</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Arial"/>
                          <a:ea typeface="宋体" panose="02010600030101010101" pitchFamily="2" charset="-122"/>
                          <a:cs typeface="+mn-cs"/>
                        </a:rPr>
                        <a:t>0%, baseline</a:t>
                      </a:r>
                      <a:endParaRPr kumimoji="0" lang="zh-CN" altLang="en-US" sz="1600" b="0" i="0" u="none" strike="noStrike" kern="1200" cap="none" spc="0" normalizeH="0" baseline="0" noProof="0" dirty="0">
                        <a:ln>
                          <a:noFill/>
                        </a:ln>
                        <a:solidFill>
                          <a:srgbClr val="000000"/>
                        </a:solidFill>
                        <a:effectLst/>
                        <a:uLnTx/>
                        <a:uFillTx/>
                        <a:latin typeface="Arial"/>
                        <a:ea typeface="宋体" panose="02010600030101010101" pitchFamily="2" charset="-122"/>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solidFill>
                          <a:effectLst/>
                          <a:uLnTx/>
                          <a:uFillTx/>
                          <a:latin typeface="Arial"/>
                          <a:ea typeface="宋体" panose="02010600030101010101" pitchFamily="2" charset="-122"/>
                          <a:cs typeface="+mn-cs"/>
                        </a:rPr>
                        <a:t>0%, baseline</a:t>
                      </a:r>
                      <a:endParaRPr kumimoji="0" lang="zh-CN" altLang="en-US" sz="1600" b="0" i="0" u="none" strike="noStrike" kern="1200" cap="none" spc="0" normalizeH="0" baseline="0" noProof="0" dirty="0">
                        <a:ln>
                          <a:noFill/>
                        </a:ln>
                        <a:solidFill>
                          <a:srgbClr val="000000"/>
                        </a:solidFill>
                        <a:effectLst/>
                        <a:uLnTx/>
                        <a:uFillTx/>
                        <a:latin typeface="Arial"/>
                        <a:ea typeface="宋体" panose="02010600030101010101" pitchFamily="2" charset="-122"/>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1T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9.658</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1.290</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61.70%</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6.43%</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52229">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BS: 4R UE:</a:t>
                      </a:r>
                      <a:r>
                        <a:rPr lang="en-US" altLang="zh-CN" sz="1600" kern="1200" baseline="0" dirty="0">
                          <a:solidFill>
                            <a:schemeClr val="dk1"/>
                          </a:solidFill>
                          <a:latin typeface="+mj-lt"/>
                          <a:ea typeface="+mn-ea"/>
                          <a:cs typeface="+mn-cs"/>
                        </a:rPr>
                        <a:t> 2T</a:t>
                      </a:r>
                      <a:endParaRPr lang="en-US" altLang="zh-CN"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CN" sz="1600" kern="1200" dirty="0">
                          <a:solidFill>
                            <a:schemeClr val="dk1"/>
                          </a:solidFill>
                          <a:latin typeface="+mj-lt"/>
                          <a:ea typeface="+mn-ea"/>
                          <a:cs typeface="+mn-cs"/>
                        </a:rPr>
                        <a:t>26</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10k Byte</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600" kern="1200" dirty="0">
                          <a:solidFill>
                            <a:schemeClr val="dk1"/>
                          </a:solidFill>
                          <a:latin typeface="+mj-lt"/>
                          <a:ea typeface="+mn-ea"/>
                          <a:cs typeface="+mn-cs"/>
                        </a:rPr>
                        <a:t>1 file/s</a:t>
                      </a:r>
                      <a:endParaRPr lang="zh-CN" altLang="en-US" sz="1600" kern="1200" dirty="0">
                        <a:solidFill>
                          <a:schemeClr val="dk1"/>
                        </a:solidFill>
                        <a:latin typeface="+mj-lt"/>
                        <a:ea typeface="+mn-ea"/>
                        <a:cs typeface="+mn-cs"/>
                      </a:endParaRPr>
                    </a:p>
                  </a:txBody>
                  <a:tcPr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9.701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rgbClr val="000000"/>
                          </a:solidFill>
                          <a:effectLst/>
                          <a:latin typeface="+mj-lt"/>
                          <a:ea typeface="宋体" panose="02010600030101010101" pitchFamily="2" charset="-122"/>
                          <a:cs typeface="+mn-cs"/>
                        </a:rPr>
                        <a:t>1.291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62.44%</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ctr"/>
                      <a:r>
                        <a:rPr lang="en-US" altLang="zh-CN" sz="1600" b="0" i="0" u="none" strike="noStrike" kern="1200" dirty="0">
                          <a:solidFill>
                            <a:schemeClr val="tx1"/>
                          </a:solidFill>
                          <a:effectLst/>
                          <a:latin typeface="+mj-lt"/>
                          <a:ea typeface="宋体" panose="02010600030101010101" pitchFamily="2" charset="-122"/>
                          <a:cs typeface="+mn-cs"/>
                        </a:rPr>
                        <a:t>6.51%</a:t>
                      </a:r>
                    </a:p>
                  </a:txBody>
                  <a:tcPr marL="9525" marR="9525" marT="9525" marB="0" anchor="ctr">
                    <a:lnL w="12700" cmpd="sng">
                      <a:solidFill>
                        <a:srgbClr val="666666"/>
                      </a:solidFill>
                    </a:lnL>
                    <a:lnR w="12700" cmpd="sng">
                      <a:solidFill>
                        <a:srgbClr val="666666"/>
                      </a:solidFill>
                    </a:lnR>
                    <a:lnT w="12700" cmpd="sng">
                      <a:solidFill>
                        <a:srgbClr val="666666"/>
                      </a:solidFill>
                    </a:lnT>
                    <a:lnB w="12700" cmpd="sng">
                      <a:solidFill>
                        <a:srgbClr val="666666"/>
                      </a:solid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4415733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New SID for Study on high power UE (PC2) for one NR FDD band</a:t>
            </a:r>
            <a:endParaRPr lang="zh-CN" altLang="en-US" sz="2400" dirty="0"/>
          </a:p>
        </p:txBody>
      </p:sp>
      <p:sp>
        <p:nvSpPr>
          <p:cNvPr id="3" name="内容占位符 2"/>
          <p:cNvSpPr>
            <a:spLocks noGrp="1"/>
          </p:cNvSpPr>
          <p:nvPr>
            <p:ph idx="1"/>
          </p:nvPr>
        </p:nvSpPr>
        <p:spPr>
          <a:xfrm>
            <a:off x="624417" y="1124744"/>
            <a:ext cx="11319933" cy="5374481"/>
          </a:xfrm>
        </p:spPr>
        <p:txBody>
          <a:bodyPr/>
          <a:lstStyle/>
          <a:p>
            <a:r>
              <a:rPr lang="en-US" altLang="zh-CN" dirty="0"/>
              <a:t>Based on the analysis and simulation results, it is proposed</a:t>
            </a:r>
          </a:p>
          <a:p>
            <a:pPr lvl="1"/>
            <a:r>
              <a:rPr lang="en-US" altLang="zh-CN" sz="1800" dirty="0"/>
              <a:t>A new study item on PC2 UE for one NR FDD band(e.g. n1, max bandwidth is up to 50MHz) in RAN4.</a:t>
            </a:r>
          </a:p>
          <a:p>
            <a:pPr lvl="1"/>
            <a:endParaRPr lang="en-US" altLang="zh-CN" sz="1800" dirty="0"/>
          </a:p>
          <a:p>
            <a:pPr lvl="0">
              <a:buClr>
                <a:srgbClr val="CC0000"/>
              </a:buClr>
            </a:pPr>
            <a:r>
              <a:rPr lang="en-US" altLang="zh-CN" dirty="0">
                <a:solidFill>
                  <a:srgbClr val="000000"/>
                </a:solidFill>
              </a:rPr>
              <a:t>Objectives</a:t>
            </a:r>
            <a:endParaRPr lang="en-US" altLang="zh-CN" sz="1800" dirty="0"/>
          </a:p>
          <a:p>
            <a:pPr lvl="1"/>
            <a:r>
              <a:rPr lang="en-US" altLang="zh-CN" sz="1800" dirty="0"/>
              <a:t>Study the applicable scheme(s) for new power class 2 UE for one NR FDD band to comply with the SAR limits with 26dBm UE Tx power, the example band for this study is NR band n1. </a:t>
            </a:r>
          </a:p>
          <a:p>
            <a:pPr lvl="1"/>
            <a:r>
              <a:rPr lang="en-US" altLang="zh-CN" sz="1800" dirty="0"/>
              <a:t>Study interference issues (e.g. self-</a:t>
            </a:r>
            <a:r>
              <a:rPr lang="en-US" altLang="zh-CN" sz="1800" dirty="0" err="1"/>
              <a:t>desense</a:t>
            </a:r>
            <a:r>
              <a:rPr lang="en-US" altLang="zh-CN" sz="1800" dirty="0"/>
              <a:t>, cross device coexistence…). </a:t>
            </a:r>
          </a:p>
          <a:p>
            <a:pPr lvl="1"/>
            <a:r>
              <a:rPr lang="en-US" altLang="zh-CN" sz="1800" dirty="0"/>
              <a:t>Study the possible UE implementations, e.g. RF front-end capability, UE architectures, etc., in achieving 26dBm in FDD bands.</a:t>
            </a:r>
          </a:p>
          <a:p>
            <a:pPr lvl="1"/>
            <a:endParaRPr lang="en-US" altLang="zh-CN" dirty="0"/>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204453649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Annex: Simulation Assumptions</a:t>
            </a:r>
            <a:endParaRPr lang="zh-CN" altLang="en-US" dirty="0"/>
          </a:p>
        </p:txBody>
      </p:sp>
      <p:graphicFrame>
        <p:nvGraphicFramePr>
          <p:cNvPr id="4" name="表格 3">
            <a:extLst>
              <a:ext uri="{FF2B5EF4-FFF2-40B4-BE49-F238E27FC236}">
                <a16:creationId xmlns:a16="http://schemas.microsoft.com/office/drawing/2014/main" id="{C1D47937-A5BD-4C87-BBB6-2F224771ED60}"/>
              </a:ext>
            </a:extLst>
          </p:cNvPr>
          <p:cNvGraphicFramePr>
            <a:graphicFrameLocks noGrp="1"/>
          </p:cNvGraphicFramePr>
          <p:nvPr>
            <p:extLst>
              <p:ext uri="{D42A27DB-BD31-4B8C-83A1-F6EECF244321}">
                <p14:modId xmlns:p14="http://schemas.microsoft.com/office/powerpoint/2010/main" val="2737578140"/>
              </p:ext>
            </p:extLst>
          </p:nvPr>
        </p:nvGraphicFramePr>
        <p:xfrm>
          <a:off x="1380153" y="1276433"/>
          <a:ext cx="9364047" cy="4915940"/>
        </p:xfrm>
        <a:graphic>
          <a:graphicData uri="http://schemas.openxmlformats.org/drawingml/2006/table">
            <a:tbl>
              <a:tblPr firstRow="1" firstCol="1" bandRow="1"/>
              <a:tblGrid>
                <a:gridCol w="3349185">
                  <a:extLst>
                    <a:ext uri="{9D8B030D-6E8A-4147-A177-3AD203B41FA5}">
                      <a16:colId xmlns:a16="http://schemas.microsoft.com/office/drawing/2014/main" val="20000"/>
                    </a:ext>
                  </a:extLst>
                </a:gridCol>
                <a:gridCol w="6014862">
                  <a:extLst>
                    <a:ext uri="{9D8B030D-6E8A-4147-A177-3AD203B41FA5}">
                      <a16:colId xmlns:a16="http://schemas.microsoft.com/office/drawing/2014/main" val="20001"/>
                    </a:ext>
                  </a:extLst>
                </a:gridCol>
              </a:tblGrid>
              <a:tr h="225079">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Configuration parameters</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Arial"/>
                          <a:ea typeface="华文细黑"/>
                        </a:rPr>
                        <a:t>Values</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Scenario</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altLang="zh-CN" sz="1100" dirty="0">
                          <a:solidFill>
                            <a:sysClr val="windowText" lastClr="000000"/>
                          </a:solidFill>
                          <a:effectLst/>
                          <a:latin typeface="Arial"/>
                          <a:ea typeface="华文细黑"/>
                        </a:rPr>
                        <a:t>U</a:t>
                      </a:r>
                      <a:r>
                        <a:rPr lang="en-US" altLang="zh-CN" sz="1100" dirty="0" err="1">
                          <a:solidFill>
                            <a:sysClr val="windowText" lastClr="000000"/>
                          </a:solidFill>
                          <a:effectLst/>
                          <a:latin typeface="Arial"/>
                          <a:ea typeface="华文细黑"/>
                        </a:rPr>
                        <a:t>rban</a:t>
                      </a:r>
                      <a:r>
                        <a:rPr lang="en-US" altLang="zh-CN" sz="1100" dirty="0">
                          <a:solidFill>
                            <a:sysClr val="windowText" lastClr="000000"/>
                          </a:solidFill>
                          <a:effectLst/>
                          <a:latin typeface="Arial"/>
                          <a:ea typeface="华文细黑"/>
                        </a:rPr>
                        <a:t> macro</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ISD</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500 m</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Duplexing</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FDD</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Carrier frequency</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2.1</a:t>
                      </a:r>
                      <a:r>
                        <a:rPr lang="en-US" altLang="zh-CN" sz="1100" baseline="0" dirty="0">
                          <a:solidFill>
                            <a:sysClr val="windowText" lastClr="000000"/>
                          </a:solidFill>
                          <a:effectLst/>
                          <a:latin typeface="Times New Roman" panose="02020603050405020304" pitchFamily="18" charset="0"/>
                          <a:ea typeface="MS Mincho"/>
                        </a:rPr>
                        <a:t> </a:t>
                      </a:r>
                      <a:r>
                        <a:rPr lang="en-US" altLang="zh-CN" sz="1100" dirty="0">
                          <a:solidFill>
                            <a:sysClr val="windowText" lastClr="000000"/>
                          </a:solidFill>
                          <a:effectLst/>
                          <a:latin typeface="Times New Roman" panose="02020603050405020304" pitchFamily="18" charset="0"/>
                          <a:ea typeface="MS Mincho"/>
                        </a:rPr>
                        <a:t>GHz</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94663">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Modulation</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Up to 256QAM</a:t>
                      </a:r>
                      <a:endParaRPr lang="zh-CN" sz="1100" dirty="0">
                        <a:solidFill>
                          <a:sysClr val="windowText" lastClr="000000"/>
                        </a:solidFill>
                        <a:effectLst/>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Numerology</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15 kHz</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194663">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Simulation bandwidth</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40 MHz</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Transmission scheme</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marL="0" algn="l" defTabSz="1187798" rtl="0" eaLnBrk="1" fontAlgn="auto" latinLnBrk="0" hangingPunct="1">
                        <a:spcBef>
                          <a:spcPts val="0"/>
                        </a:spcBef>
                        <a:spcAft>
                          <a:spcPts val="0"/>
                        </a:spcAft>
                        <a:tabLst>
                          <a:tab pos="504190" algn="l"/>
                          <a:tab pos="756285" algn="l"/>
                          <a:tab pos="1008380" algn="l"/>
                          <a:tab pos="1260475" algn="l"/>
                          <a:tab pos="266700" algn="l"/>
                        </a:tabLst>
                      </a:pPr>
                      <a:r>
                        <a:rPr lang="en-GB" sz="1100" kern="1200" dirty="0">
                          <a:solidFill>
                            <a:sysClr val="windowText" lastClr="000000"/>
                          </a:solidFill>
                          <a:effectLst/>
                          <a:latin typeface="Arial"/>
                          <a:ea typeface="华文细黑"/>
                          <a:cs typeface="+mn-cs"/>
                        </a:rPr>
                        <a:t>SU-MIMO</a:t>
                      </a:r>
                      <a:endParaRPr lang="zh-CN" sz="1100"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Codebook</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For 2Tx, codebook [1 1]</a:t>
                      </a:r>
                      <a:r>
                        <a:rPr lang="en-US" altLang="zh-CN" sz="1100" baseline="30000" dirty="0">
                          <a:solidFill>
                            <a:sysClr val="windowText" lastClr="000000"/>
                          </a:solidFill>
                          <a:effectLst/>
                          <a:latin typeface="Times New Roman" panose="02020603050405020304" pitchFamily="18" charset="0"/>
                          <a:ea typeface="MS Mincho"/>
                        </a:rPr>
                        <a:t>T </a:t>
                      </a:r>
                      <a:r>
                        <a:rPr lang="en-US" altLang="zh-CN" sz="1100" dirty="0">
                          <a:solidFill>
                            <a:sysClr val="windowText" lastClr="000000"/>
                          </a:solidFill>
                          <a:effectLst/>
                          <a:latin typeface="Times New Roman" panose="02020603050405020304" pitchFamily="18" charset="0"/>
                          <a:ea typeface="MS Mincho"/>
                        </a:rPr>
                        <a:t>is used for transmit</a:t>
                      </a:r>
                      <a:r>
                        <a:rPr lang="en-US" altLang="zh-CN" sz="1100" baseline="0" dirty="0">
                          <a:solidFill>
                            <a:sysClr val="windowText" lastClr="000000"/>
                          </a:solidFill>
                          <a:effectLst/>
                          <a:latin typeface="Times New Roman" panose="02020603050405020304" pitchFamily="18" charset="0"/>
                          <a:ea typeface="MS Mincho"/>
                        </a:rPr>
                        <a:t> diversity</a:t>
                      </a:r>
                      <a:endParaRPr lang="zh-CN" sz="1100" baseline="300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SU dimension</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kern="1200" dirty="0">
                          <a:solidFill>
                            <a:sysClr val="windowText" lastClr="000000"/>
                          </a:solidFill>
                          <a:effectLst/>
                          <a:latin typeface="Times New Roman" panose="02020603050405020304" pitchFamily="18" charset="0"/>
                          <a:ea typeface="MS Mincho"/>
                          <a:cs typeface="+mn-cs"/>
                        </a:rPr>
                        <a:t>Up to 1 layer</a:t>
                      </a:r>
                      <a:endParaRPr lang="zh-CN" sz="1100" kern="1200" dirty="0">
                        <a:solidFill>
                          <a:sysClr val="windowText" lastClr="000000"/>
                        </a:solidFill>
                        <a:effectLst/>
                        <a:latin typeface="Times New Roman" panose="02020603050405020304" pitchFamily="18" charset="0"/>
                        <a:ea typeface="MS Mincho"/>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Antenna configuration at </a:t>
                      </a:r>
                      <a:r>
                        <a:rPr lang="en-US" sz="1100" b="1" kern="1200" dirty="0" err="1">
                          <a:solidFill>
                            <a:sysClr val="windowText" lastClr="000000"/>
                          </a:solidFill>
                          <a:effectLst/>
                          <a:latin typeface="Arial"/>
                          <a:ea typeface="华文细黑"/>
                          <a:cs typeface="+mn-cs"/>
                        </a:rPr>
                        <a:t>TRxP</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4Rx, (</a:t>
                      </a:r>
                      <a:r>
                        <a:rPr lang="en-GB" sz="1100" dirty="0" err="1">
                          <a:solidFill>
                            <a:sysClr val="windowText" lastClr="000000"/>
                          </a:solidFill>
                          <a:effectLst/>
                        </a:rPr>
                        <a:t>M,N,P,Mg</a:t>
                      </a:r>
                      <a:r>
                        <a:rPr lang="en-GB" sz="1100" dirty="0">
                          <a:solidFill>
                            <a:sysClr val="windowText" lastClr="000000"/>
                          </a:solidFill>
                          <a:effectLst/>
                        </a:rPr>
                        <a:t>,</a:t>
                      </a:r>
                      <a:r>
                        <a:rPr lang="en-GB" sz="1100" baseline="0" dirty="0">
                          <a:solidFill>
                            <a:sysClr val="windowText" lastClr="000000"/>
                          </a:solidFill>
                          <a:effectLst/>
                        </a:rPr>
                        <a:t> Ng</a:t>
                      </a:r>
                      <a:r>
                        <a:rPr lang="en-GB" sz="1100" dirty="0">
                          <a:solidFill>
                            <a:sysClr val="windowText" lastClr="000000"/>
                          </a:solidFill>
                          <a:effectLst/>
                        </a:rPr>
                        <a:t>) = (1,2,10,1,1; 1,2)</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37114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Antenna configuration at UE</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1Tx, </a:t>
                      </a:r>
                      <a:r>
                        <a:rPr lang="en-GB" altLang="zh-CN" sz="1100" dirty="0">
                          <a:solidFill>
                            <a:sysClr val="windowText" lastClr="000000"/>
                          </a:solidFill>
                          <a:effectLst/>
                        </a:rPr>
                        <a:t>(</a:t>
                      </a:r>
                      <a:r>
                        <a:rPr lang="en-GB" altLang="zh-CN" sz="1100" dirty="0" err="1">
                          <a:solidFill>
                            <a:sysClr val="windowText" lastClr="000000"/>
                          </a:solidFill>
                          <a:effectLst/>
                        </a:rPr>
                        <a:t>M,N,P,Mg</a:t>
                      </a:r>
                      <a:r>
                        <a:rPr lang="en-GB" altLang="zh-CN" sz="1100" dirty="0">
                          <a:solidFill>
                            <a:sysClr val="windowText" lastClr="000000"/>
                          </a:solidFill>
                          <a:effectLst/>
                        </a:rPr>
                        <a:t>,</a:t>
                      </a:r>
                      <a:r>
                        <a:rPr lang="en-GB" altLang="zh-CN" sz="1100" baseline="0" dirty="0">
                          <a:solidFill>
                            <a:sysClr val="windowText" lastClr="000000"/>
                          </a:solidFill>
                          <a:effectLst/>
                        </a:rPr>
                        <a:t> Ng</a:t>
                      </a:r>
                      <a:r>
                        <a:rPr lang="en-GB" altLang="zh-CN" sz="1100" dirty="0">
                          <a:solidFill>
                            <a:sysClr val="windowText" lastClr="000000"/>
                          </a:solidFill>
                          <a:effectLst/>
                        </a:rPr>
                        <a:t>) = </a:t>
                      </a:r>
                      <a:r>
                        <a:rPr lang="en-GB" sz="1100" dirty="0">
                          <a:solidFill>
                            <a:sysClr val="windowText" lastClr="000000"/>
                          </a:solidFill>
                          <a:effectLst/>
                        </a:rPr>
                        <a:t>(1,1,1,1,1; 1,1), </a:t>
                      </a:r>
                    </a:p>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2Tx, </a:t>
                      </a:r>
                      <a:r>
                        <a:rPr lang="en-GB" altLang="zh-CN" sz="1100" dirty="0">
                          <a:solidFill>
                            <a:sysClr val="windowText" lastClr="000000"/>
                          </a:solidFill>
                          <a:effectLst/>
                        </a:rPr>
                        <a:t>(</a:t>
                      </a:r>
                      <a:r>
                        <a:rPr lang="en-GB" altLang="zh-CN" sz="1100" dirty="0" err="1">
                          <a:solidFill>
                            <a:sysClr val="windowText" lastClr="000000"/>
                          </a:solidFill>
                          <a:effectLst/>
                        </a:rPr>
                        <a:t>M,N,P,Mg</a:t>
                      </a:r>
                      <a:r>
                        <a:rPr lang="en-GB" altLang="zh-CN" sz="1100" dirty="0">
                          <a:solidFill>
                            <a:sysClr val="windowText" lastClr="000000"/>
                          </a:solidFill>
                          <a:effectLst/>
                        </a:rPr>
                        <a:t>,</a:t>
                      </a:r>
                      <a:r>
                        <a:rPr lang="en-GB" altLang="zh-CN" sz="1100" baseline="0" dirty="0">
                          <a:solidFill>
                            <a:sysClr val="windowText" lastClr="000000"/>
                          </a:solidFill>
                          <a:effectLst/>
                        </a:rPr>
                        <a:t> Ng</a:t>
                      </a:r>
                      <a:r>
                        <a:rPr lang="en-GB" altLang="zh-CN" sz="1100" dirty="0">
                          <a:solidFill>
                            <a:sysClr val="windowText" lastClr="000000"/>
                          </a:solidFill>
                          <a:effectLst/>
                        </a:rPr>
                        <a:t>) = (1,1,2,1,1; 1,1), </a:t>
                      </a: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556709">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UE maximal</a:t>
                      </a:r>
                      <a:r>
                        <a:rPr lang="en-US" altLang="zh-CN" sz="1100" b="1" kern="1200" baseline="0" dirty="0">
                          <a:solidFill>
                            <a:sysClr val="windowText" lastClr="000000"/>
                          </a:solidFill>
                          <a:effectLst/>
                          <a:latin typeface="Arial"/>
                          <a:ea typeface="华文细黑"/>
                          <a:cs typeface="+mn-cs"/>
                        </a:rPr>
                        <a:t> transmit power</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tab pos="504190" algn="l"/>
                          <a:tab pos="756285" algn="l"/>
                          <a:tab pos="1008380" algn="l"/>
                          <a:tab pos="1260475" algn="l"/>
                          <a:tab pos="266700" algn="l"/>
                        </a:tabLst>
                        <a:defRPr/>
                      </a:pPr>
                      <a:r>
                        <a:rPr lang="en-US" altLang="zh-CN" sz="1100" dirty="0">
                          <a:solidFill>
                            <a:sysClr val="windowText" lastClr="000000"/>
                          </a:solidFill>
                          <a:effectLst/>
                          <a:latin typeface="Times New Roman" panose="02020603050405020304" pitchFamily="18" charset="0"/>
                          <a:ea typeface="MS Mincho"/>
                        </a:rPr>
                        <a:t>For 1Tx,</a:t>
                      </a:r>
                      <a:r>
                        <a:rPr lang="en-US" altLang="zh-CN" sz="1100" baseline="0" dirty="0">
                          <a:solidFill>
                            <a:sysClr val="windowText" lastClr="000000"/>
                          </a:solidFill>
                          <a:effectLst/>
                          <a:latin typeface="Times New Roman" panose="02020603050405020304" pitchFamily="18" charset="0"/>
                          <a:ea typeface="MS Mincho"/>
                        </a:rPr>
                        <a:t> </a:t>
                      </a:r>
                      <a:r>
                        <a:rPr lang="en-US" altLang="zh-CN" sz="1100" dirty="0">
                          <a:solidFill>
                            <a:sysClr val="windowText" lastClr="000000"/>
                          </a:solidFill>
                          <a:effectLst/>
                          <a:latin typeface="Times New Roman" panose="02020603050405020304" pitchFamily="18" charset="0"/>
                          <a:ea typeface="MS Mincho"/>
                        </a:rPr>
                        <a:t>23 </a:t>
                      </a:r>
                      <a:r>
                        <a:rPr lang="en-US" altLang="zh-CN" sz="1100" dirty="0" err="1">
                          <a:solidFill>
                            <a:sysClr val="windowText" lastClr="000000"/>
                          </a:solidFill>
                          <a:effectLst/>
                          <a:latin typeface="Times New Roman" panose="02020603050405020304" pitchFamily="18" charset="0"/>
                          <a:ea typeface="MS Mincho"/>
                        </a:rPr>
                        <a:t>dBm</a:t>
                      </a:r>
                      <a:r>
                        <a:rPr lang="en-US" altLang="zh-CN" sz="1100" dirty="0">
                          <a:solidFill>
                            <a:sysClr val="windowText" lastClr="000000"/>
                          </a:solidFill>
                          <a:effectLst/>
                          <a:latin typeface="Times New Roman" panose="02020603050405020304" pitchFamily="18" charset="0"/>
                          <a:ea typeface="MS Mincho"/>
                        </a:rPr>
                        <a:t> for</a:t>
                      </a:r>
                      <a:r>
                        <a:rPr lang="en-US" altLang="zh-CN" sz="1100" baseline="0" dirty="0">
                          <a:solidFill>
                            <a:sysClr val="windowText" lastClr="000000"/>
                          </a:solidFill>
                          <a:effectLst/>
                          <a:latin typeface="Times New Roman" panose="02020603050405020304" pitchFamily="18" charset="0"/>
                          <a:ea typeface="MS Mincho"/>
                        </a:rPr>
                        <a:t> each TXRU</a:t>
                      </a:r>
                      <a:endParaRPr lang="zh-CN" altLang="zh-CN" sz="1100" dirty="0">
                        <a:solidFill>
                          <a:sysClr val="windowText" lastClr="000000"/>
                        </a:solidFill>
                        <a:effectLst/>
                        <a:latin typeface="Times New Roman" panose="02020603050405020304" pitchFamily="18" charset="0"/>
                        <a:ea typeface="MS Mincho"/>
                      </a:endParaRPr>
                    </a:p>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For 1Tx,</a:t>
                      </a:r>
                      <a:r>
                        <a:rPr lang="en-US" altLang="zh-CN" sz="1100" baseline="0" dirty="0">
                          <a:solidFill>
                            <a:sysClr val="windowText" lastClr="000000"/>
                          </a:solidFill>
                          <a:effectLst/>
                          <a:latin typeface="Times New Roman" panose="02020603050405020304" pitchFamily="18" charset="0"/>
                          <a:ea typeface="MS Mincho"/>
                        </a:rPr>
                        <a:t> </a:t>
                      </a:r>
                      <a:r>
                        <a:rPr lang="en-US" altLang="zh-CN" sz="1100" dirty="0">
                          <a:solidFill>
                            <a:sysClr val="windowText" lastClr="000000"/>
                          </a:solidFill>
                          <a:effectLst/>
                          <a:latin typeface="Times New Roman" panose="02020603050405020304" pitchFamily="18" charset="0"/>
                          <a:ea typeface="MS Mincho"/>
                        </a:rPr>
                        <a:t>26 </a:t>
                      </a:r>
                      <a:r>
                        <a:rPr lang="en-US" altLang="zh-CN" sz="1100" dirty="0" err="1">
                          <a:solidFill>
                            <a:sysClr val="windowText" lastClr="000000"/>
                          </a:solidFill>
                          <a:effectLst/>
                          <a:latin typeface="Times New Roman" panose="02020603050405020304" pitchFamily="18" charset="0"/>
                          <a:ea typeface="MS Mincho"/>
                        </a:rPr>
                        <a:t>dBm</a:t>
                      </a:r>
                      <a:r>
                        <a:rPr lang="en-US" altLang="zh-CN" sz="1100" dirty="0">
                          <a:solidFill>
                            <a:sysClr val="windowText" lastClr="000000"/>
                          </a:solidFill>
                          <a:effectLst/>
                          <a:latin typeface="Times New Roman" panose="02020603050405020304" pitchFamily="18" charset="0"/>
                          <a:ea typeface="MS Mincho"/>
                        </a:rPr>
                        <a:t> for</a:t>
                      </a:r>
                      <a:r>
                        <a:rPr lang="en-US" altLang="zh-CN" sz="1100" baseline="0" dirty="0">
                          <a:solidFill>
                            <a:sysClr val="windowText" lastClr="000000"/>
                          </a:solidFill>
                          <a:effectLst/>
                          <a:latin typeface="Times New Roman" panose="02020603050405020304" pitchFamily="18" charset="0"/>
                          <a:ea typeface="MS Mincho"/>
                        </a:rPr>
                        <a:t> each TXRU (High power UE)</a:t>
                      </a:r>
                    </a:p>
                    <a:p>
                      <a:pPr marL="0" marR="0" lvl="0" indent="0" algn="l" defTabSz="1187798" rtl="0" eaLnBrk="1" fontAlgn="auto" latinLnBrk="0" hangingPunct="1">
                        <a:lnSpc>
                          <a:spcPct val="100000"/>
                        </a:lnSpc>
                        <a:spcBef>
                          <a:spcPts val="0"/>
                        </a:spcBef>
                        <a:spcAft>
                          <a:spcPts val="0"/>
                        </a:spcAft>
                        <a:buClrTx/>
                        <a:buSzTx/>
                        <a:buFontTx/>
                        <a:buNone/>
                        <a:tabLst>
                          <a:tab pos="504190" algn="l"/>
                          <a:tab pos="756285" algn="l"/>
                          <a:tab pos="1008380" algn="l"/>
                          <a:tab pos="1260475" algn="l"/>
                          <a:tab pos="266700" algn="l"/>
                        </a:tabLst>
                        <a:defRPr/>
                      </a:pPr>
                      <a:r>
                        <a:rPr lang="en-US" altLang="zh-CN" sz="1100" dirty="0">
                          <a:solidFill>
                            <a:sysClr val="windowText" lastClr="000000"/>
                          </a:solidFill>
                          <a:effectLst/>
                          <a:latin typeface="Times New Roman" panose="02020603050405020304" pitchFamily="18" charset="0"/>
                          <a:ea typeface="MS Mincho"/>
                        </a:rPr>
                        <a:t>For 2Tx,</a:t>
                      </a:r>
                      <a:r>
                        <a:rPr lang="en-US" altLang="zh-CN" sz="1100" baseline="0" dirty="0">
                          <a:solidFill>
                            <a:sysClr val="windowText" lastClr="000000"/>
                          </a:solidFill>
                          <a:effectLst/>
                          <a:latin typeface="Times New Roman" panose="02020603050405020304" pitchFamily="18" charset="0"/>
                          <a:ea typeface="MS Mincho"/>
                        </a:rPr>
                        <a:t> </a:t>
                      </a:r>
                      <a:r>
                        <a:rPr lang="en-US" altLang="zh-CN" sz="1100" dirty="0">
                          <a:solidFill>
                            <a:sysClr val="windowText" lastClr="000000"/>
                          </a:solidFill>
                          <a:effectLst/>
                          <a:latin typeface="Times New Roman" panose="02020603050405020304" pitchFamily="18" charset="0"/>
                          <a:ea typeface="MS Mincho"/>
                        </a:rPr>
                        <a:t>23 </a:t>
                      </a:r>
                      <a:r>
                        <a:rPr lang="en-US" altLang="zh-CN" sz="1100" dirty="0" err="1">
                          <a:solidFill>
                            <a:sysClr val="windowText" lastClr="000000"/>
                          </a:solidFill>
                          <a:effectLst/>
                          <a:latin typeface="Times New Roman" panose="02020603050405020304" pitchFamily="18" charset="0"/>
                          <a:ea typeface="MS Mincho"/>
                        </a:rPr>
                        <a:t>dBm</a:t>
                      </a:r>
                      <a:r>
                        <a:rPr lang="en-US" altLang="zh-CN" sz="1100" dirty="0">
                          <a:solidFill>
                            <a:sysClr val="windowText" lastClr="000000"/>
                          </a:solidFill>
                          <a:effectLst/>
                          <a:latin typeface="Times New Roman" panose="02020603050405020304" pitchFamily="18" charset="0"/>
                          <a:ea typeface="MS Mincho"/>
                        </a:rPr>
                        <a:t> for</a:t>
                      </a:r>
                      <a:r>
                        <a:rPr lang="en-US" altLang="zh-CN" sz="1100" baseline="0" dirty="0">
                          <a:solidFill>
                            <a:sysClr val="windowText" lastClr="000000"/>
                          </a:solidFill>
                          <a:effectLst/>
                          <a:latin typeface="Times New Roman" panose="02020603050405020304" pitchFamily="18" charset="0"/>
                          <a:ea typeface="MS Mincho"/>
                        </a:rPr>
                        <a:t> each TXRU (High power UE)</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Scheduling</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PF</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Receiver</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MMSE-IRC</a:t>
                      </a:r>
                      <a:endParaRPr lang="zh-CN" sz="1100" dirty="0">
                        <a:solidFill>
                          <a:sysClr val="windowText" lastClr="000000"/>
                        </a:solidFill>
                        <a:effectLst/>
                        <a:latin typeface="Times New Roman" panose="02020603050405020304" pitchFamily="18" charset="0"/>
                        <a:ea typeface="MS Mincho"/>
                      </a:endParaRPr>
                    </a:p>
                  </a:txBody>
                  <a:tcPr marL="32399" marR="323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a:solidFill>
                            <a:sysClr val="windowText" lastClr="000000"/>
                          </a:solidFill>
                          <a:effectLst/>
                          <a:latin typeface="Arial"/>
                          <a:ea typeface="华文细黑"/>
                          <a:cs typeface="+mn-cs"/>
                        </a:rPr>
                        <a:t>Channel estimation</a:t>
                      </a:r>
                      <a:endParaRPr lang="zh-CN" sz="1100" b="1" kern="120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Ideal</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218996">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b="1" kern="1200" dirty="0">
                          <a:solidFill>
                            <a:sysClr val="windowText" lastClr="000000"/>
                          </a:solidFill>
                          <a:effectLst/>
                          <a:latin typeface="Arial"/>
                          <a:ea typeface="华文细黑"/>
                          <a:cs typeface="+mn-cs"/>
                        </a:rPr>
                        <a:t>Power control parameter</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GB" sz="1100" dirty="0">
                          <a:solidFill>
                            <a:sysClr val="windowText" lastClr="000000"/>
                          </a:solidFill>
                          <a:effectLst/>
                        </a:rPr>
                        <a:t>P0=-60, alpha = 0.6 </a:t>
                      </a:r>
                      <a:endParaRPr lang="en-US" altLang="zh-CN" sz="1100" dirty="0">
                        <a:solidFill>
                          <a:sysClr val="windowText" lastClr="000000"/>
                        </a:solidFill>
                        <a:effectLst/>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7"/>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err="1">
                          <a:solidFill>
                            <a:sysClr val="windowText" lastClr="000000"/>
                          </a:solidFill>
                          <a:effectLst/>
                          <a:latin typeface="Arial"/>
                          <a:ea typeface="华文细黑"/>
                          <a:cs typeface="+mn-cs"/>
                        </a:rPr>
                        <a:t>TRxP</a:t>
                      </a:r>
                      <a:r>
                        <a:rPr lang="en-US" sz="1100" b="1" kern="1200" dirty="0">
                          <a:solidFill>
                            <a:sysClr val="windowText" lastClr="000000"/>
                          </a:solidFill>
                          <a:effectLst/>
                          <a:latin typeface="Arial"/>
                          <a:ea typeface="华文细黑"/>
                          <a:cs typeface="+mn-cs"/>
                        </a:rPr>
                        <a:t> number per site</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Arial"/>
                          <a:ea typeface="华文细黑"/>
                        </a:rPr>
                        <a:t>3</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err="1">
                          <a:solidFill>
                            <a:sysClr val="windowText" lastClr="000000"/>
                          </a:solidFill>
                          <a:effectLst/>
                          <a:latin typeface="Arial"/>
                          <a:ea typeface="华文细黑"/>
                          <a:cs typeface="+mn-cs"/>
                        </a:rPr>
                        <a:t>TRxP</a:t>
                      </a:r>
                      <a:r>
                        <a:rPr lang="en-US" altLang="zh-CN" sz="1100" b="1" kern="1200" baseline="0" dirty="0">
                          <a:solidFill>
                            <a:sysClr val="windowText" lastClr="000000"/>
                          </a:solidFill>
                          <a:effectLst/>
                          <a:latin typeface="Arial"/>
                          <a:ea typeface="华文细黑"/>
                          <a:cs typeface="+mn-cs"/>
                        </a:rPr>
                        <a:t> number</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21</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9"/>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Channel model</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38.901</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185570">
                <a:tc>
                  <a:txBody>
                    <a:bodyPr/>
                    <a:lstStyle>
                      <a:lvl1pPr marL="0" algn="l" defTabSz="1187798" rtl="0" eaLnBrk="1" latinLnBrk="0" hangingPunct="1">
                        <a:defRPr sz="2338" b="1" kern="1200">
                          <a:solidFill>
                            <a:schemeClr val="lt1"/>
                          </a:solidFill>
                          <a:latin typeface="Arial"/>
                          <a:ea typeface="华文细黑"/>
                        </a:defRPr>
                      </a:lvl1pPr>
                      <a:lvl2pPr marL="593900" algn="l" defTabSz="1187798" rtl="0" eaLnBrk="1" latinLnBrk="0" hangingPunct="1">
                        <a:defRPr sz="2338" b="1" kern="1200">
                          <a:solidFill>
                            <a:schemeClr val="lt1"/>
                          </a:solidFill>
                          <a:latin typeface="Arial"/>
                          <a:ea typeface="华文细黑"/>
                        </a:defRPr>
                      </a:lvl2pPr>
                      <a:lvl3pPr marL="1187798" algn="l" defTabSz="1187798" rtl="0" eaLnBrk="1" latinLnBrk="0" hangingPunct="1">
                        <a:defRPr sz="2338" b="1" kern="1200">
                          <a:solidFill>
                            <a:schemeClr val="lt1"/>
                          </a:solidFill>
                          <a:latin typeface="Arial"/>
                          <a:ea typeface="华文细黑"/>
                        </a:defRPr>
                      </a:lvl3pPr>
                      <a:lvl4pPr marL="1781699" algn="l" defTabSz="1187798" rtl="0" eaLnBrk="1" latinLnBrk="0" hangingPunct="1">
                        <a:defRPr sz="2338" b="1" kern="1200">
                          <a:solidFill>
                            <a:schemeClr val="lt1"/>
                          </a:solidFill>
                          <a:latin typeface="Arial"/>
                          <a:ea typeface="华文细黑"/>
                        </a:defRPr>
                      </a:lvl4pPr>
                      <a:lvl5pPr marL="2375598" algn="l" defTabSz="1187798" rtl="0" eaLnBrk="1" latinLnBrk="0" hangingPunct="1">
                        <a:defRPr sz="2338" b="1" kern="1200">
                          <a:solidFill>
                            <a:schemeClr val="lt1"/>
                          </a:solidFill>
                          <a:latin typeface="Arial"/>
                          <a:ea typeface="华文细黑"/>
                        </a:defRPr>
                      </a:lvl5pPr>
                      <a:lvl6pPr marL="2969497" algn="l" defTabSz="1187798" rtl="0" eaLnBrk="1" latinLnBrk="0" hangingPunct="1">
                        <a:defRPr sz="2338" b="1" kern="1200">
                          <a:solidFill>
                            <a:schemeClr val="lt1"/>
                          </a:solidFill>
                          <a:latin typeface="Arial"/>
                          <a:ea typeface="华文细黑"/>
                        </a:defRPr>
                      </a:lvl6pPr>
                      <a:lvl7pPr marL="3563396" algn="l" defTabSz="1187798" rtl="0" eaLnBrk="1" latinLnBrk="0" hangingPunct="1">
                        <a:defRPr sz="2338" b="1" kern="1200">
                          <a:solidFill>
                            <a:schemeClr val="lt1"/>
                          </a:solidFill>
                          <a:latin typeface="Arial"/>
                          <a:ea typeface="华文细黑"/>
                        </a:defRPr>
                      </a:lvl7pPr>
                      <a:lvl8pPr marL="4157297" algn="l" defTabSz="1187798" rtl="0" eaLnBrk="1" latinLnBrk="0" hangingPunct="1">
                        <a:defRPr sz="2338" b="1" kern="1200">
                          <a:solidFill>
                            <a:schemeClr val="lt1"/>
                          </a:solidFill>
                          <a:latin typeface="Arial"/>
                          <a:ea typeface="华文细黑"/>
                        </a:defRPr>
                      </a:lvl8pPr>
                      <a:lvl9pPr marL="4751195" algn="l" defTabSz="1187798" rtl="0" eaLnBrk="1" latinLnBrk="0" hangingPunct="1">
                        <a:defRPr sz="2338" b="1" kern="1200">
                          <a:solidFill>
                            <a:schemeClr val="lt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b="1" kern="1200" dirty="0">
                          <a:solidFill>
                            <a:sysClr val="windowText" lastClr="000000"/>
                          </a:solidFill>
                          <a:effectLst/>
                          <a:latin typeface="Arial"/>
                          <a:ea typeface="华文细黑"/>
                          <a:cs typeface="+mn-cs"/>
                        </a:rPr>
                        <a:t>Electronic tilt</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187798" rtl="0" eaLnBrk="1" latinLnBrk="0" hangingPunct="1">
                        <a:defRPr sz="2338" kern="1200">
                          <a:solidFill>
                            <a:schemeClr val="dk1"/>
                          </a:solidFill>
                          <a:latin typeface="Arial"/>
                          <a:ea typeface="华文细黑"/>
                        </a:defRPr>
                      </a:lvl1pPr>
                      <a:lvl2pPr marL="593900" algn="l" defTabSz="1187798" rtl="0" eaLnBrk="1" latinLnBrk="0" hangingPunct="1">
                        <a:defRPr sz="2338" kern="1200">
                          <a:solidFill>
                            <a:schemeClr val="dk1"/>
                          </a:solidFill>
                          <a:latin typeface="Arial"/>
                          <a:ea typeface="华文细黑"/>
                        </a:defRPr>
                      </a:lvl2pPr>
                      <a:lvl3pPr marL="1187798" algn="l" defTabSz="1187798" rtl="0" eaLnBrk="1" latinLnBrk="0" hangingPunct="1">
                        <a:defRPr sz="2338" kern="1200">
                          <a:solidFill>
                            <a:schemeClr val="dk1"/>
                          </a:solidFill>
                          <a:latin typeface="Arial"/>
                          <a:ea typeface="华文细黑"/>
                        </a:defRPr>
                      </a:lvl3pPr>
                      <a:lvl4pPr marL="1781699" algn="l" defTabSz="1187798" rtl="0" eaLnBrk="1" latinLnBrk="0" hangingPunct="1">
                        <a:defRPr sz="2338" kern="1200">
                          <a:solidFill>
                            <a:schemeClr val="dk1"/>
                          </a:solidFill>
                          <a:latin typeface="Arial"/>
                          <a:ea typeface="华文细黑"/>
                        </a:defRPr>
                      </a:lvl4pPr>
                      <a:lvl5pPr marL="2375598" algn="l" defTabSz="1187798" rtl="0" eaLnBrk="1" latinLnBrk="0" hangingPunct="1">
                        <a:defRPr sz="2338" kern="1200">
                          <a:solidFill>
                            <a:schemeClr val="dk1"/>
                          </a:solidFill>
                          <a:latin typeface="Arial"/>
                          <a:ea typeface="华文细黑"/>
                        </a:defRPr>
                      </a:lvl5pPr>
                      <a:lvl6pPr marL="2969497" algn="l" defTabSz="1187798" rtl="0" eaLnBrk="1" latinLnBrk="0" hangingPunct="1">
                        <a:defRPr sz="2338" kern="1200">
                          <a:solidFill>
                            <a:schemeClr val="dk1"/>
                          </a:solidFill>
                          <a:latin typeface="Arial"/>
                          <a:ea typeface="华文细黑"/>
                        </a:defRPr>
                      </a:lvl6pPr>
                      <a:lvl7pPr marL="3563396" algn="l" defTabSz="1187798" rtl="0" eaLnBrk="1" latinLnBrk="0" hangingPunct="1">
                        <a:defRPr sz="2338" kern="1200">
                          <a:solidFill>
                            <a:schemeClr val="dk1"/>
                          </a:solidFill>
                          <a:latin typeface="Arial"/>
                          <a:ea typeface="华文细黑"/>
                        </a:defRPr>
                      </a:lvl7pPr>
                      <a:lvl8pPr marL="4157297" algn="l" defTabSz="1187798" rtl="0" eaLnBrk="1" latinLnBrk="0" hangingPunct="1">
                        <a:defRPr sz="2338" kern="1200">
                          <a:solidFill>
                            <a:schemeClr val="dk1"/>
                          </a:solidFill>
                          <a:latin typeface="Arial"/>
                          <a:ea typeface="华文细黑"/>
                        </a:defRPr>
                      </a:lvl8pPr>
                      <a:lvl9pPr marL="4751195" algn="l" defTabSz="1187798" rtl="0" eaLnBrk="1" latinLnBrk="0" hangingPunct="1">
                        <a:defRPr sz="2338" kern="1200">
                          <a:solidFill>
                            <a:schemeClr val="dk1"/>
                          </a:solidFill>
                          <a:latin typeface="Arial"/>
                          <a:ea typeface="华文细黑"/>
                        </a:defRPr>
                      </a:lvl9pPr>
                    </a:lstStyle>
                    <a:p>
                      <a:pPr fontAlgn="auto" hangingPunct="1">
                        <a:spcBef>
                          <a:spcPts val="0"/>
                        </a:spcBef>
                        <a:spcAft>
                          <a:spcPts val="0"/>
                        </a:spcAft>
                        <a:tabLst>
                          <a:tab pos="504190" algn="l"/>
                          <a:tab pos="756285" algn="l"/>
                          <a:tab pos="1008380" algn="l"/>
                          <a:tab pos="1260475" algn="l"/>
                          <a:tab pos="266700" algn="l"/>
                        </a:tabLst>
                      </a:pPr>
                      <a:r>
                        <a:rPr lang="en-US" sz="1100" dirty="0">
                          <a:solidFill>
                            <a:sysClr val="windowText" lastClr="000000"/>
                          </a:solidFill>
                          <a:effectLst/>
                        </a:rPr>
                        <a:t>102° </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1"/>
                  </a:ext>
                </a:extLst>
              </a:tr>
              <a:tr h="185570">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b="1" kern="1200" dirty="0">
                          <a:solidFill>
                            <a:sysClr val="windowText" lastClr="000000"/>
                          </a:solidFill>
                          <a:effectLst/>
                          <a:latin typeface="Arial"/>
                          <a:ea typeface="华文细黑"/>
                          <a:cs typeface="+mn-cs"/>
                        </a:rPr>
                        <a:t>Traffic model</a:t>
                      </a:r>
                      <a:endParaRPr lang="zh-CN" sz="1100" b="1" kern="1200" dirty="0">
                        <a:solidFill>
                          <a:sysClr val="windowText" lastClr="000000"/>
                        </a:solidFill>
                        <a:effectLst/>
                        <a:latin typeface="Arial"/>
                        <a:ea typeface="华文细黑"/>
                        <a:cs typeface="+mn-cs"/>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auto" hangingPunct="1">
                        <a:spcBef>
                          <a:spcPts val="0"/>
                        </a:spcBef>
                        <a:spcAft>
                          <a:spcPts val="0"/>
                        </a:spcAft>
                        <a:tabLst>
                          <a:tab pos="504190" algn="l"/>
                          <a:tab pos="756285" algn="l"/>
                          <a:tab pos="1008380" algn="l"/>
                          <a:tab pos="1260475" algn="l"/>
                          <a:tab pos="266700" algn="l"/>
                        </a:tabLst>
                      </a:pPr>
                      <a:r>
                        <a:rPr lang="en-US" altLang="zh-CN" sz="1100" dirty="0">
                          <a:solidFill>
                            <a:sysClr val="windowText" lastClr="000000"/>
                          </a:solidFill>
                          <a:effectLst/>
                          <a:latin typeface="Times New Roman" panose="02020603050405020304" pitchFamily="18" charset="0"/>
                          <a:ea typeface="MS Mincho"/>
                        </a:rPr>
                        <a:t>FTP3</a:t>
                      </a:r>
                      <a:r>
                        <a:rPr lang="en-US" altLang="zh-CN" sz="1100" baseline="0" dirty="0">
                          <a:solidFill>
                            <a:sysClr val="windowText" lastClr="000000"/>
                          </a:solidFill>
                          <a:effectLst/>
                          <a:latin typeface="Times New Roman" panose="02020603050405020304" pitchFamily="18" charset="0"/>
                          <a:ea typeface="MS Mincho"/>
                        </a:rPr>
                        <a:t>, packet size: 100 </a:t>
                      </a:r>
                      <a:r>
                        <a:rPr lang="en-US" altLang="zh-CN" sz="1100" baseline="0" dirty="0" err="1">
                          <a:solidFill>
                            <a:sysClr val="windowText" lastClr="000000"/>
                          </a:solidFill>
                          <a:effectLst/>
                          <a:latin typeface="Times New Roman" panose="02020603050405020304" pitchFamily="18" charset="0"/>
                          <a:ea typeface="MS Mincho"/>
                        </a:rPr>
                        <a:t>kbyte</a:t>
                      </a:r>
                      <a:r>
                        <a:rPr lang="en-US" altLang="zh-CN" sz="1100" baseline="0" dirty="0">
                          <a:solidFill>
                            <a:sysClr val="windowText" lastClr="000000"/>
                          </a:solidFill>
                          <a:effectLst/>
                          <a:latin typeface="Times New Roman" panose="02020603050405020304" pitchFamily="18" charset="0"/>
                          <a:ea typeface="MS Mincho"/>
                        </a:rPr>
                        <a:t> / 10 </a:t>
                      </a:r>
                      <a:r>
                        <a:rPr lang="en-US" altLang="zh-CN" sz="1100" baseline="0" dirty="0" err="1">
                          <a:solidFill>
                            <a:sysClr val="windowText" lastClr="000000"/>
                          </a:solidFill>
                          <a:effectLst/>
                          <a:latin typeface="Times New Roman" panose="02020603050405020304" pitchFamily="18" charset="0"/>
                          <a:ea typeface="MS Mincho"/>
                        </a:rPr>
                        <a:t>kbyte</a:t>
                      </a:r>
                      <a:r>
                        <a:rPr lang="en-US" altLang="zh-CN" sz="1100" baseline="0" dirty="0">
                          <a:solidFill>
                            <a:sysClr val="windowText" lastClr="000000"/>
                          </a:solidFill>
                          <a:effectLst/>
                          <a:latin typeface="Times New Roman" panose="02020603050405020304" pitchFamily="18" charset="0"/>
                          <a:ea typeface="MS Mincho"/>
                        </a:rPr>
                        <a:t>, arrival rate: 1 packet / s.</a:t>
                      </a:r>
                      <a:endParaRPr lang="zh-CN" sz="1100" dirty="0">
                        <a:solidFill>
                          <a:sysClr val="windowText" lastClr="000000"/>
                        </a:solidFill>
                        <a:effectLst/>
                        <a:latin typeface="Times New Roman" panose="02020603050405020304" pitchFamily="18" charset="0"/>
                        <a:ea typeface="MS Mincho"/>
                      </a:endParaRPr>
                    </a:p>
                  </a:txBody>
                  <a:tcPr marL="32399" marR="323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1465119623"/>
      </p:ext>
    </p:extLst>
  </p:cSld>
  <p:clrMapOvr>
    <a:masterClrMapping/>
  </p:clrMapOvr>
  <p:transition>
    <p:fade/>
  </p:transition>
</p:sld>
</file>

<file path=ppt/theme/theme1.xml><?xml version="1.0" encoding="utf-8"?>
<a:theme xmlns:a="http://schemas.openxmlformats.org/drawingml/2006/main" name="(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3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0_(C) Nordri™ Corporation.">
  <a:themeElements>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fontScheme name="(C) Nordri™ Corporation.">
      <a:majorFont>
        <a:latin typeface="Arial"/>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 Nordri™ Corporation. 1">
        <a:dk1>
          <a:srgbClr val="000000"/>
        </a:dk1>
        <a:lt1>
          <a:srgbClr val="FFFFFF"/>
        </a:lt1>
        <a:dk2>
          <a:srgbClr val="FFFFFF"/>
        </a:dk2>
        <a:lt2>
          <a:srgbClr val="A0A0A0"/>
        </a:lt2>
        <a:accent1>
          <a:srgbClr val="CC0000"/>
        </a:accent1>
        <a:accent2>
          <a:srgbClr val="E08E79"/>
        </a:accent2>
        <a:accent3>
          <a:srgbClr val="FFFFFF"/>
        </a:accent3>
        <a:accent4>
          <a:srgbClr val="000000"/>
        </a:accent4>
        <a:accent5>
          <a:srgbClr val="E2AAAA"/>
        </a:accent5>
        <a:accent6>
          <a:srgbClr val="CB806D"/>
        </a:accent6>
        <a:hlink>
          <a:srgbClr val="0F4B96"/>
        </a:hlink>
        <a:folHlink>
          <a:srgbClr val="FABE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TotalTime>
  <Words>953</Words>
  <Application>Microsoft Office PowerPoint</Application>
  <PresentationFormat>宽屏</PresentationFormat>
  <Paragraphs>172</Paragraphs>
  <Slides>6</Slides>
  <Notes>1</Notes>
  <HiddenSlides>0</HiddenSlides>
  <MMClips>0</MMClips>
  <ScaleCrop>false</ScaleCrop>
  <HeadingPairs>
    <vt:vector size="6" baseType="variant">
      <vt:variant>
        <vt:lpstr>已用的字体</vt:lpstr>
      </vt:variant>
      <vt:variant>
        <vt:i4>12</vt:i4>
      </vt:variant>
      <vt:variant>
        <vt:lpstr>主题</vt:lpstr>
      </vt:variant>
      <vt:variant>
        <vt:i4>6</vt:i4>
      </vt:variant>
      <vt:variant>
        <vt:lpstr>幻灯片标题</vt:lpstr>
      </vt:variant>
      <vt:variant>
        <vt:i4>6</vt:i4>
      </vt:variant>
    </vt:vector>
  </HeadingPairs>
  <TitlesOfParts>
    <vt:vector size="24" baseType="lpstr">
      <vt:lpstr>MS Mincho</vt:lpstr>
      <vt:lpstr>MS PGothic</vt:lpstr>
      <vt:lpstr>黑体</vt:lpstr>
      <vt:lpstr>华文楷体</vt:lpstr>
      <vt:lpstr>华文细黑</vt:lpstr>
      <vt:lpstr>华文中宋</vt:lpstr>
      <vt:lpstr>宋体</vt:lpstr>
      <vt:lpstr>微软雅黑</vt:lpstr>
      <vt:lpstr>Arial</vt:lpstr>
      <vt:lpstr>Calibri</vt:lpstr>
      <vt:lpstr>Times New Roman</vt:lpstr>
      <vt:lpstr>Wingdings</vt:lpstr>
      <vt:lpstr>(C) Nordri™ Corporation.</vt:lpstr>
      <vt:lpstr>1_(C) Nordri™ Corporation.</vt:lpstr>
      <vt:lpstr>5_(C) Nordri™ Corporation.</vt:lpstr>
      <vt:lpstr>13_(C) Nordri™ Corporation.</vt:lpstr>
      <vt:lpstr>6_(C) Nordri™ Corporation.</vt:lpstr>
      <vt:lpstr>10_(C) Nordri™ Corporation.</vt:lpstr>
      <vt:lpstr>Motivation for Study on high power UE (power class 2) for one NR FDD band</vt:lpstr>
      <vt:lpstr>Background</vt:lpstr>
      <vt:lpstr>Motivation</vt:lpstr>
      <vt:lpstr>Motivation</vt:lpstr>
      <vt:lpstr>New SID for Study on high power UE (PC2) for one NR FDD band</vt:lpstr>
      <vt:lpstr>Annex: Simulation Assumptions</vt:lpstr>
    </vt:vector>
  </TitlesOfParts>
  <Company>chinaunicom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Basel</dc:creator>
  <cp:lastModifiedBy>Basel</cp:lastModifiedBy>
  <cp:revision>2901</cp:revision>
  <dcterms:created xsi:type="dcterms:W3CDTF">2011-12-28T10:43:00Z</dcterms:created>
  <dcterms:modified xsi:type="dcterms:W3CDTF">2020-11-24T02:08:23Z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